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62" r:id="rId2"/>
    <p:sldId id="265" r:id="rId3"/>
    <p:sldId id="266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6DE8-520B-4336-BE69-5E8A275263EB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20D4B-069E-4BAC-B943-3A4A9BD4D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55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6DE8-520B-4336-BE69-5E8A275263EB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20D4B-069E-4BAC-B943-3A4A9BD4D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5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6DE8-520B-4336-BE69-5E8A275263EB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20D4B-069E-4BAC-B943-3A4A9BD4DDF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5924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6DE8-520B-4336-BE69-5E8A275263EB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20D4B-069E-4BAC-B943-3A4A9BD4D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13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6DE8-520B-4336-BE69-5E8A275263EB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20D4B-069E-4BAC-B943-3A4A9BD4DDF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2535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6DE8-520B-4336-BE69-5E8A275263EB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20D4B-069E-4BAC-B943-3A4A9BD4D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86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6DE8-520B-4336-BE69-5E8A275263EB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20D4B-069E-4BAC-B943-3A4A9BD4D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87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6DE8-520B-4336-BE69-5E8A275263EB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20D4B-069E-4BAC-B943-3A4A9BD4D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9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6DE8-520B-4336-BE69-5E8A275263EB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20D4B-069E-4BAC-B943-3A4A9BD4D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65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6DE8-520B-4336-BE69-5E8A275263EB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20D4B-069E-4BAC-B943-3A4A9BD4D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16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6DE8-520B-4336-BE69-5E8A275263EB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20D4B-069E-4BAC-B943-3A4A9BD4D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51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6DE8-520B-4336-BE69-5E8A275263EB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20D4B-069E-4BAC-B943-3A4A9BD4D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1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6DE8-520B-4336-BE69-5E8A275263EB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20D4B-069E-4BAC-B943-3A4A9BD4D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62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6DE8-520B-4336-BE69-5E8A275263EB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20D4B-069E-4BAC-B943-3A4A9BD4D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2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6DE8-520B-4336-BE69-5E8A275263EB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20D4B-069E-4BAC-B943-3A4A9BD4D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72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6DE8-520B-4336-BE69-5E8A275263EB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20D4B-069E-4BAC-B943-3A4A9BD4D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55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A6DE8-520B-4336-BE69-5E8A275263EB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6420D4B-069E-4BAC-B943-3A4A9BD4D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11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for </a:t>
            </a:r>
            <a:r>
              <a:rPr lang="en-US" dirty="0" err="1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Mongoose is an Object Data Modeling (ODM) library for </a:t>
            </a:r>
            <a:r>
              <a:rPr lang="en-US" dirty="0" err="1"/>
              <a:t>MongoDB</a:t>
            </a:r>
            <a:r>
              <a:rPr lang="en-US" dirty="0"/>
              <a:t> and Node.js. It manages relationships between data, provides schema validation, and is used to translate between objects in code and the representation of those objects in </a:t>
            </a:r>
            <a:r>
              <a:rPr lang="en-US" dirty="0" err="1"/>
              <a:t>MongoDB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1380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While Mongo is schema-less, SQL defines a schema via the table definition. A Mongoose ‘schema’ is a document data structure (or shape of the document) that is enforced via the application layer.</a:t>
            </a:r>
          </a:p>
          <a:p>
            <a:pPr fontAlgn="base"/>
            <a:r>
              <a:rPr lang="en-US" dirty="0"/>
              <a:t>A schema defines document properties through an object where the key name corresponds to the property name in the collection.</a:t>
            </a:r>
          </a:p>
          <a:p>
            <a:r>
              <a:rPr lang="en-US" dirty="0"/>
              <a:t>let </a:t>
            </a:r>
            <a:r>
              <a:rPr lang="en-US" dirty="0" err="1"/>
              <a:t>emailSchema</a:t>
            </a:r>
            <a:r>
              <a:rPr lang="en-US" dirty="0"/>
              <a:t> = new </a:t>
            </a:r>
            <a:r>
              <a:rPr lang="en-US" dirty="0" err="1"/>
              <a:t>mongoose.Schema</a:t>
            </a:r>
            <a:r>
              <a:rPr lang="en-US" dirty="0"/>
              <a:t>({ email: String })</a:t>
            </a:r>
          </a:p>
        </p:txBody>
      </p:sp>
    </p:spTree>
    <p:extLst>
      <p:ext uri="{BB962C8B-B14F-4D97-AF65-F5344CB8AC3E}">
        <p14:creationId xmlns:p14="http://schemas.microsoft.com/office/powerpoint/2010/main" val="1603749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A8B140-CE57-64EA-45FE-E3D027877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MONDOSDB PACKAGE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17ECAF-760F-12C6-D6E1-DB34DF9FC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Core processes </a:t>
            </a:r>
          </a:p>
          <a:p>
            <a:pPr marL="0" indent="0">
              <a:buNone/>
            </a:pPr>
            <a:r>
              <a:rPr lang="en-US" dirty="0"/>
              <a:t>Window service</a:t>
            </a:r>
          </a:p>
          <a:p>
            <a:pPr marL="0" indent="0">
              <a:buNone/>
            </a:pPr>
            <a:r>
              <a:rPr lang="en-US" dirty="0"/>
              <a:t>Security tool</a:t>
            </a:r>
          </a:p>
          <a:p>
            <a:pPr marL="0" indent="0">
              <a:buNone/>
            </a:pPr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en-US" dirty="0"/>
              <a:t>compass</a:t>
            </a:r>
          </a:p>
          <a:p>
            <a:pPr marL="0" indent="0">
              <a:buNone/>
            </a:pPr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en-US" dirty="0"/>
              <a:t>database tool</a:t>
            </a:r>
          </a:p>
        </p:txBody>
      </p:sp>
    </p:spTree>
    <p:extLst>
      <p:ext uri="{BB962C8B-B14F-4D97-AF65-F5344CB8AC3E}">
        <p14:creationId xmlns:p14="http://schemas.microsoft.com/office/powerpoint/2010/main" val="35319202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171</TotalTime>
  <Words>132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Facet</vt:lpstr>
      <vt:lpstr>Mongoose for MongoDB</vt:lpstr>
      <vt:lpstr>MONGOOSE SCHEMA</vt:lpstr>
      <vt:lpstr>MONDOSDB PACKAGE COMPONENT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</dc:title>
  <dc:creator>OriSon</dc:creator>
  <cp:lastModifiedBy>gtl</cp:lastModifiedBy>
  <cp:revision>13</cp:revision>
  <dcterms:created xsi:type="dcterms:W3CDTF">2022-09-09T10:54:54Z</dcterms:created>
  <dcterms:modified xsi:type="dcterms:W3CDTF">2022-09-09T12:54:32Z</dcterms:modified>
</cp:coreProperties>
</file>