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2"/>
  </p:notesMasterIdLst>
  <p:sldIdLst>
    <p:sldId id="256" r:id="rId2"/>
    <p:sldId id="258" r:id="rId3"/>
    <p:sldId id="269" r:id="rId4"/>
    <p:sldId id="266" r:id="rId5"/>
    <p:sldId id="270" r:id="rId6"/>
    <p:sldId id="261" r:id="rId7"/>
    <p:sldId id="262" r:id="rId8"/>
    <p:sldId id="268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6867"/>
    <p:restoredTop sz="94650"/>
  </p:normalViewPr>
  <p:slideViewPr>
    <p:cSldViewPr snapToGrid="0" snapToObjects="1">
      <p:cViewPr varScale="1">
        <p:scale>
          <a:sx n="113" d="100"/>
          <a:sy n="113" d="100"/>
        </p:scale>
        <p:origin x="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04330-88C3-4A43-AB04-A669D8DCAE3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EFBB7-B0B2-FD4C-A0C0-97E48445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8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EFBB7-B0B2-FD4C-A0C0-97E48445B1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32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EFBB7-B0B2-FD4C-A0C0-97E48445B1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1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7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4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3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1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7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3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7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3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7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4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58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83183725-4C79-4642-B762-77C6977861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2E82AF-7672-1640-B605-D9D89BC39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FFFF"/>
                </a:solidFill>
                <a:latin typeface="Helvetica" pitchFamily="2" charset="0"/>
              </a:rPr>
              <a:t>Analysis of Bank Loan Purposes.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3C0BC-F24D-8A4C-BE45-6E6324C80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Helvetica" pitchFamily="2" charset="0"/>
              </a:rPr>
              <a:t>By Yen Huynh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3071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64370-2EE0-2043-BF82-949DFC51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782364" cy="148573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Solution/Recommendation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7DDB5-355C-234F-99CB-13B58A075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6388242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- We make more money and save more time when people get a loan with medicine reason.</a:t>
            </a:r>
          </a:p>
          <a:p>
            <a:endParaRPr lang="en-US" sz="2000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- We should focus on getting more people to apply for loan with this purpose by promoting or advertising it.</a:t>
            </a:r>
          </a:p>
        </p:txBody>
      </p:sp>
      <p:pic>
        <p:nvPicPr>
          <p:cNvPr id="7" name="Graphic 6" descr="Piggy Bank">
            <a:extLst>
              <a:ext uri="{FF2B5EF4-FFF2-40B4-BE49-F238E27FC236}">
                <a16:creationId xmlns:a16="http://schemas.microsoft.com/office/drawing/2014/main" id="{26843177-9CFC-47F9-B1EE-5855A0918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003" y="1492450"/>
            <a:ext cx="3412514" cy="34125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873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BA96B-CCE6-9846-8207-40E2BF69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chemeClr val="tx1"/>
                </a:solidFill>
                <a:latin typeface="Helvetica" pitchFamily="2" charset="0"/>
              </a:rPr>
              <a:t>Dataset</a:t>
            </a:r>
            <a:br>
              <a:rPr lang="en-US" sz="4800" dirty="0">
                <a:solidFill>
                  <a:schemeClr val="tx1"/>
                </a:solidFill>
                <a:latin typeface="Helvetica" pitchFamily="2" charset="0"/>
              </a:rPr>
            </a:br>
            <a:r>
              <a:rPr lang="en-US" sz="4800" dirty="0">
                <a:solidFill>
                  <a:schemeClr val="tx1"/>
                </a:solidFill>
                <a:latin typeface="Helvetica" pitchFamily="2" charset="0"/>
              </a:rPr>
              <a:t>Information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476CF-1575-C548-B104-EBA6E780F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- Dataset “Purchase_Loan.csv” from the Credit Card Fraud Detection Dataset in Kaggle website. </a:t>
            </a:r>
          </a:p>
          <a:p>
            <a:endParaRPr lang="en-US" sz="2000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- Information of customers who apply for a loan through the bank. </a:t>
            </a:r>
          </a:p>
          <a:p>
            <a:endParaRPr lang="en-US" sz="20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2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BA96B-CCE6-9846-8207-40E2BF69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chemeClr val="tx1"/>
                </a:solidFill>
                <a:latin typeface="Helvetica" pitchFamily="2" charset="0"/>
              </a:rPr>
              <a:t>Ideas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476CF-1575-C548-B104-EBA6E780F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- Do banks make more money when people get a loan depending on loan purposes? </a:t>
            </a:r>
          </a:p>
          <a:p>
            <a:endParaRPr lang="en-US" sz="2000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- Should the bank focus on making loan advertisements with medical reasons instead of daily expenses?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- Ex:  “We support a loan for your medical treatments with reasonable interest rate” to attract customers who are dealing with their medical pill.</a:t>
            </a:r>
          </a:p>
        </p:txBody>
      </p:sp>
    </p:spTree>
    <p:extLst>
      <p:ext uri="{BB962C8B-B14F-4D97-AF65-F5344CB8AC3E}">
        <p14:creationId xmlns:p14="http://schemas.microsoft.com/office/powerpoint/2010/main" val="104748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38BE2-C7CD-8945-A2CD-9A368A5E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Helvetica" pitchFamily="2" charset="0"/>
              </a:rPr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B2D71-4389-4845-92CF-1A34D0BBE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- Testing the amounts of credits that the bank loan people depends on the purposes.</a:t>
            </a:r>
          </a:p>
          <a:p>
            <a:pPr>
              <a:buFontTx/>
              <a:buChar char="-"/>
            </a:pPr>
            <a:endParaRPr lang="en-US" sz="2000" dirty="0">
              <a:solidFill>
                <a:schemeClr val="tx1"/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- Testing how long it takes to get this loan purpose approve.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                    Which loan purpose makes more money and saves more time than the other.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42E9CF59-FD4A-9B45-8D57-701436752FD8}"/>
              </a:ext>
            </a:extLst>
          </p:cNvPr>
          <p:cNvSpPr/>
          <p:nvPr/>
        </p:nvSpPr>
        <p:spPr>
          <a:xfrm>
            <a:off x="1676892" y="4977751"/>
            <a:ext cx="628003" cy="280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2443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38BE2-C7CD-8945-A2CD-9A368A5E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Helvetica" pitchFamily="2" charset="0"/>
              </a:rPr>
              <a:t>Introduce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B2D71-4389-4845-92CF-1A34D0BBE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- Test 1: If there is a difference in average amount of credits in US dollars that customers who apply for a loan with “everyday expenses” purpose and “medicine” purpose.</a:t>
            </a:r>
          </a:p>
          <a:p>
            <a:pPr>
              <a:lnSpc>
                <a:spcPct val="110000"/>
              </a:lnSpc>
            </a:pPr>
            <a:endParaRPr lang="en-US" sz="2000" dirty="0">
              <a:solidFill>
                <a:schemeClr val="tx1"/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 - Test 2 : If there is a difference in average of how many days it takes for the bank to decide approving or cancelling for customers who apply for a loan with “everyday expenses” purpose and “medicine” purpose.</a:t>
            </a:r>
          </a:p>
          <a:p>
            <a:pPr>
              <a:buFontTx/>
              <a:buChar char="-"/>
            </a:pPr>
            <a:endParaRPr lang="en-US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721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7158C-678F-C341-A696-E26B11CF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Helvetica" pitchFamily="2" charset="0"/>
              </a:rPr>
              <a:t>Analytics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C852C-FA9D-6B42-96DE-012A58F09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- Using Python with Pandas, Seaborn, SciPy libraries.</a:t>
            </a: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- Create 2 DataFrames with “everyday expenses” purpose and “medicine” purpose.</a:t>
            </a: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- Perform 2 sample t-test on both categories with amounts of credits and days make decisions.</a:t>
            </a: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- Get the c.i lower and c.i higher.</a:t>
            </a: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- Come to conclusion.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322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E3106-EC75-C44E-9709-AD4DDBF1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Helvetica" pitchFamily="2" charset="0"/>
              </a:rPr>
              <a:t>Hypothesis 1:</a:t>
            </a:r>
          </a:p>
        </p:txBody>
      </p:sp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0E794-2013-394B-8D8C-94DD0AB9C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992142" cy="376089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" pitchFamily="2" charset="0"/>
              </a:rPr>
              <a:t>- </a:t>
            </a:r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Perform 2 sample t-test on amounts of credits between “everyday expenses” loan and “medicine” loan.</a:t>
            </a: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- There is a statistically significant difference in average amount of credit between people who have loan of everyday expenses and medicine loan.</a:t>
            </a: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- The average amount of credits of ”medicine” loan is at $26,6734 which is higher than ”everyday expenses” loan is at $21,9167.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B9F0F5E9-9E19-F44A-8523-CE7AA26C4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21" r="9826" b="-3"/>
          <a:stretch/>
        </p:blipFill>
        <p:spPr>
          <a:xfrm>
            <a:off x="7566039" y="1897380"/>
            <a:ext cx="4149344" cy="412595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664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E3106-EC75-C44E-9709-AD4DDBF1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437363" cy="145075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Helvetica" pitchFamily="2" charset="0"/>
              </a:rPr>
              <a:t>Hypothesis 2:</a:t>
            </a: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0E794-2013-394B-8D8C-94DD0AB9C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6388242" cy="376089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- Perform 2 sample t-test on days to decide between “everyday expenses” loan and “medicine” loan.</a:t>
            </a: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- There is a statistically significant difference in average days to decide between people who have loan of ”everyday expenses” and ”medicine” loan.</a:t>
            </a: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- The average of days it takes to decide for ”medicine” loan is at 862 days which is shorter than ”everyday expenses” loan is at 1138 days.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F18DB3B-9785-6B4D-9EA4-D311A4B0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224" y="1964441"/>
            <a:ext cx="4404607" cy="2929118"/>
          </a:xfrm>
          <a:prstGeom prst="rect">
            <a:avLst/>
          </a:prstGeom>
        </p:spPr>
      </p:pic>
      <p:sp>
        <p:nvSpPr>
          <p:cNvPr id="26" name="Rectangle 21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436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D596-4FC0-544B-8E04-C05DFEED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6DAC7-A828-5545-ACD6-E9E08556A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- The bank makes more money from people who get a loan for medicine purpose than everyday expenses purpose. </a:t>
            </a:r>
          </a:p>
          <a:p>
            <a:endParaRPr lang="en-US" sz="2000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- The bank saves time on deciding to approve a loan for ”medicine” purpose than ”everyday expenses” purpose. </a:t>
            </a:r>
          </a:p>
          <a:p>
            <a:endParaRPr lang="en-US" sz="2000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- Businesses can target on making advertisement and promotion to get more people get a loan for medical treatment because it helps to make more money and save times.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515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1C2431"/>
      </a:dk2>
      <a:lt2>
        <a:srgbClr val="F3F2F0"/>
      </a:lt2>
      <a:accent1>
        <a:srgbClr val="2971E7"/>
      </a:accent1>
      <a:accent2>
        <a:srgbClr val="3B34DA"/>
      </a:accent2>
      <a:accent3>
        <a:srgbClr val="8029E7"/>
      </a:accent3>
      <a:accent4>
        <a:srgbClr val="BD17D5"/>
      </a:accent4>
      <a:accent5>
        <a:srgbClr val="E729B0"/>
      </a:accent5>
      <a:accent6>
        <a:srgbClr val="D5174F"/>
      </a:accent6>
      <a:hlink>
        <a:srgbClr val="AF833A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580</Words>
  <Application>Microsoft Macintosh PowerPoint</Application>
  <PresentationFormat>Widescreen</PresentationFormat>
  <Paragraphs>50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Helvetica</vt:lpstr>
      <vt:lpstr>Univers</vt:lpstr>
      <vt:lpstr>Univers Condensed</vt:lpstr>
      <vt:lpstr>RetrospectVTI</vt:lpstr>
      <vt:lpstr>Analysis of Bank Loan Purposes.</vt:lpstr>
      <vt:lpstr>Dataset Information</vt:lpstr>
      <vt:lpstr>Ideas</vt:lpstr>
      <vt:lpstr>Strategy</vt:lpstr>
      <vt:lpstr>Introduce Hypotheses</vt:lpstr>
      <vt:lpstr>Analytics Process</vt:lpstr>
      <vt:lpstr>Hypothesis 1:</vt:lpstr>
      <vt:lpstr>Hypothesis 2:</vt:lpstr>
      <vt:lpstr>Business Values </vt:lpstr>
      <vt:lpstr>Solution/Recommendation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Bank Loan Purposes.</dc:title>
  <dc:creator>Huynh, Cao H</dc:creator>
  <cp:lastModifiedBy>Huynh, Cao H</cp:lastModifiedBy>
  <cp:revision>2</cp:revision>
  <dcterms:created xsi:type="dcterms:W3CDTF">2021-10-26T03:05:14Z</dcterms:created>
  <dcterms:modified xsi:type="dcterms:W3CDTF">2021-10-26T20:06:31Z</dcterms:modified>
</cp:coreProperties>
</file>