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87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2" r:id="rId17"/>
    <p:sldId id="309" r:id="rId18"/>
    <p:sldId id="31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16"/>
  </p:normalViewPr>
  <p:slideViewPr>
    <p:cSldViewPr snapToGrid="0" snapToObjects="1">
      <p:cViewPr varScale="1">
        <p:scale>
          <a:sx n="142" d="100"/>
          <a:sy n="142" d="100"/>
        </p:scale>
        <p:origin x="1212" y="12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3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2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198" cy="147002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6000" dirty="0"/>
              <a:t>Chapter 12.</a:t>
            </a:r>
            <a:r>
              <a:rPr lang="ko-KR" altLang="en-US" sz="6000" dirty="0"/>
              <a:t> 복합 패턴</a:t>
            </a:r>
          </a:p>
        </p:txBody>
      </p:sp>
    </p:spTree>
    <p:extLst>
      <p:ext uri="{BB962C8B-B14F-4D97-AF65-F5344CB8AC3E}">
        <p14:creationId xmlns:p14="http://schemas.microsoft.com/office/powerpoint/2010/main" val="110818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D2810D-E336-6772-47B4-A4DCA210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784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F85B56-944B-09AE-5ECE-90A51387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70" y="3027860"/>
            <a:ext cx="472505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2289B3-7FD0-B875-7E7C-52A62001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2903" cy="2934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BF6E01-6470-EF31-C56A-B1C551304BCF}"/>
              </a:ext>
            </a:extLst>
          </p:cNvPr>
          <p:cNvSpPr txBox="1"/>
          <p:nvPr/>
        </p:nvSpPr>
        <p:spPr>
          <a:xfrm>
            <a:off x="2501153" y="1741394"/>
            <a:ext cx="4310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한마리</a:t>
            </a:r>
            <a:r>
              <a:rPr lang="ko-KR" altLang="en-US" dirty="0"/>
              <a:t> 씩 객체를 생성하고</a:t>
            </a:r>
            <a:r>
              <a:rPr lang="en-US" altLang="ko-KR" dirty="0"/>
              <a:t>, </a:t>
            </a:r>
            <a:r>
              <a:rPr lang="ko-KR" altLang="en-US" dirty="0"/>
              <a:t>하나씩 실행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반복문도 안 </a:t>
            </a:r>
            <a:r>
              <a:rPr lang="ko-KR" altLang="en-US" dirty="0" err="1"/>
              <a:t>쓰고있어서</a:t>
            </a:r>
            <a:r>
              <a:rPr lang="ko-KR" altLang="en-US" dirty="0"/>
              <a:t> 번거로움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컴포지트</a:t>
            </a:r>
            <a:r>
              <a:rPr lang="ko-KR" altLang="en-US" dirty="0"/>
              <a:t> 패턴 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DEC73-39FA-DC34-2AA3-0B829D58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55" y="2460811"/>
            <a:ext cx="5897649" cy="4249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D690E-F02E-833A-2E37-644E479BBD1C}"/>
              </a:ext>
            </a:extLst>
          </p:cNvPr>
          <p:cNvSpPr txBox="1"/>
          <p:nvPr/>
        </p:nvSpPr>
        <p:spPr>
          <a:xfrm>
            <a:off x="9594476" y="4356847"/>
            <a:ext cx="2709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리스트로 선언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일괄 실행이 구현된</a:t>
            </a:r>
            <a:endParaRPr lang="en-US" altLang="ko-KR" dirty="0"/>
          </a:p>
          <a:p>
            <a:r>
              <a:rPr lang="ko-KR" altLang="en-US" dirty="0"/>
              <a:t>클래스 구현</a:t>
            </a:r>
          </a:p>
        </p:txBody>
      </p:sp>
    </p:spTree>
    <p:extLst>
      <p:ext uri="{BB962C8B-B14F-4D97-AF65-F5344CB8AC3E}">
        <p14:creationId xmlns:p14="http://schemas.microsoft.com/office/powerpoint/2010/main" val="227029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BC5592-912D-91F5-F229-DE9835D2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529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E76732-26B7-14CB-123F-3160801F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17" y="777682"/>
            <a:ext cx="418205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0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7206E1-D919-952C-B587-4080A4E0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4" y="12292"/>
            <a:ext cx="5011337" cy="2784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562675-9CB8-CCBD-59BE-23CB5E95C017}"/>
              </a:ext>
            </a:extLst>
          </p:cNvPr>
          <p:cNvSpPr txBox="1"/>
          <p:nvPr/>
        </p:nvSpPr>
        <p:spPr>
          <a:xfrm>
            <a:off x="77284" y="3105834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객체의 상태를 관측</a:t>
            </a:r>
            <a:r>
              <a:rPr lang="en-US" altLang="ko-KR" dirty="0"/>
              <a:t>(</a:t>
            </a:r>
            <a:r>
              <a:rPr lang="ko-KR" altLang="en-US" dirty="0"/>
              <a:t>로깅</a:t>
            </a:r>
            <a:r>
              <a:rPr lang="en-US" altLang="ko-KR" dirty="0"/>
              <a:t>)</a:t>
            </a:r>
            <a:r>
              <a:rPr lang="ko-KR" altLang="en-US" dirty="0"/>
              <a:t>하고싶음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옵저버</a:t>
            </a:r>
            <a:r>
              <a:rPr lang="ko-KR" altLang="en-US" dirty="0"/>
              <a:t> 패턴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26ADEE-5B42-23D7-F83D-D6724090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21" y="1279868"/>
            <a:ext cx="6408614" cy="54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7D9FDA-8A7C-1239-5C5A-D4194EF1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" y="48886"/>
            <a:ext cx="6515466" cy="4673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F1543C-DBC1-65E3-FF22-B0E5CBE1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2727"/>
            <a:ext cx="5273978" cy="1562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3218F8-4E88-D749-57C2-DCB7B5942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4857"/>
            <a:ext cx="4802841" cy="27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1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DB689-2918-96CA-9616-7BEF1299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454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150EC6-4E9A-CD3B-3ABD-10A97BA6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"/>
            <a:ext cx="5969513" cy="43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11189"/>
            <a:ext cx="10363198" cy="20528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6000" dirty="0"/>
              <a:t>MVC </a:t>
            </a:r>
            <a:r>
              <a:rPr lang="ko-KR" altLang="en-US" sz="6000" dirty="0"/>
              <a:t>패턴 개요</a:t>
            </a:r>
          </a:p>
        </p:txBody>
      </p:sp>
    </p:spTree>
    <p:extLst>
      <p:ext uri="{BB962C8B-B14F-4D97-AF65-F5344CB8AC3E}">
        <p14:creationId xmlns:p14="http://schemas.microsoft.com/office/powerpoint/2010/main" val="344135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091B3E-49C9-45EE-F231-9607A787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52" y="0"/>
            <a:ext cx="6980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44AA92-01FA-8C88-B135-C5A7026D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423443"/>
            <a:ext cx="7859222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64" y="274638"/>
            <a:ext cx="5381442" cy="1143000"/>
          </a:xfrm>
        </p:spPr>
        <p:txBody>
          <a:bodyPr/>
          <a:lstStyle/>
          <a:p>
            <a:pPr lvl="0" algn="l">
              <a:defRPr/>
            </a:pPr>
            <a:r>
              <a:rPr lang="ko-KR" altLang="en-US" dirty="0"/>
              <a:t>복합 패턴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164" y="1600200"/>
            <a:ext cx="7325848" cy="2160591"/>
          </a:xfr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서로 다른 패턴을 섞어 사용함</a:t>
            </a:r>
            <a:br>
              <a:rPr lang="en-US" altLang="ko-KR" dirty="0"/>
            </a:br>
            <a:r>
              <a:rPr lang="ko-KR" altLang="en-US" dirty="0"/>
              <a:t>여러 패턴들로 구성된 패턴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여러 가지의 문제의 일반적인 해결법</a:t>
            </a:r>
            <a:br>
              <a:rPr lang="en-US" altLang="ko-KR" dirty="0"/>
            </a:br>
            <a:r>
              <a:rPr lang="ko-KR" altLang="en-US" dirty="0"/>
              <a:t>을 제시해야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23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11189"/>
            <a:ext cx="10363198" cy="205282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6000" dirty="0"/>
              <a:t>복합 패턴 예시코드 </a:t>
            </a:r>
            <a:br>
              <a:rPr lang="en-US" altLang="ko-KR" sz="6000" dirty="0"/>
            </a:br>
            <a:r>
              <a:rPr lang="en-US" altLang="ko-KR" sz="6000" dirty="0"/>
              <a:t>: </a:t>
            </a:r>
            <a:r>
              <a:rPr lang="ko-KR" altLang="en-US" sz="6000" dirty="0"/>
              <a:t>오리 시뮬레이션에</a:t>
            </a:r>
            <a:br>
              <a:rPr lang="en-US" altLang="ko-KR" sz="6000" dirty="0"/>
            </a:br>
            <a:r>
              <a:rPr lang="ko-KR" altLang="en-US" sz="6000" dirty="0"/>
              <a:t>다양한 패턴 적용하기</a:t>
            </a:r>
          </a:p>
        </p:txBody>
      </p:sp>
    </p:spTree>
    <p:extLst>
      <p:ext uri="{BB962C8B-B14F-4D97-AF65-F5344CB8AC3E}">
        <p14:creationId xmlns:p14="http://schemas.microsoft.com/office/powerpoint/2010/main" val="168041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38D865-226D-2B96-9B53-67A3A7C4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9" y="746312"/>
            <a:ext cx="5011426" cy="841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F5EB9A-8B6F-423B-15C8-68653529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10" y="1746697"/>
            <a:ext cx="5502244" cy="3430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4D6A0-164E-7649-FAE4-0633332E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394" y="2084293"/>
            <a:ext cx="6611955" cy="2474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EB35C-9C57-FF06-8A2F-8F97AE42B802}"/>
              </a:ext>
            </a:extLst>
          </p:cNvPr>
          <p:cNvSpPr txBox="1"/>
          <p:nvPr/>
        </p:nvSpPr>
        <p:spPr>
          <a:xfrm>
            <a:off x="2346512" y="5506571"/>
            <a:ext cx="3123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구성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IQuackable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오리 </a:t>
            </a:r>
            <a:r>
              <a:rPr lang="en-US" altLang="ko-KR" dirty="0"/>
              <a:t>4</a:t>
            </a:r>
            <a:r>
              <a:rPr lang="ko-KR" altLang="en-US" dirty="0"/>
              <a:t>종류 생성</a:t>
            </a:r>
          </a:p>
        </p:txBody>
      </p:sp>
    </p:spTree>
    <p:extLst>
      <p:ext uri="{BB962C8B-B14F-4D97-AF65-F5344CB8AC3E}">
        <p14:creationId xmlns:p14="http://schemas.microsoft.com/office/powerpoint/2010/main" val="325506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DEA9EB-489A-23E8-F09E-9F16D721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8" y="158132"/>
            <a:ext cx="8183117" cy="61921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C5DC39-EA8E-5BDD-8CFF-DE0F6492E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36" y="1761924"/>
            <a:ext cx="281026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0A17DA-190E-4460-1C89-7CBC47D8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6" y="260421"/>
            <a:ext cx="6249272" cy="1657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5C2297-4E40-8119-149B-6A0437C03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6" y="2028613"/>
            <a:ext cx="8440328" cy="30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864E52-D0F5-FCFF-7C9E-F1B01FE6D743}"/>
              </a:ext>
            </a:extLst>
          </p:cNvPr>
          <p:cNvSpPr txBox="1"/>
          <p:nvPr/>
        </p:nvSpPr>
        <p:spPr>
          <a:xfrm>
            <a:off x="7611035" y="753035"/>
            <a:ext cx="3834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거위 추가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메소드가 </a:t>
            </a:r>
            <a:r>
              <a:rPr lang="en-US" altLang="ko-KR" dirty="0"/>
              <a:t>honk()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기존과 다름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어댑터 패턴 적용</a:t>
            </a:r>
          </a:p>
        </p:txBody>
      </p:sp>
    </p:spTree>
    <p:extLst>
      <p:ext uri="{BB962C8B-B14F-4D97-AF65-F5344CB8AC3E}">
        <p14:creationId xmlns:p14="http://schemas.microsoft.com/office/powerpoint/2010/main" val="210143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2572E0-3B33-C3CE-CC69-69B48B1C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" y="115538"/>
            <a:ext cx="7830643" cy="63445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36977B-1B87-8701-6CA5-EA3D00C2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294" y="2714689"/>
            <a:ext cx="3096057" cy="309605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E6BBEAB-4B64-4857-0590-73F4A2BCDD34}"/>
              </a:ext>
            </a:extLst>
          </p:cNvPr>
          <p:cNvSpPr/>
          <p:nvPr/>
        </p:nvSpPr>
        <p:spPr>
          <a:xfrm>
            <a:off x="8276665" y="4619065"/>
            <a:ext cx="578223" cy="356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534DA3-61E7-4036-6BD3-5C07322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7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8E57B-EE8B-2E2E-9F71-9D3984574841}"/>
              </a:ext>
            </a:extLst>
          </p:cNvPr>
          <p:cNvSpPr txBox="1"/>
          <p:nvPr/>
        </p:nvSpPr>
        <p:spPr>
          <a:xfrm>
            <a:off x="4410292" y="4682938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오리의 소리가 난</a:t>
            </a:r>
            <a:br>
              <a:rPr lang="en-US" altLang="ko-KR" dirty="0"/>
            </a:br>
            <a:r>
              <a:rPr lang="ko-KR" altLang="en-US" dirty="0"/>
              <a:t>횟수를 기록해야 함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 err="1"/>
              <a:t>데코레이터</a:t>
            </a:r>
            <a:r>
              <a:rPr lang="ko-KR" altLang="en-US" dirty="0"/>
              <a:t> 패턴 추가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Quickable</a:t>
            </a:r>
            <a:r>
              <a:rPr lang="ko-KR" altLang="en-US" dirty="0"/>
              <a:t>을 받음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A1C136-6A32-E34E-B1C0-2D9C7FFD41E1}"/>
              </a:ext>
            </a:extLst>
          </p:cNvPr>
          <p:cNvSpPr/>
          <p:nvPr/>
        </p:nvSpPr>
        <p:spPr>
          <a:xfrm>
            <a:off x="2138082" y="2087835"/>
            <a:ext cx="1465730" cy="413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287BB1-D49C-EDEE-52BB-78D0A29AB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588" y="3099547"/>
            <a:ext cx="3922163" cy="316678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F4DDB96-1A62-043D-A585-C6B1BCC13D4F}"/>
              </a:ext>
            </a:extLst>
          </p:cNvPr>
          <p:cNvSpPr/>
          <p:nvPr/>
        </p:nvSpPr>
        <p:spPr>
          <a:xfrm>
            <a:off x="8841441" y="3018864"/>
            <a:ext cx="2951630" cy="9412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F933B3-ACFD-4557-C802-C6F335D68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2" y="800099"/>
            <a:ext cx="2987763" cy="19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E7015B-175C-7247-BE84-0E569EED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5" y="336811"/>
            <a:ext cx="6604999" cy="255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F9726-F0B5-F494-4165-8B79411859C4}"/>
              </a:ext>
            </a:extLst>
          </p:cNvPr>
          <p:cNvSpPr txBox="1"/>
          <p:nvPr/>
        </p:nvSpPr>
        <p:spPr>
          <a:xfrm>
            <a:off x="6474759" y="2602005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기능을 구현하기 힘듦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팩토리 패턴으로 캡슐화 진행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3A0D82-5C69-1765-A6EF-36C82C51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2783609"/>
            <a:ext cx="6278136" cy="398838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2A6B46E-0929-C38F-A44F-D0A7A11EBCDB}"/>
              </a:ext>
            </a:extLst>
          </p:cNvPr>
          <p:cNvSpPr/>
          <p:nvPr/>
        </p:nvSpPr>
        <p:spPr>
          <a:xfrm>
            <a:off x="1452282" y="3765176"/>
            <a:ext cx="1943100" cy="302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28562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131</Words>
  <Application>Microsoft Office PowerPoint</Application>
  <PresentationFormat>와이드스크린</PresentationFormat>
  <Paragraphs>23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한컴오피스</vt:lpstr>
      <vt:lpstr>Chapter 12. 복합 패턴</vt:lpstr>
      <vt:lpstr>복합 패턴 정의</vt:lpstr>
      <vt:lpstr>복합 패턴 예시코드  : 오리 시뮬레이션에 다양한 패턴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MVC 패턴 개요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02. 옵저버 패턴</dc:title>
  <dc:creator>note3</dc:creator>
  <cp:lastModifiedBy>youngbeom park</cp:lastModifiedBy>
  <cp:revision>73</cp:revision>
  <dcterms:created xsi:type="dcterms:W3CDTF">2023-08-29T10:50:34Z</dcterms:created>
  <dcterms:modified xsi:type="dcterms:W3CDTF">2023-10-26T12:02:47Z</dcterms:modified>
  <cp:version>12.0.0.2372</cp:version>
</cp:coreProperties>
</file>