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58BFDAF-5EAB-4565-A56A-28FA9D67029A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D94E9C4-976C-4395-840B-ADE11E909BF3}" type="slidenum">
              <a:rPr lang="es-MX" smtClean="0"/>
              <a:t>‹Nº›</a:t>
            </a:fld>
            <a:endParaRPr lang="es-MX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FDAF-5EAB-4565-A56A-28FA9D67029A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9C4-976C-4395-840B-ADE11E909BF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FDAF-5EAB-4565-A56A-28FA9D67029A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9C4-976C-4395-840B-ADE11E909BF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FDAF-5EAB-4565-A56A-28FA9D67029A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9C4-976C-4395-840B-ADE11E909BF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FDAF-5EAB-4565-A56A-28FA9D67029A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9C4-976C-4395-840B-ADE11E909BF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FDAF-5EAB-4565-A56A-28FA9D67029A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9C4-976C-4395-840B-ADE11E909BF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FDAF-5EAB-4565-A56A-28FA9D67029A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9C4-976C-4395-840B-ADE11E909BF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FDAF-5EAB-4565-A56A-28FA9D67029A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9C4-976C-4395-840B-ADE11E909BF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FDAF-5EAB-4565-A56A-28FA9D67029A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9C4-976C-4395-840B-ADE11E909BF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FDAF-5EAB-4565-A56A-28FA9D67029A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9C4-976C-4395-840B-ADE11E909BF3}" type="slidenum">
              <a:rPr lang="es-MX" smtClean="0"/>
              <a:t>‹Nº›</a:t>
            </a:fld>
            <a:endParaRPr lang="es-MX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FDAF-5EAB-4565-A56A-28FA9D67029A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9C4-976C-4395-840B-ADE11E909BF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58BFDAF-5EAB-4565-A56A-28FA9D67029A}" type="datetimeFigureOut">
              <a:rPr lang="es-MX" smtClean="0"/>
              <a:t>27/01/2014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D94E9C4-976C-4395-840B-ADE11E909BF3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499992" y="2276872"/>
            <a:ext cx="3313355" cy="1702160"/>
          </a:xfrm>
        </p:spPr>
        <p:txBody>
          <a:bodyPr/>
          <a:lstStyle/>
          <a:p>
            <a:r>
              <a:rPr lang="es-MX" dirty="0" err="1" smtClean="0"/>
              <a:t>Git</a:t>
            </a:r>
            <a:r>
              <a:rPr lang="es-MX" dirty="0" smtClean="0"/>
              <a:t> y </a:t>
            </a:r>
            <a:r>
              <a:rPr lang="es-MX" dirty="0" err="1" smtClean="0"/>
              <a:t>Github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572000" y="4149080"/>
            <a:ext cx="3309803" cy="1260629"/>
          </a:xfrm>
        </p:spPr>
        <p:txBody>
          <a:bodyPr/>
          <a:lstStyle/>
          <a:p>
            <a:r>
              <a:rPr lang="es-MX" dirty="0" smtClean="0"/>
              <a:t>Programación Web</a:t>
            </a:r>
            <a:endParaRPr lang="es-MX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4716016" y="5589240"/>
            <a:ext cx="3352017" cy="468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dirty="0" err="1" smtClean="0"/>
              <a:t>Estephany</a:t>
            </a:r>
            <a:r>
              <a:rPr lang="es-MX" dirty="0" smtClean="0"/>
              <a:t> Pichardo Ventura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521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GIT?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err="1">
                <a:solidFill>
                  <a:schemeClr val="tx1"/>
                </a:solidFill>
              </a:rPr>
              <a:t>Git</a:t>
            </a:r>
            <a:r>
              <a:rPr lang="es-MX" dirty="0">
                <a:solidFill>
                  <a:schemeClr val="tx1"/>
                </a:solidFill>
              </a:rPr>
              <a:t> es un software de control de versiones diseñado </a:t>
            </a:r>
            <a:r>
              <a:rPr lang="es-MX" dirty="0" smtClean="0">
                <a:solidFill>
                  <a:schemeClr val="tx1"/>
                </a:solidFill>
              </a:rPr>
              <a:t>por </a:t>
            </a:r>
            <a:r>
              <a:rPr lang="es-MX" dirty="0" err="1" smtClean="0">
                <a:solidFill>
                  <a:schemeClr val="tx1"/>
                </a:solidFill>
              </a:rPr>
              <a:t>Linus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Torvalds</a:t>
            </a:r>
            <a:r>
              <a:rPr lang="es-MX" dirty="0" smtClean="0">
                <a:solidFill>
                  <a:schemeClr val="tx1"/>
                </a:solidFill>
              </a:rPr>
              <a:t>, </a:t>
            </a:r>
            <a:r>
              <a:rPr lang="es-MX" dirty="0">
                <a:solidFill>
                  <a:schemeClr val="tx1"/>
                </a:solidFill>
              </a:rPr>
              <a:t>pensando en la eficiencia y la confiabilidad del mantenimiento de versiones de aplicaciones cuando estas tienen un gran número de archivos de código fuente.</a:t>
            </a:r>
          </a:p>
        </p:txBody>
      </p:sp>
    </p:spTree>
    <p:extLst>
      <p:ext uri="{BB962C8B-B14F-4D97-AF65-F5344CB8AC3E}">
        <p14:creationId xmlns:p14="http://schemas.microsoft.com/office/powerpoint/2010/main" val="359884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GITHUB?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s-MX" dirty="0"/>
              <a:t>E</a:t>
            </a:r>
            <a:r>
              <a:rPr lang="es-MX" dirty="0" smtClean="0"/>
              <a:t>s </a:t>
            </a:r>
            <a:r>
              <a:rPr lang="es-MX" dirty="0"/>
              <a:t>una plataforma de desarrollo colaborativo de software, usado para alojar proyectos, el cual utiliza el sistema de control de versiones </a:t>
            </a:r>
            <a:r>
              <a:rPr lang="es-MX" b="1" dirty="0" err="1"/>
              <a:t>Git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371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-27384"/>
            <a:ext cx="6637468" cy="1362075"/>
          </a:xfrm>
        </p:spPr>
        <p:txBody>
          <a:bodyPr/>
          <a:lstStyle/>
          <a:p>
            <a:r>
              <a:rPr lang="es-MX" dirty="0" smtClean="0"/>
              <a:t>Características: 	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3568" y="1412776"/>
            <a:ext cx="6997507" cy="475252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>
                <a:solidFill>
                  <a:schemeClr val="tx1"/>
                </a:solidFill>
              </a:rPr>
              <a:t>W</a:t>
            </a:r>
            <a:r>
              <a:rPr lang="es-MX" b="1" smtClean="0">
                <a:solidFill>
                  <a:schemeClr val="tx1"/>
                </a:solidFill>
              </a:rPr>
              <a:t>iki</a:t>
            </a:r>
            <a:r>
              <a:rPr lang="es-MX" dirty="0">
                <a:solidFill>
                  <a:schemeClr val="tx1"/>
                </a:solidFill>
              </a:rPr>
              <a:t> que funciona con gollum, el cual opera con </a:t>
            </a:r>
            <a:r>
              <a:rPr lang="es-MX" dirty="0" err="1">
                <a:solidFill>
                  <a:schemeClr val="tx1"/>
                </a:solidFill>
              </a:rPr>
              <a:t>Git</a:t>
            </a:r>
            <a:r>
              <a:rPr lang="es-MX" dirty="0">
                <a:solidFill>
                  <a:schemeClr val="tx1"/>
                </a:solidFill>
              </a:rPr>
              <a:t> para el mantenimiento de las distintas versiones de las </a:t>
            </a:r>
            <a:r>
              <a:rPr lang="es-MX" dirty="0" smtClean="0">
                <a:solidFill>
                  <a:schemeClr val="tx1"/>
                </a:solidFill>
              </a:rPr>
              <a:t>páginas.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tx1"/>
                </a:solidFill>
              </a:rPr>
              <a:t>Un</a:t>
            </a:r>
            <a:r>
              <a:rPr lang="es-MX" dirty="0">
                <a:solidFill>
                  <a:schemeClr val="tx1"/>
                </a:solidFill>
              </a:rPr>
              <a:t> sistema de seguimiento de problemas, que al estilo del clásico sistema de tickets, permiten a los miembros de tu equipo </a:t>
            </a:r>
            <a:r>
              <a:rPr lang="es-MX" dirty="0" smtClean="0">
                <a:solidFill>
                  <a:schemeClr val="tx1"/>
                </a:solidFill>
              </a:rPr>
              <a:t>abrir </a:t>
            </a:r>
            <a:r>
              <a:rPr lang="es-MX" dirty="0">
                <a:solidFill>
                  <a:schemeClr val="tx1"/>
                </a:solidFill>
              </a:rPr>
              <a:t>un ticket detallando un problema que tenga con tu software o una sugerencia que desee hacer al </a:t>
            </a:r>
            <a:r>
              <a:rPr lang="es-MX" dirty="0" smtClean="0">
                <a:solidFill>
                  <a:schemeClr val="tx1"/>
                </a:solidFill>
              </a:rPr>
              <a:t>mismo.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tx1"/>
                </a:solidFill>
              </a:rPr>
              <a:t>Una</a:t>
            </a:r>
            <a:r>
              <a:rPr lang="es-MX" dirty="0">
                <a:solidFill>
                  <a:schemeClr val="tx1"/>
                </a:solidFill>
              </a:rPr>
              <a:t> herramienta de revisión de código, donde se pueden añadir anotaciones en cualquier punto de un fichero 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  <a:endParaRPr lang="es-MX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tx1"/>
                </a:solidFill>
              </a:rPr>
              <a:t>Un</a:t>
            </a:r>
            <a:r>
              <a:rPr lang="es-MX" dirty="0">
                <a:solidFill>
                  <a:schemeClr val="tx1"/>
                </a:solidFill>
              </a:rPr>
              <a:t> visor de ramas donde se pueden comparar los progresos realizados en las distintas ramas de nuestro repositorio.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833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</TotalTime>
  <Words>45</Words>
  <Application>Microsoft Office PowerPoint</Application>
  <PresentationFormat>Presentación en pantalla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Austin</vt:lpstr>
      <vt:lpstr>Git y Github</vt:lpstr>
      <vt:lpstr>¿Qué es GIT?</vt:lpstr>
      <vt:lpstr>¿Qué es GITHUB?</vt:lpstr>
      <vt:lpstr>Características: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y Github</dc:title>
  <dc:creator>Pc2</dc:creator>
  <cp:lastModifiedBy>Mary</cp:lastModifiedBy>
  <cp:revision>3</cp:revision>
  <dcterms:created xsi:type="dcterms:W3CDTF">2014-01-22T20:30:01Z</dcterms:created>
  <dcterms:modified xsi:type="dcterms:W3CDTF">2014-01-27T23:51:32Z</dcterms:modified>
</cp:coreProperties>
</file>