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10C2BBB-647C-4E45-AE0F-F9E24593A8E3}" type="datetimeFigureOut">
              <a:rPr lang="es-MX" smtClean="0"/>
              <a:pPr/>
              <a:t>21/01/2014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F1E9263-A78B-49DF-AB07-6D7A14968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ringa.net/posts/linux/14340036/Usando-github.html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5facil.com/tutoriales/git-y-github-desde-la-trinchera-parte-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000" b="1" dirty="0" smtClean="0">
                <a:effectLst/>
              </a:rPr>
              <a:t>GITHUB</a:t>
            </a:r>
            <a:endParaRPr lang="es-MX" sz="8000" b="1" dirty="0"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b="1" dirty="0" err="1" smtClean="0"/>
              <a:t>Build</a:t>
            </a:r>
            <a:r>
              <a:rPr lang="es-MX" b="1" dirty="0" smtClean="0"/>
              <a:t> software </a:t>
            </a:r>
            <a:r>
              <a:rPr lang="es-MX" b="1" dirty="0" err="1" smtClean="0"/>
              <a:t>better</a:t>
            </a:r>
            <a:r>
              <a:rPr lang="es-MX" b="1" dirty="0" smtClean="0"/>
              <a:t>, </a:t>
            </a:r>
            <a:r>
              <a:rPr lang="es-MX" b="1" dirty="0" err="1" smtClean="0"/>
              <a:t>together</a:t>
            </a:r>
            <a:r>
              <a:rPr lang="es-MX" b="1" dirty="0" smtClean="0"/>
              <a:t>.</a:t>
            </a:r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6237312"/>
            <a:ext cx="3248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YESENIA MATILDE ESPINO</a:t>
            </a:r>
            <a:endParaRPr lang="es-MX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¿Qué es?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err="1" smtClean="0"/>
              <a:t>GitHub</a:t>
            </a:r>
            <a:r>
              <a:rPr lang="es-MX" dirty="0" smtClean="0"/>
              <a:t> es una forja para alojar proyectos utilizando el sistema de control de versiones </a:t>
            </a:r>
            <a:r>
              <a:rPr lang="es-MX" dirty="0" err="1" smtClean="0"/>
              <a:t>Git</a:t>
            </a:r>
            <a:r>
              <a:rPr lang="es-MX" dirty="0" smtClean="0"/>
              <a:t>. Utiliza el </a:t>
            </a:r>
            <a:r>
              <a:rPr lang="es-MX" dirty="0" err="1" smtClean="0"/>
              <a:t>framework</a:t>
            </a:r>
            <a:r>
              <a:rPr lang="es-MX" dirty="0" smtClean="0"/>
              <a:t> </a:t>
            </a:r>
            <a:r>
              <a:rPr lang="es-MX" dirty="0" err="1" smtClean="0"/>
              <a:t>Ruby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Rails</a:t>
            </a:r>
            <a:r>
              <a:rPr lang="es-MX" dirty="0" smtClean="0"/>
              <a:t> por </a:t>
            </a:r>
            <a:r>
              <a:rPr lang="es-MX" dirty="0" err="1" smtClean="0"/>
              <a:t>GitHub</a:t>
            </a:r>
            <a:r>
              <a:rPr lang="es-MX" dirty="0" smtClean="0"/>
              <a:t>, Inc. </a:t>
            </a:r>
          </a:p>
          <a:p>
            <a:r>
              <a:rPr lang="es-MX" dirty="0" smtClean="0"/>
              <a:t>Podemos permitir que varios desarrolladores estén trabajando en un mismo proyecto, ver los cambios que se produjeron en cada </a:t>
            </a:r>
            <a:r>
              <a:rPr lang="es-MX" dirty="0" smtClean="0"/>
              <a:t>archivo. 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¿Cómo funciona?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El flujo de trabajo básico en </a:t>
            </a:r>
            <a:r>
              <a:rPr lang="es-MX" dirty="0" err="1" smtClean="0"/>
              <a:t>Git</a:t>
            </a:r>
            <a:r>
              <a:rPr lang="es-MX" dirty="0" smtClean="0"/>
              <a:t> es algo así:</a:t>
            </a:r>
          </a:p>
          <a:p>
            <a:r>
              <a:rPr lang="es-MX" dirty="0" smtClean="0"/>
              <a:t>Modificas una serie de archivos en tu directorio de trabajo.</a:t>
            </a:r>
          </a:p>
          <a:p>
            <a:r>
              <a:rPr lang="es-MX" dirty="0" smtClean="0"/>
              <a:t>Preparas los archivos, añadiendo instantáneas de ellos a tu área de preparación, ósea tu carpeta local de trabajo.</a:t>
            </a:r>
          </a:p>
          <a:p>
            <a:r>
              <a:rPr lang="es-MX" dirty="0" smtClean="0"/>
              <a:t>Confirmas los cambios, lo que toma los archivos tal y como están en el área de preparación, y almacena esa instantánea de manera permanente en tu directorio de </a:t>
            </a:r>
            <a:r>
              <a:rPr lang="es-MX" dirty="0" err="1" smtClean="0"/>
              <a:t>Git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Ejemplo</a:t>
            </a:r>
            <a:endParaRPr lang="es-MX" sz="6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00809"/>
            <a:ext cx="4867574" cy="44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/>
              <a:t>Fuentes de información</a:t>
            </a:r>
            <a:endParaRPr lang="es-MX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https://github.com/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http://www.taringa.net/posts/linux/14340036/Usando-github.html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http://html5facil.com/tutoriales/git-y-github-desde-la-trinchera-parte-i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</TotalTime>
  <Words>117</Words>
  <Application>Microsoft Office PowerPoint</Application>
  <PresentationFormat>Presentación en pantalla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Brío</vt:lpstr>
      <vt:lpstr>GITHUB</vt:lpstr>
      <vt:lpstr>¿Qué es?</vt:lpstr>
      <vt:lpstr>¿Cómo funciona?</vt:lpstr>
      <vt:lpstr>Ejemplo</vt:lpstr>
      <vt:lpstr>Fuentes de información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user</dc:creator>
  <cp:lastModifiedBy>user</cp:lastModifiedBy>
  <cp:revision>5</cp:revision>
  <dcterms:created xsi:type="dcterms:W3CDTF">2014-01-21T06:18:05Z</dcterms:created>
  <dcterms:modified xsi:type="dcterms:W3CDTF">2014-01-21T06:58:51Z</dcterms:modified>
</cp:coreProperties>
</file>