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8C2B428-2A37-45F4-A565-5E67205909E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1EBA0F0-902D-4742-BB25-D9D2B83633F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C%C3%B3digo_abier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Maria</a:t>
            </a:r>
            <a:r>
              <a:rPr lang="es-MX" dirty="0" smtClean="0"/>
              <a:t> </a:t>
            </a:r>
            <a:r>
              <a:rPr lang="es-MX" dirty="0" err="1" smtClean="0"/>
              <a:t>Sanjuana</a:t>
            </a:r>
            <a:r>
              <a:rPr lang="es-MX" dirty="0" smtClean="0"/>
              <a:t> Cervantes Olalde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2960"/>
            <a:ext cx="5482952" cy="1828800"/>
          </a:xfrm>
        </p:spPr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 err="1" smtClean="0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430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MX" sz="3200" dirty="0"/>
              <a:t>Un sistema de control de versiones distribuido</a:t>
            </a:r>
            <a:r>
              <a:rPr lang="es-MX" sz="3200" dirty="0" smtClean="0"/>
              <a:t>.</a:t>
            </a:r>
            <a:endParaRPr lang="es-MX" sz="3200" dirty="0"/>
          </a:p>
          <a:p>
            <a:r>
              <a:rPr lang="es-MX" sz="3200" dirty="0"/>
              <a:t>No depende de acceso a la red o un repositorio </a:t>
            </a:r>
            <a:r>
              <a:rPr lang="es-MX" sz="3200" dirty="0" smtClean="0"/>
              <a:t>central.</a:t>
            </a:r>
            <a:endParaRPr lang="es-MX" sz="3200" dirty="0"/>
          </a:p>
          <a:p>
            <a:r>
              <a:rPr lang="es-MX" sz="3200" dirty="0"/>
              <a:t>Enfocado a la velocidad, uso practico y manejo </a:t>
            </a:r>
            <a:r>
              <a:rPr lang="es-MX" sz="3200" dirty="0" smtClean="0"/>
              <a:t>de proyectos</a:t>
            </a:r>
            <a:r>
              <a:rPr lang="es-MX" sz="3200" dirty="0"/>
              <a:t> grandes</a:t>
            </a:r>
            <a:r>
              <a:rPr lang="es-MX" sz="3200" dirty="0" smtClean="0"/>
              <a:t>.</a:t>
            </a:r>
            <a:endParaRPr lang="es-MX" sz="3200" dirty="0"/>
          </a:p>
          <a:p>
            <a:r>
              <a:rPr lang="es-MX" sz="3200" dirty="0"/>
              <a:t>Creado por </a:t>
            </a:r>
            <a:r>
              <a:rPr lang="es-MX" sz="3200" dirty="0" err="1"/>
              <a:t>Linus</a:t>
            </a:r>
            <a:r>
              <a:rPr lang="es-MX" sz="3200" dirty="0"/>
              <a:t> </a:t>
            </a:r>
            <a:r>
              <a:rPr lang="es-MX" sz="3200" dirty="0" err="1"/>
              <a:t>Torvalds</a:t>
            </a:r>
            <a:r>
              <a:rPr lang="es-MX" sz="3200" dirty="0"/>
              <a:t>, el creador del </a:t>
            </a:r>
            <a:r>
              <a:rPr lang="es-MX" sz="3200" dirty="0" smtClean="0"/>
              <a:t>núcleo</a:t>
            </a:r>
            <a:r>
              <a:rPr lang="es-MX" sz="3200" dirty="0"/>
              <a:t> </a:t>
            </a:r>
            <a:r>
              <a:rPr lang="es-MX" sz="3200" dirty="0" smtClean="0"/>
              <a:t>Linux</a:t>
            </a:r>
            <a:r>
              <a:rPr lang="es-MX" sz="3200" dirty="0"/>
              <a:t>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Git</a:t>
            </a:r>
            <a:r>
              <a:rPr lang="es-MX" dirty="0" smtClean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Diseñado</a:t>
            </a:r>
            <a:r>
              <a:rPr lang="es-MX" sz="2800" dirty="0"/>
              <a:t> para manejar proyectos grandes</a:t>
            </a:r>
            <a:r>
              <a:rPr lang="es-MX" sz="2800" dirty="0" smtClean="0"/>
              <a:t>.</a:t>
            </a:r>
            <a:endParaRPr lang="es-MX" sz="2800" dirty="0"/>
          </a:p>
          <a:p>
            <a:r>
              <a:rPr lang="es-MX" sz="2800" dirty="0" smtClean="0"/>
              <a:t>Autentificación</a:t>
            </a:r>
            <a:r>
              <a:rPr lang="es-MX" sz="2800" dirty="0"/>
              <a:t> </a:t>
            </a:r>
            <a:r>
              <a:rPr lang="es-MX" sz="2800" dirty="0" smtClean="0"/>
              <a:t>criptográfica</a:t>
            </a:r>
            <a:r>
              <a:rPr lang="es-MX" sz="2800" dirty="0"/>
              <a:t> del historial</a:t>
            </a:r>
            <a:r>
              <a:rPr lang="es-MX" sz="2800" dirty="0" smtClean="0"/>
              <a:t>.</a:t>
            </a:r>
            <a:endParaRPr lang="es-MX" sz="2800" dirty="0"/>
          </a:p>
          <a:p>
            <a:r>
              <a:rPr lang="es-MX" sz="2800" dirty="0"/>
              <a:t>Formato de archivo muy sencillo y </a:t>
            </a:r>
            <a:r>
              <a:rPr lang="es-MX" sz="2800" dirty="0" smtClean="0"/>
              <a:t>compacto.</a:t>
            </a:r>
          </a:p>
          <a:p>
            <a:r>
              <a:rPr lang="es-MX" sz="2800" dirty="0" smtClean="0"/>
              <a:t>100</a:t>
            </a:r>
            <a:r>
              <a:rPr lang="es-MX" sz="2800" dirty="0"/>
              <a:t>% distribuido</a:t>
            </a:r>
            <a:r>
              <a:rPr lang="es-MX" sz="2800" dirty="0" smtClean="0"/>
              <a:t>.</a:t>
            </a:r>
            <a:endParaRPr lang="es-MX" sz="2800" dirty="0"/>
          </a:p>
          <a:p>
            <a:r>
              <a:rPr lang="es-MX" sz="2800" dirty="0"/>
              <a:t>Se puede sincronizar por cualquier medio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 </a:t>
            </a:r>
            <a:r>
              <a:rPr lang="es-MX" dirty="0" err="1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863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3200" dirty="0">
                <a:latin typeface="Arabic Typesetting" pitchFamily="66" charset="-78"/>
                <a:cs typeface="Arabic Typesetting" pitchFamily="66" charset="-78"/>
              </a:rPr>
              <a:t>E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s una plataforma para alojar proyectos utilizando el sistema de control de versiones </a:t>
            </a:r>
            <a:r>
              <a:rPr lang="es-MX" sz="3200" dirty="0" err="1" smtClean="0">
                <a:latin typeface="Arabic Typesetting" pitchFamily="66" charset="-78"/>
                <a:cs typeface="Arabic Typesetting" pitchFamily="66" charset="-78"/>
              </a:rPr>
              <a:t>Git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/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El código se almacena de forma 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  <a:hlinkClick r:id="rId2" tooltip="Código abierto"/>
              </a:rPr>
              <a:t>pública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, aunque también se puede hacer de forma privada, creando una cuenta de pago. </a:t>
            </a:r>
          </a:p>
          <a:p>
            <a:pPr algn="just"/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Si tienes una copia de tu código fuente en </a:t>
            </a:r>
            <a:r>
              <a:rPr lang="es-MX" sz="3200" dirty="0" err="1" smtClean="0">
                <a:latin typeface="Arabic Typesetting" pitchFamily="66" charset="-78"/>
                <a:cs typeface="Arabic Typesetting" pitchFamily="66" charset="-78"/>
              </a:rPr>
              <a:t>github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, tienes un </a:t>
            </a:r>
            <a:r>
              <a:rPr lang="es-MX" sz="3200" dirty="0" err="1" smtClean="0">
                <a:latin typeface="Arabic Typesetting" pitchFamily="66" charset="-78"/>
                <a:cs typeface="Arabic Typesetting" pitchFamily="66" charset="-78"/>
              </a:rPr>
              <a:t>backup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 de todo el proyecto </a:t>
            </a:r>
            <a:r>
              <a:rPr lang="es-MX" sz="3200" b="1" dirty="0" smtClean="0">
                <a:latin typeface="Arabic Typesetting" pitchFamily="66" charset="-78"/>
                <a:cs typeface="Arabic Typesetting" pitchFamily="66" charset="-78"/>
              </a:rPr>
              <a:t>completo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. Ese </a:t>
            </a:r>
            <a:r>
              <a:rPr lang="es-MX" sz="3200" dirty="0" err="1" smtClean="0">
                <a:latin typeface="Arabic Typesetting" pitchFamily="66" charset="-78"/>
                <a:cs typeface="Arabic Typesetting" pitchFamily="66" charset="-78"/>
              </a:rPr>
              <a:t>backup</a:t>
            </a:r>
            <a:r>
              <a:rPr lang="es-MX" sz="3200" dirty="0" smtClean="0">
                <a:latin typeface="Arabic Typesetting" pitchFamily="66" charset="-78"/>
                <a:cs typeface="Arabic Typesetting" pitchFamily="66" charset="-78"/>
              </a:rPr>
              <a:t> incluye no sólo el código que tienes ahora sino también de todo el historial de modificaciones que el código ha sufrido desde el primer día.</a:t>
            </a:r>
            <a:endParaRPr lang="es-MX" sz="3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Gitub</a:t>
            </a:r>
            <a:r>
              <a:rPr lang="es-MX" dirty="0" smtClean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765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104</TotalTime>
  <Words>22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Cuadrícula</vt:lpstr>
      <vt:lpstr>Git  GitHub</vt:lpstr>
      <vt:lpstr>¿Qué es Git?</vt:lpstr>
      <vt:lpstr>Características de Git</vt:lpstr>
      <vt:lpstr>¿Qué es Gitub?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Git hub</dc:title>
  <dc:creator>Mary</dc:creator>
  <cp:lastModifiedBy>Mary</cp:lastModifiedBy>
  <cp:revision>5</cp:revision>
  <dcterms:created xsi:type="dcterms:W3CDTF">2014-01-22T20:40:51Z</dcterms:created>
  <dcterms:modified xsi:type="dcterms:W3CDTF">2014-01-27T23:57:00Z</dcterms:modified>
</cp:coreProperties>
</file>