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50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5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2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29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1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33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38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0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2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4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9F1-A655-4D46-91A1-0D9308604BD0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E3D3-AB24-49E1-B32B-8CDC9003A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11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web 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3888432"/>
          </a:xfrm>
        </p:spPr>
        <p:txBody>
          <a:bodyPr>
            <a:normAutofit fontScale="70000" lnSpcReduction="20000"/>
          </a:bodyPr>
          <a:lstStyle/>
          <a:p>
            <a:r>
              <a:rPr lang="es-MX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</a:t>
            </a:r>
          </a:p>
          <a:p>
            <a:r>
              <a:rPr lang="es-MX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Antúnez Montoya David </a:t>
            </a:r>
          </a:p>
          <a:p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MX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es </a:t>
            </a:r>
            <a:r>
              <a:rPr lang="es-MX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MX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¿para que sirve?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MX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algn="r"/>
            <a:endParaRPr lang="es-MX" dirty="0" smtClean="0"/>
          </a:p>
          <a:p>
            <a:pPr algn="r"/>
            <a:r>
              <a:rPr lang="es-MX" dirty="0" smtClean="0">
                <a:solidFill>
                  <a:schemeClr val="tx1"/>
                </a:solidFill>
              </a:rPr>
              <a:t>22/01/14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</a:t>
            </a:r>
            <a:r>
              <a:rPr lang="es-MX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un software de control de versiones diseñado por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Linus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Torvalds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pensando en la eficiencia y la confiabilidad del mantenimiento de versiones de aplicaciones cuando estas tienen un gran número de archivos de código fuente.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70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un sistema distribuido de control de código fuente o SMC (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Sourse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Management).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SMC es una herramienta que nos resuelve una serie de problemas a todos aquellos que tenemos que trabajar condigo fuente.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9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de código fuente 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HTML / CSS /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PHP</a:t>
            </a:r>
          </a:p>
          <a:p>
            <a:pPr fontAlgn="base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configuración</a:t>
            </a:r>
          </a:p>
          <a:p>
            <a:pPr fontAlgn="base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Documentación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0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Fuerte apoyo al desarrollo no lineal.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incluye herramientas especificas para navegar y visualizar un historial de desarrollo no línea.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distribuida.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da a cada programador una copia local del historial del desarrollo entero, y los cambios se propagan entre repositorios locales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almacenes de información pueden publicarse por HTTP, FTP,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mediante un protocolo nuevo.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 un repositorio </a:t>
            </a:r>
            <a:r>
              <a:rPr lang="es-MX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repositorio</a:t>
            </a:r>
          </a:p>
          <a:p>
            <a:pPr marL="0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Creamos un directorio y un 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archivo </a:t>
            </a:r>
          </a:p>
          <a:p>
            <a:pPr marL="0" indent="0">
              <a:buNone/>
            </a:pPr>
            <a:r>
              <a:rPr lang="es-MX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endParaRPr lang="es-MX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endParaRPr lang="es-MX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 README</a:t>
            </a: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Inicializamos el repositorio</a:t>
            </a:r>
          </a:p>
          <a:p>
            <a:pPr marL="0" indent="0">
              <a:buNone/>
            </a:pP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s-MX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Initialized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/home/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dave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r>
              <a:rPr lang="es-MX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26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Añadir 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al repositorio y realizar el primer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git@gitlab.micronautas.com:testing.git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-u origin master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3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http://git.micronautas.com/ejemplos/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http://es.wikipedia.org/wiki/Git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http://git-scm.com/book/es/Empezando-Fundamentos-de-Git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http://wpmallorca.com/2013/02/12/pero-que-es-github/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1643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Office PowerPoint</Application>
  <PresentationFormat>Presentación en pantalla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Programación web </vt:lpstr>
      <vt:lpstr>¿Qué es git?</vt:lpstr>
      <vt:lpstr>Presentación de PowerPoint</vt:lpstr>
      <vt:lpstr>Ejemplos de código fuente </vt:lpstr>
      <vt:lpstr>Características</vt:lpstr>
      <vt:lpstr>Crear un repositorio git</vt:lpstr>
      <vt:lpstr> Añadir archivos al repositorio y realizar el primer commit </vt:lpstr>
      <vt:lpstr>Fuentes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</dc:title>
  <dc:creator>David</dc:creator>
  <cp:lastModifiedBy>David</cp:lastModifiedBy>
  <cp:revision>4</cp:revision>
  <dcterms:created xsi:type="dcterms:W3CDTF">2014-01-22T01:57:52Z</dcterms:created>
  <dcterms:modified xsi:type="dcterms:W3CDTF">2014-01-22T20:30:01Z</dcterms:modified>
</cp:coreProperties>
</file>