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04E35742-CEE9-433E-8507-BC5C40172952}" type="datetimeFigureOut">
              <a:rPr lang="es-MX" smtClean="0"/>
              <a:t>02/04/2014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EC6840-BAFF-4220-883B-D8BA718AF2D8}" type="slidenum">
              <a:rPr lang="es-MX" smtClean="0"/>
              <a:t>‹Nº›</a:t>
            </a:fld>
            <a:endParaRPr lang="es-MX"/>
          </a:p>
        </p:txBody>
      </p:sp>
    </p:spTree>
    <p:extLst>
      <p:ext uri="{BB962C8B-B14F-4D97-AF65-F5344CB8AC3E}">
        <p14:creationId xmlns:p14="http://schemas.microsoft.com/office/powerpoint/2010/main" val="288288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4E35742-CEE9-433E-8507-BC5C40172952}" type="datetimeFigureOut">
              <a:rPr lang="es-MX" smtClean="0"/>
              <a:t>02/04/2014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EC6840-BAFF-4220-883B-D8BA718AF2D8}" type="slidenum">
              <a:rPr lang="es-MX" smtClean="0"/>
              <a:t>‹Nº›</a:t>
            </a:fld>
            <a:endParaRPr lang="es-MX"/>
          </a:p>
        </p:txBody>
      </p:sp>
    </p:spTree>
    <p:extLst>
      <p:ext uri="{BB962C8B-B14F-4D97-AF65-F5344CB8AC3E}">
        <p14:creationId xmlns:p14="http://schemas.microsoft.com/office/powerpoint/2010/main" val="132233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4E35742-CEE9-433E-8507-BC5C40172952}" type="datetimeFigureOut">
              <a:rPr lang="es-MX" smtClean="0"/>
              <a:t>02/04/2014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EC6840-BAFF-4220-883B-D8BA718AF2D8}" type="slidenum">
              <a:rPr lang="es-MX" smtClean="0"/>
              <a:t>‹Nº›</a:t>
            </a:fld>
            <a:endParaRPr lang="es-MX"/>
          </a:p>
        </p:txBody>
      </p:sp>
    </p:spTree>
    <p:extLst>
      <p:ext uri="{BB962C8B-B14F-4D97-AF65-F5344CB8AC3E}">
        <p14:creationId xmlns:p14="http://schemas.microsoft.com/office/powerpoint/2010/main" val="269850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4E35742-CEE9-433E-8507-BC5C40172952}" type="datetimeFigureOut">
              <a:rPr lang="es-MX" smtClean="0"/>
              <a:t>02/04/2014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EC6840-BAFF-4220-883B-D8BA718AF2D8}" type="slidenum">
              <a:rPr lang="es-MX" smtClean="0"/>
              <a:t>‹Nº›</a:t>
            </a:fld>
            <a:endParaRPr lang="es-MX"/>
          </a:p>
        </p:txBody>
      </p:sp>
    </p:spTree>
    <p:extLst>
      <p:ext uri="{BB962C8B-B14F-4D97-AF65-F5344CB8AC3E}">
        <p14:creationId xmlns:p14="http://schemas.microsoft.com/office/powerpoint/2010/main" val="157958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4E35742-CEE9-433E-8507-BC5C40172952}" type="datetimeFigureOut">
              <a:rPr lang="es-MX" smtClean="0"/>
              <a:t>02/04/2014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EC6840-BAFF-4220-883B-D8BA718AF2D8}" type="slidenum">
              <a:rPr lang="es-MX" smtClean="0"/>
              <a:t>‹Nº›</a:t>
            </a:fld>
            <a:endParaRPr lang="es-MX"/>
          </a:p>
        </p:txBody>
      </p:sp>
    </p:spTree>
    <p:extLst>
      <p:ext uri="{BB962C8B-B14F-4D97-AF65-F5344CB8AC3E}">
        <p14:creationId xmlns:p14="http://schemas.microsoft.com/office/powerpoint/2010/main" val="180621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04E35742-CEE9-433E-8507-BC5C40172952}" type="datetimeFigureOut">
              <a:rPr lang="es-MX" smtClean="0"/>
              <a:t>02/04/2014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1EC6840-BAFF-4220-883B-D8BA718AF2D8}" type="slidenum">
              <a:rPr lang="es-MX" smtClean="0"/>
              <a:t>‹Nº›</a:t>
            </a:fld>
            <a:endParaRPr lang="es-MX"/>
          </a:p>
        </p:txBody>
      </p:sp>
    </p:spTree>
    <p:extLst>
      <p:ext uri="{BB962C8B-B14F-4D97-AF65-F5344CB8AC3E}">
        <p14:creationId xmlns:p14="http://schemas.microsoft.com/office/powerpoint/2010/main" val="3623626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04E35742-CEE9-433E-8507-BC5C40172952}" type="datetimeFigureOut">
              <a:rPr lang="es-MX" smtClean="0"/>
              <a:t>02/04/2014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E1EC6840-BAFF-4220-883B-D8BA718AF2D8}" type="slidenum">
              <a:rPr lang="es-MX" smtClean="0"/>
              <a:t>‹Nº›</a:t>
            </a:fld>
            <a:endParaRPr lang="es-MX"/>
          </a:p>
        </p:txBody>
      </p:sp>
    </p:spTree>
    <p:extLst>
      <p:ext uri="{BB962C8B-B14F-4D97-AF65-F5344CB8AC3E}">
        <p14:creationId xmlns:p14="http://schemas.microsoft.com/office/powerpoint/2010/main" val="278002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04E35742-CEE9-433E-8507-BC5C40172952}" type="datetimeFigureOut">
              <a:rPr lang="es-MX" smtClean="0"/>
              <a:t>02/04/2014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E1EC6840-BAFF-4220-883B-D8BA718AF2D8}" type="slidenum">
              <a:rPr lang="es-MX" smtClean="0"/>
              <a:t>‹Nº›</a:t>
            </a:fld>
            <a:endParaRPr lang="es-MX"/>
          </a:p>
        </p:txBody>
      </p:sp>
    </p:spTree>
    <p:extLst>
      <p:ext uri="{BB962C8B-B14F-4D97-AF65-F5344CB8AC3E}">
        <p14:creationId xmlns:p14="http://schemas.microsoft.com/office/powerpoint/2010/main" val="70694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4E35742-CEE9-433E-8507-BC5C40172952}" type="datetimeFigureOut">
              <a:rPr lang="es-MX" smtClean="0"/>
              <a:t>02/04/2014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E1EC6840-BAFF-4220-883B-D8BA718AF2D8}" type="slidenum">
              <a:rPr lang="es-MX" smtClean="0"/>
              <a:t>‹Nº›</a:t>
            </a:fld>
            <a:endParaRPr lang="es-MX"/>
          </a:p>
        </p:txBody>
      </p:sp>
    </p:spTree>
    <p:extLst>
      <p:ext uri="{BB962C8B-B14F-4D97-AF65-F5344CB8AC3E}">
        <p14:creationId xmlns:p14="http://schemas.microsoft.com/office/powerpoint/2010/main" val="50740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E35742-CEE9-433E-8507-BC5C40172952}" type="datetimeFigureOut">
              <a:rPr lang="es-MX" smtClean="0"/>
              <a:t>02/04/2014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1EC6840-BAFF-4220-883B-D8BA718AF2D8}" type="slidenum">
              <a:rPr lang="es-MX" smtClean="0"/>
              <a:t>‹Nº›</a:t>
            </a:fld>
            <a:endParaRPr lang="es-MX"/>
          </a:p>
        </p:txBody>
      </p:sp>
    </p:spTree>
    <p:extLst>
      <p:ext uri="{BB962C8B-B14F-4D97-AF65-F5344CB8AC3E}">
        <p14:creationId xmlns:p14="http://schemas.microsoft.com/office/powerpoint/2010/main" val="401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E35742-CEE9-433E-8507-BC5C40172952}" type="datetimeFigureOut">
              <a:rPr lang="es-MX" smtClean="0"/>
              <a:t>02/04/2014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1EC6840-BAFF-4220-883B-D8BA718AF2D8}" type="slidenum">
              <a:rPr lang="es-MX" smtClean="0"/>
              <a:t>‹Nº›</a:t>
            </a:fld>
            <a:endParaRPr lang="es-MX"/>
          </a:p>
        </p:txBody>
      </p:sp>
    </p:spTree>
    <p:extLst>
      <p:ext uri="{BB962C8B-B14F-4D97-AF65-F5344CB8AC3E}">
        <p14:creationId xmlns:p14="http://schemas.microsoft.com/office/powerpoint/2010/main" val="64670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35742-CEE9-433E-8507-BC5C40172952}" type="datetimeFigureOut">
              <a:rPr lang="es-MX" smtClean="0"/>
              <a:t>02/04/2014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C6840-BAFF-4220-883B-D8BA718AF2D8}" type="slidenum">
              <a:rPr lang="es-MX" smtClean="0"/>
              <a:t>‹Nº›</a:t>
            </a:fld>
            <a:endParaRPr lang="es-MX"/>
          </a:p>
        </p:txBody>
      </p:sp>
    </p:spTree>
    <p:extLst>
      <p:ext uri="{BB962C8B-B14F-4D97-AF65-F5344CB8AC3E}">
        <p14:creationId xmlns:p14="http://schemas.microsoft.com/office/powerpoint/2010/main" val="178034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6"/>
            <a:ext cx="7772400" cy="1470025"/>
          </a:xfrm>
        </p:spPr>
        <p:txBody>
          <a:bodyPr/>
          <a:lstStyle/>
          <a:p>
            <a:r>
              <a:rPr lang="es-MX" dirty="0" smtClean="0"/>
              <a:t>Programación Web</a:t>
            </a:r>
            <a:endParaRPr lang="es-MX" dirty="0"/>
          </a:p>
        </p:txBody>
      </p:sp>
      <p:sp>
        <p:nvSpPr>
          <p:cNvPr id="3" name="2 Subtítulo"/>
          <p:cNvSpPr>
            <a:spLocks noGrp="1"/>
          </p:cNvSpPr>
          <p:nvPr>
            <p:ph type="subTitle" idx="1"/>
          </p:nvPr>
        </p:nvSpPr>
        <p:spPr>
          <a:xfrm>
            <a:off x="1371600" y="1916832"/>
            <a:ext cx="6400800" cy="3721968"/>
          </a:xfrm>
        </p:spPr>
        <p:txBody>
          <a:bodyPr>
            <a:normAutofit fontScale="85000" lnSpcReduction="20000"/>
          </a:bodyPr>
          <a:lstStyle/>
          <a:p>
            <a:r>
              <a:rPr lang="es-MX" b="1" dirty="0" smtClean="0">
                <a:solidFill>
                  <a:schemeClr val="tx1"/>
                </a:solidFill>
              </a:rPr>
              <a:t>Ingeniería en sistemas computacionales</a:t>
            </a:r>
          </a:p>
          <a:p>
            <a:endParaRPr lang="es-MX" dirty="0" smtClean="0">
              <a:solidFill>
                <a:schemeClr val="tx1"/>
              </a:solidFill>
            </a:endParaRPr>
          </a:p>
          <a:p>
            <a:r>
              <a:rPr lang="es-MX" b="1" dirty="0" smtClean="0">
                <a:solidFill>
                  <a:schemeClr val="tx1"/>
                </a:solidFill>
              </a:rPr>
              <a:t>Profesor</a:t>
            </a:r>
          </a:p>
          <a:p>
            <a:r>
              <a:rPr lang="es-MX" dirty="0" smtClean="0">
                <a:solidFill>
                  <a:schemeClr val="tx1"/>
                </a:solidFill>
              </a:rPr>
              <a:t>Grimaldo Aguayo Oscar</a:t>
            </a:r>
          </a:p>
          <a:p>
            <a:endParaRPr lang="es-MX" dirty="0" smtClean="0">
              <a:solidFill>
                <a:schemeClr val="tx1"/>
              </a:solidFill>
            </a:endParaRPr>
          </a:p>
          <a:p>
            <a:r>
              <a:rPr lang="es-MX" b="1" dirty="0" smtClean="0">
                <a:solidFill>
                  <a:schemeClr val="tx1"/>
                </a:solidFill>
              </a:rPr>
              <a:t>Alumno</a:t>
            </a:r>
          </a:p>
          <a:p>
            <a:r>
              <a:rPr lang="es-MX" dirty="0" smtClean="0">
                <a:solidFill>
                  <a:schemeClr val="tx1"/>
                </a:solidFill>
              </a:rPr>
              <a:t>Antúnez Montoya David </a:t>
            </a:r>
          </a:p>
          <a:p>
            <a:endParaRPr lang="es-MX" dirty="0" smtClean="0">
              <a:solidFill>
                <a:schemeClr val="tx1"/>
              </a:solidFill>
            </a:endParaRPr>
          </a:p>
          <a:p>
            <a:r>
              <a:rPr lang="es-MX" b="1" dirty="0" smtClean="0">
                <a:solidFill>
                  <a:schemeClr val="tx1"/>
                </a:solidFill>
              </a:rPr>
              <a:t>PHP</a:t>
            </a:r>
          </a:p>
          <a:p>
            <a:endParaRPr lang="es-MX" dirty="0"/>
          </a:p>
        </p:txBody>
      </p:sp>
    </p:spTree>
    <p:extLst>
      <p:ext uri="{BB962C8B-B14F-4D97-AF65-F5344CB8AC3E}">
        <p14:creationId xmlns:p14="http://schemas.microsoft.com/office/powerpoint/2010/main" val="286473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Introducción</a:t>
            </a:r>
            <a:endParaRPr lang="es-MX" dirty="0"/>
          </a:p>
        </p:txBody>
      </p:sp>
      <p:sp>
        <p:nvSpPr>
          <p:cNvPr id="3" name="2 Marcador de contenido"/>
          <p:cNvSpPr>
            <a:spLocks noGrp="1"/>
          </p:cNvSpPr>
          <p:nvPr>
            <p:ph idx="1"/>
          </p:nvPr>
        </p:nvSpPr>
        <p:spPr/>
        <p:txBody>
          <a:bodyPr/>
          <a:lstStyle/>
          <a:p>
            <a:pPr marL="0" indent="0" algn="just">
              <a:buNone/>
            </a:pPr>
            <a:r>
              <a:rPr lang="es-MX" dirty="0" smtClean="0"/>
              <a:t>PHP es un lenguaje de programación de uso general de código del lado del servidor, originalmente fue diseñado para el desarrollo web de contenido dinámico. Fue uno de los primero lenguajes de programación del lado del servidor que se podían incorporar directamente en el documento HTML en lugar de llamar a un archivo externo que procese los datos.</a:t>
            </a:r>
            <a:endParaRPr lang="es-MX" dirty="0"/>
          </a:p>
        </p:txBody>
      </p:sp>
    </p:spTree>
    <p:extLst>
      <p:ext uri="{BB962C8B-B14F-4D97-AF65-F5344CB8AC3E}">
        <p14:creationId xmlns:p14="http://schemas.microsoft.com/office/powerpoint/2010/main" val="249443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Características de PHP</a:t>
            </a:r>
            <a:endParaRPr lang="es-MX" dirty="0"/>
          </a:p>
        </p:txBody>
      </p:sp>
      <p:sp>
        <p:nvSpPr>
          <p:cNvPr id="3" name="2 Marcador de contenido"/>
          <p:cNvSpPr>
            <a:spLocks noGrp="1"/>
          </p:cNvSpPr>
          <p:nvPr>
            <p:ph idx="1"/>
          </p:nvPr>
        </p:nvSpPr>
        <p:spPr/>
        <p:txBody>
          <a:bodyPr>
            <a:normAutofit fontScale="92500"/>
          </a:bodyPr>
          <a:lstStyle/>
          <a:p>
            <a:pPr algn="just">
              <a:buFont typeface="Wingdings" panose="05000000000000000000" pitchFamily="2" charset="2"/>
              <a:buChar char="q"/>
            </a:pPr>
            <a:r>
              <a:rPr lang="es-MX" dirty="0" smtClean="0"/>
              <a:t>Orientado al desarrollo de aplicaciones web dinámicas con acceso a información almacenada en una base de datos</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smtClean="0"/>
              <a:t>El código fuente escrito en PHP es invisible al navegador web y al cliente, ya que es el servidor  el que se encarga de ejecutar el código y enviar su resultado HTML al navegado. Esto hace que la programación en PHP sea segura y confiable.</a:t>
            </a:r>
          </a:p>
        </p:txBody>
      </p:sp>
    </p:spTree>
    <p:extLst>
      <p:ext uri="{BB962C8B-B14F-4D97-AF65-F5344CB8AC3E}">
        <p14:creationId xmlns:p14="http://schemas.microsoft.com/office/powerpoint/2010/main" val="336881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Características de PHP</a:t>
            </a:r>
            <a:endParaRPr lang="es-MX" dirty="0"/>
          </a:p>
        </p:txBody>
      </p:sp>
      <p:sp>
        <p:nvSpPr>
          <p:cNvPr id="3" name="2 Marcador de contenido"/>
          <p:cNvSpPr>
            <a:spLocks noGrp="1"/>
          </p:cNvSpPr>
          <p:nvPr>
            <p:ph idx="1"/>
          </p:nvPr>
        </p:nvSpPr>
        <p:spPr/>
        <p:txBody>
          <a:bodyPr>
            <a:normAutofit fontScale="77500" lnSpcReduction="20000"/>
          </a:bodyPr>
          <a:lstStyle/>
          <a:p>
            <a:pPr algn="just">
              <a:buFont typeface="Wingdings" panose="05000000000000000000" pitchFamily="2" charset="2"/>
              <a:buChar char="q"/>
            </a:pPr>
            <a:r>
              <a:rPr lang="es-MX" dirty="0" smtClean="0"/>
              <a:t>Capacidad de conexión con la mayoría de los motores de bases de datos, destaca su conectividad con </a:t>
            </a:r>
            <a:r>
              <a:rPr lang="es-MX" dirty="0" err="1" smtClean="0"/>
              <a:t>MySQL</a:t>
            </a:r>
            <a:r>
              <a:rPr lang="es-MX" dirty="0" smtClean="0"/>
              <a:t> y </a:t>
            </a:r>
            <a:r>
              <a:rPr lang="es-MX" dirty="0" err="1" smtClean="0"/>
              <a:t>PostgreSQL</a:t>
            </a:r>
            <a:r>
              <a:rPr lang="es-MX" dirty="0" smtClean="0"/>
              <a:t>.</a:t>
            </a:r>
          </a:p>
          <a:p>
            <a:pPr algn="just">
              <a:buFont typeface="Wingdings" panose="05000000000000000000" pitchFamily="2" charset="2"/>
              <a:buChar char="q"/>
            </a:pPr>
            <a:endParaRPr lang="es-MX" dirty="0"/>
          </a:p>
          <a:p>
            <a:pPr algn="just">
              <a:buFont typeface="Wingdings" panose="05000000000000000000" pitchFamily="2" charset="2"/>
              <a:buChar char="q"/>
            </a:pPr>
            <a:r>
              <a:rPr lang="es-MX" dirty="0" smtClean="0"/>
              <a:t>PHP no obliga a quien lo usa a seguir una determinada metodología a la hora de programar, aún haciéndolo, el programador puede aplicar en su trabajo cualquier técnica de programación o de desarrollo que le permita escribir código ordenado, estructurado y manejable. Un ejemplo de esto son los desarrollos que en PHP se han hecho del patrón de diseño Modelo Vista Controlador (MVC), que permiten separar el tratamiento y acceso a los datos, la lógica de control y la interfaz de usuario en tres componentes independientes.</a:t>
            </a:r>
            <a:endParaRPr lang="es-MX" dirty="0"/>
          </a:p>
        </p:txBody>
      </p:sp>
    </p:spTree>
    <p:extLst>
      <p:ext uri="{BB962C8B-B14F-4D97-AF65-F5344CB8AC3E}">
        <p14:creationId xmlns:p14="http://schemas.microsoft.com/office/powerpoint/2010/main" val="151845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Sintaxis</a:t>
            </a:r>
            <a:endParaRPr lang="es-MX" dirty="0"/>
          </a:p>
        </p:txBody>
      </p:sp>
      <p:sp>
        <p:nvSpPr>
          <p:cNvPr id="3" name="2 Marcador de contenido"/>
          <p:cNvSpPr>
            <a:spLocks noGrp="1"/>
          </p:cNvSpPr>
          <p:nvPr>
            <p:ph idx="1"/>
          </p:nvPr>
        </p:nvSpPr>
        <p:spPr/>
        <p:txBody>
          <a:bodyPr>
            <a:normAutofit fontScale="70000" lnSpcReduction="20000"/>
          </a:bodyPr>
          <a:lstStyle/>
          <a:p>
            <a:pPr marL="0" indent="0">
              <a:buNone/>
            </a:pPr>
            <a:r>
              <a:rPr lang="es-MX" dirty="0"/>
              <a:t>Programa Hola mundo con PHP embebido en código </a:t>
            </a:r>
            <a:r>
              <a:rPr lang="es-MX" dirty="0" smtClean="0"/>
              <a:t>HTML:</a:t>
            </a:r>
          </a:p>
          <a:p>
            <a:pPr marL="0" indent="0">
              <a:buNone/>
            </a:pPr>
            <a:endParaRPr lang="es-MX" dirty="0"/>
          </a:p>
          <a:p>
            <a:pPr marL="0" indent="0">
              <a:buNone/>
            </a:pPr>
            <a:r>
              <a:rPr lang="es-MX" dirty="0" smtClean="0"/>
              <a:t>&lt;!DOCTYPE </a:t>
            </a:r>
            <a:r>
              <a:rPr lang="es-MX" dirty="0" err="1" smtClean="0"/>
              <a:t>html</a:t>
            </a:r>
            <a:r>
              <a:rPr lang="es-MX" dirty="0" smtClean="0"/>
              <a:t>&gt;</a:t>
            </a:r>
          </a:p>
          <a:p>
            <a:pPr marL="0" indent="0">
              <a:buNone/>
            </a:pPr>
            <a:r>
              <a:rPr lang="es-MX" dirty="0" smtClean="0"/>
              <a:t> &lt;</a:t>
            </a:r>
            <a:r>
              <a:rPr lang="es-MX" dirty="0" err="1" smtClean="0"/>
              <a:t>html</a:t>
            </a:r>
            <a:r>
              <a:rPr lang="es-MX" dirty="0" smtClean="0"/>
              <a:t> </a:t>
            </a:r>
            <a:r>
              <a:rPr lang="es-MX" dirty="0" err="1" smtClean="0"/>
              <a:t>lang</a:t>
            </a:r>
            <a:r>
              <a:rPr lang="es-MX" dirty="0" smtClean="0"/>
              <a:t>="es"&gt;</a:t>
            </a:r>
          </a:p>
          <a:p>
            <a:pPr marL="0" indent="0">
              <a:buNone/>
            </a:pPr>
            <a:r>
              <a:rPr lang="es-MX" dirty="0"/>
              <a:t>	</a:t>
            </a:r>
            <a:r>
              <a:rPr lang="es-MX" dirty="0" smtClean="0"/>
              <a:t> &lt;head&gt; </a:t>
            </a:r>
          </a:p>
          <a:p>
            <a:pPr marL="0" indent="0">
              <a:buNone/>
            </a:pPr>
            <a:r>
              <a:rPr lang="es-MX" dirty="0"/>
              <a:t>	</a:t>
            </a:r>
            <a:r>
              <a:rPr lang="es-MX" dirty="0" smtClean="0"/>
              <a:t>	&lt;meta </a:t>
            </a:r>
            <a:r>
              <a:rPr lang="es-MX" dirty="0" err="1" smtClean="0"/>
              <a:t>charset</a:t>
            </a:r>
            <a:r>
              <a:rPr lang="es-MX" dirty="0" smtClean="0"/>
              <a:t>="UTF-8" /&gt; </a:t>
            </a:r>
          </a:p>
          <a:p>
            <a:pPr marL="0" indent="0">
              <a:buNone/>
            </a:pPr>
            <a:r>
              <a:rPr lang="es-MX" dirty="0"/>
              <a:t>	</a:t>
            </a:r>
            <a:r>
              <a:rPr lang="es-MX" dirty="0" smtClean="0"/>
              <a:t>	&lt;</a:t>
            </a:r>
            <a:r>
              <a:rPr lang="es-MX" dirty="0" err="1" smtClean="0"/>
              <a:t>title</a:t>
            </a:r>
            <a:r>
              <a:rPr lang="es-MX" dirty="0" smtClean="0"/>
              <a:t>&gt; Ejemplo básico PHP&lt;/</a:t>
            </a:r>
            <a:r>
              <a:rPr lang="es-MX" dirty="0" err="1" smtClean="0"/>
              <a:t>title</a:t>
            </a:r>
            <a:r>
              <a:rPr lang="es-MX" dirty="0" smtClean="0"/>
              <a:t>&gt;</a:t>
            </a:r>
          </a:p>
          <a:p>
            <a:pPr marL="0" indent="0">
              <a:buNone/>
            </a:pPr>
            <a:r>
              <a:rPr lang="es-MX" dirty="0"/>
              <a:t>	</a:t>
            </a:r>
            <a:r>
              <a:rPr lang="es-MX" dirty="0" smtClean="0"/>
              <a:t> &lt;/head&gt;</a:t>
            </a:r>
          </a:p>
          <a:p>
            <a:pPr marL="0" indent="0">
              <a:buNone/>
            </a:pPr>
            <a:r>
              <a:rPr lang="es-MX" dirty="0" smtClean="0"/>
              <a:t>	 &lt;</a:t>
            </a:r>
            <a:r>
              <a:rPr lang="es-MX" dirty="0" err="1" smtClean="0"/>
              <a:t>body</a:t>
            </a:r>
            <a:r>
              <a:rPr lang="es-MX" dirty="0" smtClean="0"/>
              <a:t>&gt; </a:t>
            </a:r>
          </a:p>
          <a:p>
            <a:pPr marL="0" indent="0">
              <a:buNone/>
            </a:pPr>
            <a:r>
              <a:rPr lang="es-MX" b="1" dirty="0" smtClean="0"/>
              <a:t>		&lt;?</a:t>
            </a:r>
            <a:r>
              <a:rPr lang="es-MX" b="1" dirty="0" err="1"/>
              <a:t>php</a:t>
            </a:r>
            <a:r>
              <a:rPr lang="es-MX" dirty="0" smtClean="0"/>
              <a:t> </a:t>
            </a:r>
          </a:p>
          <a:p>
            <a:pPr marL="0" indent="0">
              <a:buNone/>
            </a:pPr>
            <a:r>
              <a:rPr lang="es-MX" dirty="0" smtClean="0"/>
              <a:t>			echo </a:t>
            </a:r>
            <a:r>
              <a:rPr lang="es-MX" dirty="0"/>
              <a:t>'Hola mundo';</a:t>
            </a:r>
            <a:r>
              <a:rPr lang="es-MX" dirty="0" smtClean="0"/>
              <a:t> </a:t>
            </a:r>
            <a:r>
              <a:rPr lang="es-MX" b="1" dirty="0"/>
              <a:t>?&gt;</a:t>
            </a:r>
            <a:r>
              <a:rPr lang="es-MX" dirty="0" smtClean="0"/>
              <a:t> </a:t>
            </a:r>
          </a:p>
          <a:p>
            <a:pPr marL="0" indent="0">
              <a:buNone/>
            </a:pPr>
            <a:r>
              <a:rPr lang="es-MX" dirty="0"/>
              <a:t>	</a:t>
            </a:r>
            <a:r>
              <a:rPr lang="es-MX" dirty="0" smtClean="0"/>
              <a:t>&lt;/</a:t>
            </a:r>
            <a:r>
              <a:rPr lang="es-MX" dirty="0" err="1" smtClean="0"/>
              <a:t>body</a:t>
            </a:r>
            <a:r>
              <a:rPr lang="es-MX" dirty="0" smtClean="0"/>
              <a:t>&gt; </a:t>
            </a:r>
          </a:p>
          <a:p>
            <a:pPr marL="0" indent="0">
              <a:buNone/>
            </a:pPr>
            <a:r>
              <a:rPr lang="es-MX" dirty="0" smtClean="0"/>
              <a:t>&lt;/</a:t>
            </a:r>
            <a:r>
              <a:rPr lang="es-MX" dirty="0" err="1" smtClean="0"/>
              <a:t>html</a:t>
            </a:r>
            <a:r>
              <a:rPr lang="es-MX" dirty="0" smtClean="0"/>
              <a:t>&gt;</a:t>
            </a:r>
            <a:endParaRPr lang="es-MX" dirty="0"/>
          </a:p>
        </p:txBody>
      </p:sp>
    </p:spTree>
    <p:extLst>
      <p:ext uri="{BB962C8B-B14F-4D97-AF65-F5344CB8AC3E}">
        <p14:creationId xmlns:p14="http://schemas.microsoft.com/office/powerpoint/2010/main" val="84117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Sintaxis</a:t>
            </a:r>
            <a:endParaRPr lang="es-MX" dirty="0"/>
          </a:p>
        </p:txBody>
      </p:sp>
      <p:sp>
        <p:nvSpPr>
          <p:cNvPr id="3" name="2 Marcador de contenido"/>
          <p:cNvSpPr>
            <a:spLocks noGrp="1"/>
          </p:cNvSpPr>
          <p:nvPr>
            <p:ph idx="1"/>
          </p:nvPr>
        </p:nvSpPr>
        <p:spPr/>
        <p:txBody>
          <a:bodyPr/>
          <a:lstStyle/>
          <a:p>
            <a:pPr marL="0" indent="0" algn="just">
              <a:buNone/>
            </a:pPr>
            <a:r>
              <a:rPr lang="es-MX" dirty="0" smtClean="0"/>
              <a:t>El interprete de PHP solo ejecuta código que se encuentra entre sus delimitadores. Los delimitadores más comunes son el &lt;?</a:t>
            </a:r>
            <a:r>
              <a:rPr lang="es-MX" dirty="0" err="1" smtClean="0"/>
              <a:t>php</a:t>
            </a:r>
            <a:r>
              <a:rPr lang="es-MX" dirty="0" smtClean="0"/>
              <a:t> para abrir una sección PHP y ?&gt; para cerrarla. El propósito de estos delimitadores es separar el código PHP del resto del código, como por ejemplo el código HTML.</a:t>
            </a:r>
            <a:endParaRPr lang="es-MX" dirty="0"/>
          </a:p>
        </p:txBody>
      </p:sp>
    </p:spTree>
    <p:extLst>
      <p:ext uri="{BB962C8B-B14F-4D97-AF65-F5344CB8AC3E}">
        <p14:creationId xmlns:p14="http://schemas.microsoft.com/office/powerpoint/2010/main" val="27184263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321</Words>
  <Application>Microsoft Office PowerPoint</Application>
  <PresentationFormat>Presentación en pantalla (4:3)</PresentationFormat>
  <Paragraphs>36</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Programación Web</vt:lpstr>
      <vt:lpstr>Introducción</vt:lpstr>
      <vt:lpstr>Características de PHP</vt:lpstr>
      <vt:lpstr>Características de PHP</vt:lpstr>
      <vt:lpstr>Sintaxis</vt:lpstr>
      <vt:lpstr>Sintaxis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Web</dc:title>
  <dc:creator>David</dc:creator>
  <cp:lastModifiedBy>David</cp:lastModifiedBy>
  <cp:revision>2</cp:revision>
  <dcterms:created xsi:type="dcterms:W3CDTF">2014-04-02T15:43:09Z</dcterms:created>
  <dcterms:modified xsi:type="dcterms:W3CDTF">2014-04-02T16:02:58Z</dcterms:modified>
</cp:coreProperties>
</file>