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8" r:id="rId3"/>
    <p:sldId id="260" r:id="rId4"/>
    <p:sldId id="262" r:id="rId5"/>
    <p:sldId id="263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56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28D6F-5305-4DEA-9E7E-35239E0A830A}" type="datetimeFigureOut">
              <a:rPr lang="es-MX" smtClean="0"/>
              <a:t>04/03/2014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B9E12-0D2D-4C0B-BA2D-83CD000233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159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B9E12-0D2D-4C0B-BA2D-83CD0002339F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256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D651EE-4897-4D65-9F19-721F2EC1B083}" type="datetimeFigureOut">
              <a:rPr lang="es-MX" smtClean="0"/>
              <a:t>04/03/2014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79748BF6-BBE6-44FB-9DE8-85FCB7021A65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51EE-4897-4D65-9F19-721F2EC1B083}" type="datetimeFigureOut">
              <a:rPr lang="es-MX" smtClean="0"/>
              <a:t>04/03/2014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8BF6-BBE6-44FB-9DE8-85FCB7021A6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51EE-4897-4D65-9F19-721F2EC1B083}" type="datetimeFigureOut">
              <a:rPr lang="es-MX" smtClean="0"/>
              <a:t>04/03/2014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8BF6-BBE6-44FB-9DE8-85FCB7021A6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51EE-4897-4D65-9F19-721F2EC1B083}" type="datetimeFigureOut">
              <a:rPr lang="es-MX" smtClean="0"/>
              <a:t>04/03/2014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8BF6-BBE6-44FB-9DE8-85FCB7021A65}" type="slidenum">
              <a:rPr lang="es-MX" smtClean="0"/>
              <a:t>‹Nº›</a:t>
            </a:fld>
            <a:endParaRPr lang="es-MX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D651EE-4897-4D65-9F19-721F2EC1B083}" type="datetimeFigureOut">
              <a:rPr lang="es-MX" smtClean="0"/>
              <a:t>04/03/2014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8BF6-BBE6-44FB-9DE8-85FCB7021A65}" type="slidenum">
              <a:rPr lang="es-MX" smtClean="0"/>
              <a:t>‹Nº›</a:t>
            </a:fld>
            <a:endParaRPr lang="es-MX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51EE-4897-4D65-9F19-721F2EC1B083}" type="datetimeFigureOut">
              <a:rPr lang="es-MX" smtClean="0"/>
              <a:t>04/03/2014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8BF6-BBE6-44FB-9DE8-85FCB7021A65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51EE-4897-4D65-9F19-721F2EC1B083}" type="datetimeFigureOut">
              <a:rPr lang="es-MX" smtClean="0"/>
              <a:t>04/03/2014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8BF6-BBE6-44FB-9DE8-85FCB7021A65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D651EE-4897-4D65-9F19-721F2EC1B083}" type="datetimeFigureOut">
              <a:rPr lang="es-MX" smtClean="0"/>
              <a:t>04/03/2014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8BF6-BBE6-44FB-9DE8-85FCB7021A65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51EE-4897-4D65-9F19-721F2EC1B083}" type="datetimeFigureOut">
              <a:rPr lang="es-MX" smtClean="0"/>
              <a:t>04/03/2014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8BF6-BBE6-44FB-9DE8-85FCB7021A6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D651EE-4897-4D65-9F19-721F2EC1B083}" type="datetimeFigureOut">
              <a:rPr lang="es-MX" smtClean="0"/>
              <a:t>04/03/2014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8BF6-BBE6-44FB-9DE8-85FCB7021A65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D651EE-4897-4D65-9F19-721F2EC1B083}" type="datetimeFigureOut">
              <a:rPr lang="es-MX" smtClean="0"/>
              <a:t>04/03/2014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8BF6-BBE6-44FB-9DE8-85FCB7021A65}" type="slidenum">
              <a:rPr lang="es-MX" smtClean="0"/>
              <a:t>‹Nº›</a:t>
            </a:fld>
            <a:endParaRPr lang="es-MX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BCD651EE-4897-4D65-9F19-721F2EC1B083}" type="datetimeFigureOut">
              <a:rPr lang="es-MX" smtClean="0"/>
              <a:t>04/03/2014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79748BF6-BBE6-44FB-9DE8-85FCB7021A65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xired.com/blog/que-es-jquery/#.UxavL_l5ONg" TargetMode="External"/><Relationship Id="rId2" Type="http://schemas.openxmlformats.org/officeDocument/2006/relationships/hyperlink" Target="http://programacionya.com/%C2%BFque-es-y-para-que-sirve-jque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ivainc.com/labs/ibutton_example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Programación Web</a:t>
            </a:r>
          </a:p>
          <a:p>
            <a:r>
              <a:rPr lang="es-MX" dirty="0" smtClean="0"/>
              <a:t>Pichardo Estephany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9600" b="1" dirty="0" err="1" smtClean="0"/>
              <a:t>JQuery</a:t>
            </a:r>
            <a:endParaRPr lang="es-MX" sz="9600" b="1" dirty="0"/>
          </a:p>
        </p:txBody>
      </p:sp>
    </p:spTree>
    <p:extLst>
      <p:ext uri="{BB962C8B-B14F-4D97-AF65-F5344CB8AC3E}">
        <p14:creationId xmlns:p14="http://schemas.microsoft.com/office/powerpoint/2010/main" val="67316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620688"/>
            <a:ext cx="8591550" cy="824136"/>
          </a:xfrm>
        </p:spPr>
        <p:txBody>
          <a:bodyPr>
            <a:normAutofit fontScale="90000"/>
          </a:bodyPr>
          <a:lstStyle/>
          <a:p>
            <a:r>
              <a:rPr lang="es-MX" sz="5300" b="1" dirty="0"/>
              <a:t>¿Qué es </a:t>
            </a:r>
            <a:r>
              <a:rPr lang="es-MX" sz="5300" b="1" dirty="0" err="1"/>
              <a:t>jQuery</a:t>
            </a:r>
            <a:r>
              <a:rPr lang="es-MX" sz="5300" b="1" dirty="0"/>
              <a:t>?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800" dirty="0" err="1" smtClean="0"/>
              <a:t>jQuery</a:t>
            </a:r>
            <a:r>
              <a:rPr lang="es-MX" sz="2800" dirty="0" smtClean="0"/>
              <a:t> </a:t>
            </a:r>
            <a:r>
              <a:rPr lang="es-MX" sz="2800" dirty="0"/>
              <a:t>es una biblioteca gratuita de </a:t>
            </a:r>
            <a:r>
              <a:rPr lang="es-MX" sz="2800" dirty="0" err="1"/>
              <a:t>Javascript</a:t>
            </a:r>
            <a:r>
              <a:rPr lang="es-MX" sz="2800" dirty="0"/>
              <a:t>, cuyo objetivo principal es simplificar las tareas de creación de páginas </a:t>
            </a:r>
            <a:r>
              <a:rPr lang="es-MX" sz="2800" dirty="0" smtClean="0"/>
              <a:t>web, </a:t>
            </a:r>
            <a:r>
              <a:rPr lang="es-MX" sz="2800" dirty="0"/>
              <a:t>la cuál funciona en todos los navegadores modernos.</a:t>
            </a:r>
          </a:p>
          <a:p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2" t="43554" r="59185" b="23783"/>
          <a:stretch/>
        </p:blipFill>
        <p:spPr bwMode="auto">
          <a:xfrm>
            <a:off x="4966696" y="3246120"/>
            <a:ext cx="2917672" cy="2918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24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subTitle" idx="1"/>
          </p:nvPr>
        </p:nvSpPr>
        <p:spPr>
          <a:xfrm>
            <a:off x="3754172" y="1556792"/>
            <a:ext cx="5120640" cy="5112568"/>
          </a:xfrm>
        </p:spPr>
        <p:txBody>
          <a:bodyPr>
            <a:normAutofit fontScale="47500" lnSpcReduction="20000"/>
          </a:bodyPr>
          <a:lstStyle/>
          <a:p>
            <a:r>
              <a:rPr lang="es-MX" sz="5400" dirty="0" err="1" smtClean="0"/>
              <a:t>jQuery</a:t>
            </a:r>
            <a:r>
              <a:rPr lang="es-MX" sz="5400" dirty="0" smtClean="0"/>
              <a:t> </a:t>
            </a:r>
            <a:r>
              <a:rPr lang="es-MX" sz="5400" dirty="0"/>
              <a:t>nos permite agregar efectos y funcionalidades complejas a nuestro sitio web</a:t>
            </a:r>
            <a:r>
              <a:rPr lang="es-MX" sz="5400" dirty="0" smtClean="0"/>
              <a:t>, </a:t>
            </a:r>
            <a:r>
              <a:rPr lang="es-MX" sz="5400" dirty="0"/>
              <a:t>por ejemplo</a:t>
            </a:r>
            <a:r>
              <a:rPr lang="es-MX" sz="5400" dirty="0" smtClean="0"/>
              <a:t>:</a:t>
            </a:r>
          </a:p>
          <a:p>
            <a:pPr marL="685800" indent="-685800">
              <a:buFont typeface="Wingdings" pitchFamily="2" charset="2"/>
              <a:buChar char="q"/>
            </a:pPr>
            <a:r>
              <a:rPr lang="es-MX" sz="5400" dirty="0" smtClean="0"/>
              <a:t> </a:t>
            </a:r>
            <a:r>
              <a:rPr lang="es-MX" sz="5400" dirty="0"/>
              <a:t>galerías de fotos dinámicas y elegantes</a:t>
            </a:r>
            <a:r>
              <a:rPr lang="es-MX" sz="5400" dirty="0" smtClean="0"/>
              <a:t>,</a:t>
            </a:r>
          </a:p>
          <a:p>
            <a:pPr marL="685800" indent="-685800">
              <a:buFont typeface="Wingdings" pitchFamily="2" charset="2"/>
              <a:buChar char="q"/>
            </a:pPr>
            <a:r>
              <a:rPr lang="es-MX" sz="5400" dirty="0" smtClean="0"/>
              <a:t> </a:t>
            </a:r>
            <a:r>
              <a:rPr lang="es-MX" sz="5400" dirty="0"/>
              <a:t>validación de formularios, </a:t>
            </a:r>
            <a:endParaRPr lang="es-MX" sz="5400" dirty="0" smtClean="0"/>
          </a:p>
          <a:p>
            <a:pPr marL="685800" indent="-685800">
              <a:buFont typeface="Wingdings" pitchFamily="2" charset="2"/>
              <a:buChar char="q"/>
            </a:pPr>
            <a:r>
              <a:rPr lang="es-MX" sz="5400" dirty="0" smtClean="0"/>
              <a:t>calendarios,</a:t>
            </a:r>
          </a:p>
          <a:p>
            <a:pPr marL="685800" indent="-685800">
              <a:buFont typeface="Wingdings" pitchFamily="2" charset="2"/>
              <a:buChar char="q"/>
            </a:pPr>
            <a:r>
              <a:rPr lang="es-MX" sz="5400" dirty="0" smtClean="0"/>
              <a:t>hacer </a:t>
            </a:r>
            <a:r>
              <a:rPr lang="es-MX" sz="5400" dirty="0"/>
              <a:t>aparecer y desaparecer elementos en nuestra página </a:t>
            </a:r>
            <a:endParaRPr lang="es-MX" sz="5400" dirty="0" smtClean="0"/>
          </a:p>
          <a:p>
            <a:pPr marL="685800" indent="-685800">
              <a:buFont typeface="Wingdings" pitchFamily="2" charset="2"/>
              <a:buChar char="q"/>
            </a:pPr>
            <a:r>
              <a:rPr lang="es-MX" sz="5400" dirty="0" smtClean="0"/>
              <a:t>Entre muchas cosas más.</a:t>
            </a:r>
            <a:endParaRPr lang="es-MX" sz="5400" dirty="0"/>
          </a:p>
        </p:txBody>
      </p:sp>
      <p:sp>
        <p:nvSpPr>
          <p:cNvPr id="6" name="5 Rectángulo"/>
          <p:cNvSpPr/>
          <p:nvPr/>
        </p:nvSpPr>
        <p:spPr>
          <a:xfrm>
            <a:off x="3779912" y="-27384"/>
            <a:ext cx="48245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/>
              <a:t>¿</a:t>
            </a:r>
            <a:r>
              <a:rPr lang="es-MX" sz="4000" b="1" dirty="0"/>
              <a:t>Qué puedo hacer con </a:t>
            </a:r>
            <a:r>
              <a:rPr lang="es-MX" sz="4000" b="1" dirty="0" err="1"/>
              <a:t>jQuery</a:t>
            </a:r>
            <a:r>
              <a:rPr lang="es-MX" sz="4000" b="1" dirty="0" smtClean="0"/>
              <a:t>?</a:t>
            </a:r>
            <a:endParaRPr lang="es-MX" sz="4000" b="1" dirty="0"/>
          </a:p>
        </p:txBody>
      </p:sp>
    </p:spTree>
    <p:extLst>
      <p:ext uri="{BB962C8B-B14F-4D97-AF65-F5344CB8AC3E}">
        <p14:creationId xmlns:p14="http://schemas.microsoft.com/office/powerpoint/2010/main" val="264601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900" b="1" dirty="0"/>
              <a:t>Beneficios del uso de </a:t>
            </a:r>
            <a:r>
              <a:rPr lang="es-MX" sz="4900" b="1" dirty="0" err="1"/>
              <a:t>jQuery</a:t>
            </a:r>
            <a:r>
              <a:rPr lang="es-MX" sz="4900" b="1" dirty="0"/>
              <a:t>: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s-MX" sz="2800" dirty="0" err="1" smtClean="0"/>
              <a:t>jQuery</a:t>
            </a:r>
            <a:r>
              <a:rPr lang="es-MX" sz="2800" dirty="0" smtClean="0"/>
              <a:t> </a:t>
            </a:r>
            <a:r>
              <a:rPr lang="es-MX" sz="2800" dirty="0"/>
              <a:t>utiliza sintaxis muy parecida a CSS.</a:t>
            </a:r>
          </a:p>
          <a:p>
            <a:pPr>
              <a:buFont typeface="Wingdings" pitchFamily="2" charset="2"/>
              <a:buChar char="q"/>
            </a:pPr>
            <a:r>
              <a:rPr lang="es-MX" sz="2800" dirty="0"/>
              <a:t>Funciona con series de elementos.</a:t>
            </a:r>
          </a:p>
          <a:p>
            <a:pPr>
              <a:buFont typeface="Wingdings" pitchFamily="2" charset="2"/>
              <a:buChar char="q"/>
            </a:pPr>
            <a:r>
              <a:rPr lang="es-MX" sz="2800" dirty="0"/>
              <a:t>Permite manipular series de elementos y modificarlas con una simple línea de código. (Encadenamiento de enunciados).</a:t>
            </a:r>
          </a:p>
          <a:p>
            <a:pPr>
              <a:buFont typeface="Wingdings" pitchFamily="2" charset="2"/>
              <a:buChar char="q"/>
            </a:pPr>
            <a:r>
              <a:rPr lang="es-MX" sz="2800" dirty="0"/>
              <a:t>Te ayuda a concentrarte en el resultado final.</a:t>
            </a:r>
          </a:p>
          <a:p>
            <a:pPr>
              <a:buFont typeface="Wingdings" pitchFamily="2" charset="2"/>
              <a:buChar char="q"/>
            </a:pPr>
            <a:r>
              <a:rPr lang="es-MX" sz="2800" dirty="0" err="1"/>
              <a:t>jQuery</a:t>
            </a:r>
            <a:r>
              <a:rPr lang="es-MX" sz="2800" dirty="0"/>
              <a:t> es muy fácil de expandir, ya que cuenta con gran cantidad de </a:t>
            </a:r>
            <a:r>
              <a:rPr lang="es-MX" sz="2800" dirty="0" err="1"/>
              <a:t>plug-ins</a:t>
            </a:r>
            <a:r>
              <a:rPr lang="es-MX" sz="2800" dirty="0"/>
              <a:t> que se pueden utilizar o hasta crear uno propio.</a:t>
            </a:r>
          </a:p>
          <a:p>
            <a:pPr>
              <a:buFont typeface="Wingdings" pitchFamily="2" charset="2"/>
              <a:buChar char="q"/>
            </a:pPr>
            <a:r>
              <a:rPr lang="es-MX" sz="2800" dirty="0"/>
              <a:t>Compatible con todos los navegadores modernos.</a:t>
            </a:r>
          </a:p>
          <a:p>
            <a:pPr>
              <a:buFont typeface="Wingdings" pitchFamily="2" charset="2"/>
              <a:buChar char="q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051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Bibliografía: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http://programacionya.com/%C2%BFque-es-y-para-que-sirve-jquery</a:t>
            </a:r>
            <a:r>
              <a:rPr lang="es-MX" dirty="0" smtClean="0">
                <a:hlinkClick r:id="rId2"/>
              </a:rPr>
              <a:t>/</a:t>
            </a:r>
            <a:endParaRPr lang="es-MX" dirty="0" smtClean="0"/>
          </a:p>
          <a:p>
            <a:r>
              <a:rPr lang="es-MX" dirty="0">
                <a:hlinkClick r:id="rId3"/>
              </a:rPr>
              <a:t>http://www.mexired.com/blog/que-es-jquery/#.</a:t>
            </a:r>
            <a:r>
              <a:rPr lang="es-MX" dirty="0" smtClean="0">
                <a:hlinkClick r:id="rId3"/>
              </a:rPr>
              <a:t>UxavL_l5ONg</a:t>
            </a:r>
            <a:endParaRPr lang="es-MX" dirty="0" smtClean="0"/>
          </a:p>
          <a:p>
            <a:r>
              <a:rPr lang="es-MX" dirty="0">
                <a:hlinkClick r:id="rId4"/>
              </a:rPr>
              <a:t>http://</a:t>
            </a:r>
            <a:r>
              <a:rPr lang="es-MX" dirty="0" smtClean="0">
                <a:hlinkClick r:id="rId4"/>
              </a:rPr>
              <a:t>www.givainc.com/labs/ibutton_example.htm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296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TC101790493[[fn=SOHO]]</Template>
  <TotalTime>58</TotalTime>
  <Words>188</Words>
  <Application>Microsoft Office PowerPoint</Application>
  <PresentationFormat>Presentación en pantalla (4:3)</PresentationFormat>
  <Paragraphs>24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Soho</vt:lpstr>
      <vt:lpstr>JQuery</vt:lpstr>
      <vt:lpstr>¿Qué es jQuery? </vt:lpstr>
      <vt:lpstr>Presentación de PowerPoint</vt:lpstr>
      <vt:lpstr>Beneficios del uso de jQuery: </vt:lpstr>
      <vt:lpstr>Bibliografía: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PICHARDO</dc:creator>
  <cp:lastModifiedBy>PICHARDO</cp:lastModifiedBy>
  <cp:revision>5</cp:revision>
  <dcterms:created xsi:type="dcterms:W3CDTF">2014-03-05T05:03:30Z</dcterms:created>
  <dcterms:modified xsi:type="dcterms:W3CDTF">2014-03-05T06:01:30Z</dcterms:modified>
</cp:coreProperties>
</file>