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9144000" cy="6858000" type="screen4x3"/>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1" d="100"/>
          <a:sy n="61" d="100"/>
        </p:scale>
        <p:origin x="-96" y="-533"/>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MX"/>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MX"/>
          </a:p>
        </p:txBody>
      </p:sp>
      <p:sp>
        <p:nvSpPr>
          <p:cNvPr id="4" name="3 Marcador de fecha"/>
          <p:cNvSpPr>
            <a:spLocks noGrp="1"/>
          </p:cNvSpPr>
          <p:nvPr>
            <p:ph type="dt" sz="half" idx="10"/>
          </p:nvPr>
        </p:nvSpPr>
        <p:spPr/>
        <p:txBody>
          <a:bodyPr/>
          <a:lstStyle/>
          <a:p>
            <a:fld id="{5566D176-E7C9-4412-8D68-12A1DFEDDBE0}" type="datetimeFigureOut">
              <a:rPr lang="es-MX" smtClean="0"/>
              <a:t>05/03/2014</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6DD1BDCA-C5B1-475F-BC74-1BA707838CDD}" type="slidenum">
              <a:rPr lang="es-MX" smtClean="0"/>
              <a:t>‹Nº›</a:t>
            </a:fld>
            <a:endParaRPr lang="es-MX"/>
          </a:p>
        </p:txBody>
      </p:sp>
    </p:spTree>
    <p:extLst>
      <p:ext uri="{BB962C8B-B14F-4D97-AF65-F5344CB8AC3E}">
        <p14:creationId xmlns:p14="http://schemas.microsoft.com/office/powerpoint/2010/main" val="41121710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MX"/>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fecha"/>
          <p:cNvSpPr>
            <a:spLocks noGrp="1"/>
          </p:cNvSpPr>
          <p:nvPr>
            <p:ph type="dt" sz="half" idx="10"/>
          </p:nvPr>
        </p:nvSpPr>
        <p:spPr/>
        <p:txBody>
          <a:bodyPr/>
          <a:lstStyle/>
          <a:p>
            <a:fld id="{5566D176-E7C9-4412-8D68-12A1DFEDDBE0}" type="datetimeFigureOut">
              <a:rPr lang="es-MX" smtClean="0"/>
              <a:t>05/03/2014</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6DD1BDCA-C5B1-475F-BC74-1BA707838CDD}" type="slidenum">
              <a:rPr lang="es-MX" smtClean="0"/>
              <a:t>‹Nº›</a:t>
            </a:fld>
            <a:endParaRPr lang="es-MX"/>
          </a:p>
        </p:txBody>
      </p:sp>
    </p:spTree>
    <p:extLst>
      <p:ext uri="{BB962C8B-B14F-4D97-AF65-F5344CB8AC3E}">
        <p14:creationId xmlns:p14="http://schemas.microsoft.com/office/powerpoint/2010/main" val="32982567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MX"/>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fecha"/>
          <p:cNvSpPr>
            <a:spLocks noGrp="1"/>
          </p:cNvSpPr>
          <p:nvPr>
            <p:ph type="dt" sz="half" idx="10"/>
          </p:nvPr>
        </p:nvSpPr>
        <p:spPr/>
        <p:txBody>
          <a:bodyPr/>
          <a:lstStyle/>
          <a:p>
            <a:fld id="{5566D176-E7C9-4412-8D68-12A1DFEDDBE0}" type="datetimeFigureOut">
              <a:rPr lang="es-MX" smtClean="0"/>
              <a:t>05/03/2014</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6DD1BDCA-C5B1-475F-BC74-1BA707838CDD}" type="slidenum">
              <a:rPr lang="es-MX" smtClean="0"/>
              <a:t>‹Nº›</a:t>
            </a:fld>
            <a:endParaRPr lang="es-MX"/>
          </a:p>
        </p:txBody>
      </p:sp>
    </p:spTree>
    <p:extLst>
      <p:ext uri="{BB962C8B-B14F-4D97-AF65-F5344CB8AC3E}">
        <p14:creationId xmlns:p14="http://schemas.microsoft.com/office/powerpoint/2010/main" val="8918588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MX"/>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fecha"/>
          <p:cNvSpPr>
            <a:spLocks noGrp="1"/>
          </p:cNvSpPr>
          <p:nvPr>
            <p:ph type="dt" sz="half" idx="10"/>
          </p:nvPr>
        </p:nvSpPr>
        <p:spPr/>
        <p:txBody>
          <a:bodyPr/>
          <a:lstStyle/>
          <a:p>
            <a:fld id="{5566D176-E7C9-4412-8D68-12A1DFEDDBE0}" type="datetimeFigureOut">
              <a:rPr lang="es-MX" smtClean="0"/>
              <a:t>05/03/2014</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6DD1BDCA-C5B1-475F-BC74-1BA707838CDD}" type="slidenum">
              <a:rPr lang="es-MX" smtClean="0"/>
              <a:t>‹Nº›</a:t>
            </a:fld>
            <a:endParaRPr lang="es-MX"/>
          </a:p>
        </p:txBody>
      </p:sp>
    </p:spTree>
    <p:extLst>
      <p:ext uri="{BB962C8B-B14F-4D97-AF65-F5344CB8AC3E}">
        <p14:creationId xmlns:p14="http://schemas.microsoft.com/office/powerpoint/2010/main" val="4844534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MX"/>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5566D176-E7C9-4412-8D68-12A1DFEDDBE0}" type="datetimeFigureOut">
              <a:rPr lang="es-MX" smtClean="0"/>
              <a:t>05/03/2014</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6DD1BDCA-C5B1-475F-BC74-1BA707838CDD}" type="slidenum">
              <a:rPr lang="es-MX" smtClean="0"/>
              <a:t>‹Nº›</a:t>
            </a:fld>
            <a:endParaRPr lang="es-MX"/>
          </a:p>
        </p:txBody>
      </p:sp>
    </p:spTree>
    <p:extLst>
      <p:ext uri="{BB962C8B-B14F-4D97-AF65-F5344CB8AC3E}">
        <p14:creationId xmlns:p14="http://schemas.microsoft.com/office/powerpoint/2010/main" val="41098041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MX"/>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5" name="4 Marcador de fecha"/>
          <p:cNvSpPr>
            <a:spLocks noGrp="1"/>
          </p:cNvSpPr>
          <p:nvPr>
            <p:ph type="dt" sz="half" idx="10"/>
          </p:nvPr>
        </p:nvSpPr>
        <p:spPr/>
        <p:txBody>
          <a:bodyPr/>
          <a:lstStyle/>
          <a:p>
            <a:fld id="{5566D176-E7C9-4412-8D68-12A1DFEDDBE0}" type="datetimeFigureOut">
              <a:rPr lang="es-MX" smtClean="0"/>
              <a:t>05/03/2014</a:t>
            </a:fld>
            <a:endParaRPr lang="es-MX"/>
          </a:p>
        </p:txBody>
      </p:sp>
      <p:sp>
        <p:nvSpPr>
          <p:cNvPr id="6" name="5 Marcador de pie de página"/>
          <p:cNvSpPr>
            <a:spLocks noGrp="1"/>
          </p:cNvSpPr>
          <p:nvPr>
            <p:ph type="ftr" sz="quarter" idx="11"/>
          </p:nvPr>
        </p:nvSpPr>
        <p:spPr/>
        <p:txBody>
          <a:bodyPr/>
          <a:lstStyle/>
          <a:p>
            <a:endParaRPr lang="es-MX"/>
          </a:p>
        </p:txBody>
      </p:sp>
      <p:sp>
        <p:nvSpPr>
          <p:cNvPr id="7" name="6 Marcador de número de diapositiva"/>
          <p:cNvSpPr>
            <a:spLocks noGrp="1"/>
          </p:cNvSpPr>
          <p:nvPr>
            <p:ph type="sldNum" sz="quarter" idx="12"/>
          </p:nvPr>
        </p:nvSpPr>
        <p:spPr/>
        <p:txBody>
          <a:bodyPr/>
          <a:lstStyle/>
          <a:p>
            <a:fld id="{6DD1BDCA-C5B1-475F-BC74-1BA707838CDD}" type="slidenum">
              <a:rPr lang="es-MX" smtClean="0"/>
              <a:t>‹Nº›</a:t>
            </a:fld>
            <a:endParaRPr lang="es-MX"/>
          </a:p>
        </p:txBody>
      </p:sp>
    </p:spTree>
    <p:extLst>
      <p:ext uri="{BB962C8B-B14F-4D97-AF65-F5344CB8AC3E}">
        <p14:creationId xmlns:p14="http://schemas.microsoft.com/office/powerpoint/2010/main" val="34918485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MX"/>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7" name="6 Marcador de fecha"/>
          <p:cNvSpPr>
            <a:spLocks noGrp="1"/>
          </p:cNvSpPr>
          <p:nvPr>
            <p:ph type="dt" sz="half" idx="10"/>
          </p:nvPr>
        </p:nvSpPr>
        <p:spPr/>
        <p:txBody>
          <a:bodyPr/>
          <a:lstStyle/>
          <a:p>
            <a:fld id="{5566D176-E7C9-4412-8D68-12A1DFEDDBE0}" type="datetimeFigureOut">
              <a:rPr lang="es-MX" smtClean="0"/>
              <a:t>05/03/2014</a:t>
            </a:fld>
            <a:endParaRPr lang="es-MX"/>
          </a:p>
        </p:txBody>
      </p:sp>
      <p:sp>
        <p:nvSpPr>
          <p:cNvPr id="8" name="7 Marcador de pie de página"/>
          <p:cNvSpPr>
            <a:spLocks noGrp="1"/>
          </p:cNvSpPr>
          <p:nvPr>
            <p:ph type="ftr" sz="quarter" idx="11"/>
          </p:nvPr>
        </p:nvSpPr>
        <p:spPr/>
        <p:txBody>
          <a:bodyPr/>
          <a:lstStyle/>
          <a:p>
            <a:endParaRPr lang="es-MX"/>
          </a:p>
        </p:txBody>
      </p:sp>
      <p:sp>
        <p:nvSpPr>
          <p:cNvPr id="9" name="8 Marcador de número de diapositiva"/>
          <p:cNvSpPr>
            <a:spLocks noGrp="1"/>
          </p:cNvSpPr>
          <p:nvPr>
            <p:ph type="sldNum" sz="quarter" idx="12"/>
          </p:nvPr>
        </p:nvSpPr>
        <p:spPr/>
        <p:txBody>
          <a:bodyPr/>
          <a:lstStyle/>
          <a:p>
            <a:fld id="{6DD1BDCA-C5B1-475F-BC74-1BA707838CDD}" type="slidenum">
              <a:rPr lang="es-MX" smtClean="0"/>
              <a:t>‹Nº›</a:t>
            </a:fld>
            <a:endParaRPr lang="es-MX"/>
          </a:p>
        </p:txBody>
      </p:sp>
    </p:spTree>
    <p:extLst>
      <p:ext uri="{BB962C8B-B14F-4D97-AF65-F5344CB8AC3E}">
        <p14:creationId xmlns:p14="http://schemas.microsoft.com/office/powerpoint/2010/main" val="11939884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MX"/>
          </a:p>
        </p:txBody>
      </p:sp>
      <p:sp>
        <p:nvSpPr>
          <p:cNvPr id="3" name="2 Marcador de fecha"/>
          <p:cNvSpPr>
            <a:spLocks noGrp="1"/>
          </p:cNvSpPr>
          <p:nvPr>
            <p:ph type="dt" sz="half" idx="10"/>
          </p:nvPr>
        </p:nvSpPr>
        <p:spPr/>
        <p:txBody>
          <a:bodyPr/>
          <a:lstStyle/>
          <a:p>
            <a:fld id="{5566D176-E7C9-4412-8D68-12A1DFEDDBE0}" type="datetimeFigureOut">
              <a:rPr lang="es-MX" smtClean="0"/>
              <a:t>05/03/2014</a:t>
            </a:fld>
            <a:endParaRPr lang="es-MX"/>
          </a:p>
        </p:txBody>
      </p:sp>
      <p:sp>
        <p:nvSpPr>
          <p:cNvPr id="4" name="3 Marcador de pie de página"/>
          <p:cNvSpPr>
            <a:spLocks noGrp="1"/>
          </p:cNvSpPr>
          <p:nvPr>
            <p:ph type="ftr" sz="quarter" idx="11"/>
          </p:nvPr>
        </p:nvSpPr>
        <p:spPr/>
        <p:txBody>
          <a:bodyPr/>
          <a:lstStyle/>
          <a:p>
            <a:endParaRPr lang="es-MX"/>
          </a:p>
        </p:txBody>
      </p:sp>
      <p:sp>
        <p:nvSpPr>
          <p:cNvPr id="5" name="4 Marcador de número de diapositiva"/>
          <p:cNvSpPr>
            <a:spLocks noGrp="1"/>
          </p:cNvSpPr>
          <p:nvPr>
            <p:ph type="sldNum" sz="quarter" idx="12"/>
          </p:nvPr>
        </p:nvSpPr>
        <p:spPr/>
        <p:txBody>
          <a:bodyPr/>
          <a:lstStyle/>
          <a:p>
            <a:fld id="{6DD1BDCA-C5B1-475F-BC74-1BA707838CDD}" type="slidenum">
              <a:rPr lang="es-MX" smtClean="0"/>
              <a:t>‹Nº›</a:t>
            </a:fld>
            <a:endParaRPr lang="es-MX"/>
          </a:p>
        </p:txBody>
      </p:sp>
    </p:spTree>
    <p:extLst>
      <p:ext uri="{BB962C8B-B14F-4D97-AF65-F5344CB8AC3E}">
        <p14:creationId xmlns:p14="http://schemas.microsoft.com/office/powerpoint/2010/main" val="10208174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5566D176-E7C9-4412-8D68-12A1DFEDDBE0}" type="datetimeFigureOut">
              <a:rPr lang="es-MX" smtClean="0"/>
              <a:t>05/03/2014</a:t>
            </a:fld>
            <a:endParaRPr lang="es-MX"/>
          </a:p>
        </p:txBody>
      </p:sp>
      <p:sp>
        <p:nvSpPr>
          <p:cNvPr id="3" name="2 Marcador de pie de página"/>
          <p:cNvSpPr>
            <a:spLocks noGrp="1"/>
          </p:cNvSpPr>
          <p:nvPr>
            <p:ph type="ftr" sz="quarter" idx="11"/>
          </p:nvPr>
        </p:nvSpPr>
        <p:spPr/>
        <p:txBody>
          <a:bodyPr/>
          <a:lstStyle/>
          <a:p>
            <a:endParaRPr lang="es-MX"/>
          </a:p>
        </p:txBody>
      </p:sp>
      <p:sp>
        <p:nvSpPr>
          <p:cNvPr id="4" name="3 Marcador de número de diapositiva"/>
          <p:cNvSpPr>
            <a:spLocks noGrp="1"/>
          </p:cNvSpPr>
          <p:nvPr>
            <p:ph type="sldNum" sz="quarter" idx="12"/>
          </p:nvPr>
        </p:nvSpPr>
        <p:spPr/>
        <p:txBody>
          <a:bodyPr/>
          <a:lstStyle/>
          <a:p>
            <a:fld id="{6DD1BDCA-C5B1-475F-BC74-1BA707838CDD}" type="slidenum">
              <a:rPr lang="es-MX" smtClean="0"/>
              <a:t>‹Nº›</a:t>
            </a:fld>
            <a:endParaRPr lang="es-MX"/>
          </a:p>
        </p:txBody>
      </p:sp>
    </p:spTree>
    <p:extLst>
      <p:ext uri="{BB962C8B-B14F-4D97-AF65-F5344CB8AC3E}">
        <p14:creationId xmlns:p14="http://schemas.microsoft.com/office/powerpoint/2010/main" val="23716263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MX"/>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5566D176-E7C9-4412-8D68-12A1DFEDDBE0}" type="datetimeFigureOut">
              <a:rPr lang="es-MX" smtClean="0"/>
              <a:t>05/03/2014</a:t>
            </a:fld>
            <a:endParaRPr lang="es-MX"/>
          </a:p>
        </p:txBody>
      </p:sp>
      <p:sp>
        <p:nvSpPr>
          <p:cNvPr id="6" name="5 Marcador de pie de página"/>
          <p:cNvSpPr>
            <a:spLocks noGrp="1"/>
          </p:cNvSpPr>
          <p:nvPr>
            <p:ph type="ftr" sz="quarter" idx="11"/>
          </p:nvPr>
        </p:nvSpPr>
        <p:spPr/>
        <p:txBody>
          <a:bodyPr/>
          <a:lstStyle/>
          <a:p>
            <a:endParaRPr lang="es-MX"/>
          </a:p>
        </p:txBody>
      </p:sp>
      <p:sp>
        <p:nvSpPr>
          <p:cNvPr id="7" name="6 Marcador de número de diapositiva"/>
          <p:cNvSpPr>
            <a:spLocks noGrp="1"/>
          </p:cNvSpPr>
          <p:nvPr>
            <p:ph type="sldNum" sz="quarter" idx="12"/>
          </p:nvPr>
        </p:nvSpPr>
        <p:spPr/>
        <p:txBody>
          <a:bodyPr/>
          <a:lstStyle/>
          <a:p>
            <a:fld id="{6DD1BDCA-C5B1-475F-BC74-1BA707838CDD}" type="slidenum">
              <a:rPr lang="es-MX" smtClean="0"/>
              <a:t>‹Nº›</a:t>
            </a:fld>
            <a:endParaRPr lang="es-MX"/>
          </a:p>
        </p:txBody>
      </p:sp>
    </p:spTree>
    <p:extLst>
      <p:ext uri="{BB962C8B-B14F-4D97-AF65-F5344CB8AC3E}">
        <p14:creationId xmlns:p14="http://schemas.microsoft.com/office/powerpoint/2010/main" val="8995287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MX"/>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5566D176-E7C9-4412-8D68-12A1DFEDDBE0}" type="datetimeFigureOut">
              <a:rPr lang="es-MX" smtClean="0"/>
              <a:t>05/03/2014</a:t>
            </a:fld>
            <a:endParaRPr lang="es-MX"/>
          </a:p>
        </p:txBody>
      </p:sp>
      <p:sp>
        <p:nvSpPr>
          <p:cNvPr id="6" name="5 Marcador de pie de página"/>
          <p:cNvSpPr>
            <a:spLocks noGrp="1"/>
          </p:cNvSpPr>
          <p:nvPr>
            <p:ph type="ftr" sz="quarter" idx="11"/>
          </p:nvPr>
        </p:nvSpPr>
        <p:spPr/>
        <p:txBody>
          <a:bodyPr/>
          <a:lstStyle/>
          <a:p>
            <a:endParaRPr lang="es-MX"/>
          </a:p>
        </p:txBody>
      </p:sp>
      <p:sp>
        <p:nvSpPr>
          <p:cNvPr id="7" name="6 Marcador de número de diapositiva"/>
          <p:cNvSpPr>
            <a:spLocks noGrp="1"/>
          </p:cNvSpPr>
          <p:nvPr>
            <p:ph type="sldNum" sz="quarter" idx="12"/>
          </p:nvPr>
        </p:nvSpPr>
        <p:spPr/>
        <p:txBody>
          <a:bodyPr/>
          <a:lstStyle/>
          <a:p>
            <a:fld id="{6DD1BDCA-C5B1-475F-BC74-1BA707838CDD}" type="slidenum">
              <a:rPr lang="es-MX" smtClean="0"/>
              <a:t>‹Nº›</a:t>
            </a:fld>
            <a:endParaRPr lang="es-MX"/>
          </a:p>
        </p:txBody>
      </p:sp>
    </p:spTree>
    <p:extLst>
      <p:ext uri="{BB962C8B-B14F-4D97-AF65-F5344CB8AC3E}">
        <p14:creationId xmlns:p14="http://schemas.microsoft.com/office/powerpoint/2010/main" val="16827511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smtClean="0"/>
              <a:t>Haga clic para modificar el estilo de título del patrón</a:t>
            </a:r>
            <a:endParaRPr lang="es-MX"/>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66D176-E7C9-4412-8D68-12A1DFEDDBE0}" type="datetimeFigureOut">
              <a:rPr lang="es-MX" smtClean="0"/>
              <a:t>05/03/2014</a:t>
            </a:fld>
            <a:endParaRPr lang="es-MX"/>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D1BDCA-C5B1-475F-BC74-1BA707838CDD}" type="slidenum">
              <a:rPr lang="es-MX" smtClean="0"/>
              <a:t>‹Nº›</a:t>
            </a:fld>
            <a:endParaRPr lang="es-MX"/>
          </a:p>
        </p:txBody>
      </p:sp>
    </p:spTree>
    <p:extLst>
      <p:ext uri="{BB962C8B-B14F-4D97-AF65-F5344CB8AC3E}">
        <p14:creationId xmlns:p14="http://schemas.microsoft.com/office/powerpoint/2010/main" val="2095195440"/>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611560" y="188640"/>
            <a:ext cx="7772400" cy="1470025"/>
          </a:xfrm>
        </p:spPr>
        <p:txBody>
          <a:bodyPr/>
          <a:lstStyle/>
          <a:p>
            <a:r>
              <a:rPr lang="es-MX" b="1" dirty="0" smtClean="0"/>
              <a:t>Programación Web</a:t>
            </a:r>
            <a:endParaRPr lang="es-MX" b="1" dirty="0"/>
          </a:p>
        </p:txBody>
      </p:sp>
      <p:sp>
        <p:nvSpPr>
          <p:cNvPr id="3" name="2 Subtítulo"/>
          <p:cNvSpPr>
            <a:spLocks noGrp="1"/>
          </p:cNvSpPr>
          <p:nvPr>
            <p:ph type="subTitle" idx="1"/>
          </p:nvPr>
        </p:nvSpPr>
        <p:spPr>
          <a:xfrm>
            <a:off x="683568" y="1844824"/>
            <a:ext cx="7704856" cy="4248472"/>
          </a:xfrm>
        </p:spPr>
        <p:txBody>
          <a:bodyPr/>
          <a:lstStyle/>
          <a:p>
            <a:r>
              <a:rPr lang="es-MX" b="1" dirty="0" smtClean="0">
                <a:solidFill>
                  <a:schemeClr val="tx1"/>
                </a:solidFill>
              </a:rPr>
              <a:t>Ingeniería en sistemas computacionales</a:t>
            </a:r>
          </a:p>
          <a:p>
            <a:endParaRPr lang="es-MX" dirty="0" smtClean="0">
              <a:solidFill>
                <a:schemeClr val="tx1"/>
              </a:solidFill>
            </a:endParaRPr>
          </a:p>
          <a:p>
            <a:r>
              <a:rPr lang="es-MX" sz="2400" b="1" dirty="0" smtClean="0">
                <a:solidFill>
                  <a:schemeClr val="tx1"/>
                </a:solidFill>
              </a:rPr>
              <a:t>Profesor</a:t>
            </a:r>
          </a:p>
          <a:p>
            <a:r>
              <a:rPr lang="es-MX" sz="2400" dirty="0" smtClean="0">
                <a:solidFill>
                  <a:schemeClr val="tx1"/>
                </a:solidFill>
              </a:rPr>
              <a:t>Grimaldo Aguayo Oscar</a:t>
            </a:r>
          </a:p>
          <a:p>
            <a:endParaRPr lang="es-MX" sz="2400" dirty="0" smtClean="0">
              <a:solidFill>
                <a:schemeClr val="tx1"/>
              </a:solidFill>
            </a:endParaRPr>
          </a:p>
          <a:p>
            <a:r>
              <a:rPr lang="es-MX" sz="2400" b="1" dirty="0" smtClean="0">
                <a:solidFill>
                  <a:schemeClr val="tx1"/>
                </a:solidFill>
              </a:rPr>
              <a:t>Alumno</a:t>
            </a:r>
            <a:endParaRPr lang="es-MX" sz="2400" b="1" dirty="0">
              <a:solidFill>
                <a:schemeClr val="tx1"/>
              </a:solidFill>
            </a:endParaRPr>
          </a:p>
          <a:p>
            <a:r>
              <a:rPr lang="es-MX" sz="2400" dirty="0" smtClean="0">
                <a:solidFill>
                  <a:schemeClr val="tx1"/>
                </a:solidFill>
              </a:rPr>
              <a:t>Antúnez Montoya David </a:t>
            </a:r>
          </a:p>
          <a:p>
            <a:endParaRPr lang="es-MX" sz="2400" dirty="0">
              <a:solidFill>
                <a:schemeClr val="tx1"/>
              </a:solidFill>
            </a:endParaRPr>
          </a:p>
          <a:p>
            <a:r>
              <a:rPr lang="es-MX" sz="2400" b="1" dirty="0" err="1">
                <a:solidFill>
                  <a:schemeClr val="tx1"/>
                </a:solidFill>
              </a:rPr>
              <a:t>j</a:t>
            </a:r>
            <a:r>
              <a:rPr lang="es-MX" sz="2400" b="1" dirty="0" err="1" smtClean="0">
                <a:solidFill>
                  <a:schemeClr val="tx1"/>
                </a:solidFill>
              </a:rPr>
              <a:t>Query</a:t>
            </a:r>
            <a:endParaRPr lang="es-MX" sz="2400" b="1" dirty="0" smtClean="0">
              <a:solidFill>
                <a:schemeClr val="tx1"/>
              </a:solidFill>
            </a:endParaRPr>
          </a:p>
          <a:p>
            <a:endParaRPr lang="es-MX" dirty="0">
              <a:solidFill>
                <a:schemeClr val="tx1"/>
              </a:solidFill>
            </a:endParaRPr>
          </a:p>
        </p:txBody>
      </p:sp>
    </p:spTree>
    <p:extLst>
      <p:ext uri="{BB962C8B-B14F-4D97-AF65-F5344CB8AC3E}">
        <p14:creationId xmlns:p14="http://schemas.microsoft.com/office/powerpoint/2010/main" val="17738733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err="1" smtClean="0"/>
              <a:t>jQuery</a:t>
            </a:r>
            <a:endParaRPr lang="es-MX" dirty="0"/>
          </a:p>
        </p:txBody>
      </p:sp>
      <p:sp>
        <p:nvSpPr>
          <p:cNvPr id="3" name="2 Marcador de contenido"/>
          <p:cNvSpPr>
            <a:spLocks noGrp="1"/>
          </p:cNvSpPr>
          <p:nvPr>
            <p:ph idx="1"/>
          </p:nvPr>
        </p:nvSpPr>
        <p:spPr/>
        <p:txBody>
          <a:bodyPr/>
          <a:lstStyle/>
          <a:p>
            <a:pPr marL="0" indent="0" algn="just">
              <a:buNone/>
            </a:pPr>
            <a:r>
              <a:rPr lang="es-MX" dirty="0" err="1"/>
              <a:t>jQuery</a:t>
            </a:r>
            <a:r>
              <a:rPr lang="es-MX" dirty="0"/>
              <a:t> es una biblioteca de JavaScript, creada inicialmente por John </a:t>
            </a:r>
            <a:r>
              <a:rPr lang="es-MX" dirty="0" err="1"/>
              <a:t>Resig</a:t>
            </a:r>
            <a:r>
              <a:rPr lang="es-MX" dirty="0"/>
              <a:t>, que permite simplificar la manera de interactuar con los documentos HTML, manipular el árbol DOM, manejar eventos, desarrollar animaciones y agregar interacción con la técnica AJAX a páginas web.</a:t>
            </a:r>
          </a:p>
        </p:txBody>
      </p:sp>
    </p:spTree>
    <p:extLst>
      <p:ext uri="{BB962C8B-B14F-4D97-AF65-F5344CB8AC3E}">
        <p14:creationId xmlns:p14="http://schemas.microsoft.com/office/powerpoint/2010/main" val="7907608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err="1" smtClean="0"/>
              <a:t>jQuery</a:t>
            </a:r>
            <a:endParaRPr lang="es-MX" dirty="0"/>
          </a:p>
        </p:txBody>
      </p:sp>
      <p:sp>
        <p:nvSpPr>
          <p:cNvPr id="3" name="2 Marcador de contenido"/>
          <p:cNvSpPr>
            <a:spLocks noGrp="1"/>
          </p:cNvSpPr>
          <p:nvPr>
            <p:ph idx="1"/>
          </p:nvPr>
        </p:nvSpPr>
        <p:spPr/>
        <p:txBody>
          <a:bodyPr/>
          <a:lstStyle/>
          <a:p>
            <a:pPr marL="0" indent="0" algn="just">
              <a:buNone/>
            </a:pPr>
            <a:r>
              <a:rPr lang="es-MX" dirty="0"/>
              <a:t> </a:t>
            </a:r>
            <a:r>
              <a:rPr lang="es-MX" dirty="0" err="1"/>
              <a:t>jQuery</a:t>
            </a:r>
            <a:r>
              <a:rPr lang="es-MX" dirty="0"/>
              <a:t>, al igual que otras bibliotecas, ofrece una serie de funcionalidades basadas en JavaScript que de otra manera requerirían de mucho más código, es decir, con las funciones propias de esta biblioteca se logran grandes resultados en menos tiempo y espacio.</a:t>
            </a:r>
          </a:p>
        </p:txBody>
      </p:sp>
    </p:spTree>
    <p:extLst>
      <p:ext uri="{BB962C8B-B14F-4D97-AF65-F5344CB8AC3E}">
        <p14:creationId xmlns:p14="http://schemas.microsoft.com/office/powerpoint/2010/main" val="8344427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Características </a:t>
            </a:r>
            <a:endParaRPr lang="es-MX" dirty="0"/>
          </a:p>
        </p:txBody>
      </p:sp>
      <p:sp>
        <p:nvSpPr>
          <p:cNvPr id="3" name="2 Marcador de contenido"/>
          <p:cNvSpPr>
            <a:spLocks noGrp="1"/>
          </p:cNvSpPr>
          <p:nvPr>
            <p:ph idx="1"/>
          </p:nvPr>
        </p:nvSpPr>
        <p:spPr/>
        <p:txBody>
          <a:bodyPr>
            <a:normAutofit fontScale="70000" lnSpcReduction="20000"/>
          </a:bodyPr>
          <a:lstStyle/>
          <a:p>
            <a:r>
              <a:rPr lang="es-MX" dirty="0"/>
              <a:t>Selección de elementos DOM.</a:t>
            </a:r>
          </a:p>
          <a:p>
            <a:r>
              <a:rPr lang="es-MX" dirty="0"/>
              <a:t>Interactividad y modificaciones del árbol DOM, incluyendo soporte para CSS 1-3 y un </a:t>
            </a:r>
            <a:r>
              <a:rPr lang="es-MX" dirty="0" err="1"/>
              <a:t>plugin</a:t>
            </a:r>
            <a:r>
              <a:rPr lang="es-MX" dirty="0"/>
              <a:t> básico de </a:t>
            </a:r>
            <a:r>
              <a:rPr lang="es-MX" dirty="0" err="1"/>
              <a:t>XPath</a:t>
            </a:r>
            <a:r>
              <a:rPr lang="es-MX" dirty="0"/>
              <a:t>.</a:t>
            </a:r>
          </a:p>
          <a:p>
            <a:r>
              <a:rPr lang="es-MX" dirty="0"/>
              <a:t>Eventos.</a:t>
            </a:r>
          </a:p>
          <a:p>
            <a:r>
              <a:rPr lang="es-MX" dirty="0"/>
              <a:t>Manipulación de la hoja de estilos CSS.</a:t>
            </a:r>
          </a:p>
          <a:p>
            <a:r>
              <a:rPr lang="es-MX" dirty="0"/>
              <a:t>Efectos y animaciones.</a:t>
            </a:r>
          </a:p>
          <a:p>
            <a:r>
              <a:rPr lang="es-MX" dirty="0"/>
              <a:t>Animaciones personalizada .</a:t>
            </a:r>
          </a:p>
          <a:p>
            <a:r>
              <a:rPr lang="es-MX" dirty="0"/>
              <a:t>AJAX.</a:t>
            </a:r>
          </a:p>
          <a:p>
            <a:r>
              <a:rPr lang="es-MX" dirty="0"/>
              <a:t>Soporta extensiones.</a:t>
            </a:r>
          </a:p>
          <a:p>
            <a:r>
              <a:rPr lang="es-MX" dirty="0"/>
              <a:t>Utilidades varias como obtener información del navegador, operar con objetos y vectores, funciones para rutinas comunes, etc.</a:t>
            </a:r>
          </a:p>
          <a:p>
            <a:r>
              <a:rPr lang="es-MX" dirty="0"/>
              <a:t>Compatible con los navegadores Mozilla Firefox 2.0+, </a:t>
            </a:r>
            <a:r>
              <a:rPr lang="es-MX" dirty="0" smtClean="0"/>
              <a:t>Internet Explorer</a:t>
            </a:r>
            <a:r>
              <a:rPr lang="es-MX" dirty="0"/>
              <a:t> 6+, Safari 3+, Opera 10.6+ y Google Chrome 8+</a:t>
            </a:r>
          </a:p>
          <a:p>
            <a:pPr marL="0" indent="0">
              <a:buNone/>
            </a:pPr>
            <a:endParaRPr lang="es-MX" dirty="0"/>
          </a:p>
        </p:txBody>
      </p:sp>
    </p:spTree>
    <p:extLst>
      <p:ext uri="{BB962C8B-B14F-4D97-AF65-F5344CB8AC3E}">
        <p14:creationId xmlns:p14="http://schemas.microsoft.com/office/powerpoint/2010/main" val="21998922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Uso de </a:t>
            </a:r>
            <a:r>
              <a:rPr lang="es-MX" dirty="0" err="1" smtClean="0"/>
              <a:t>jQuery</a:t>
            </a:r>
            <a:endParaRPr lang="es-MX" dirty="0"/>
          </a:p>
        </p:txBody>
      </p:sp>
      <p:sp>
        <p:nvSpPr>
          <p:cNvPr id="3" name="2 Marcador de contenido"/>
          <p:cNvSpPr>
            <a:spLocks noGrp="1"/>
          </p:cNvSpPr>
          <p:nvPr>
            <p:ph idx="1"/>
          </p:nvPr>
        </p:nvSpPr>
        <p:spPr/>
        <p:txBody>
          <a:bodyPr>
            <a:normAutofit fontScale="85000" lnSpcReduction="10000"/>
          </a:bodyPr>
          <a:lstStyle/>
          <a:p>
            <a:pPr marL="0" indent="0" algn="just">
              <a:buNone/>
            </a:pPr>
            <a:r>
              <a:rPr lang="es-MX" dirty="0"/>
              <a:t>La forma de interactuar con la página es mediante la función </a:t>
            </a:r>
            <a:r>
              <a:rPr lang="es-MX" dirty="0"/>
              <a:t>$()</a:t>
            </a:r>
            <a:r>
              <a:rPr lang="es-MX" dirty="0"/>
              <a:t>, un alias de </a:t>
            </a:r>
            <a:r>
              <a:rPr lang="es-MX" dirty="0" err="1"/>
              <a:t>jQuery</a:t>
            </a:r>
            <a:r>
              <a:rPr lang="es-MX" dirty="0"/>
              <a:t>()</a:t>
            </a:r>
            <a:r>
              <a:rPr lang="es-MX" dirty="0"/>
              <a:t>, que recibe como parámetro una expresión CSS o el nombre de una etiqueta HTML y devuelve todos los nodos (elementos) que concuerden con la expresión. Esta expresión es denominada </a:t>
            </a:r>
            <a:r>
              <a:rPr lang="es-MX" b="1" dirty="0"/>
              <a:t>selector</a:t>
            </a:r>
            <a:r>
              <a:rPr lang="es-MX" dirty="0"/>
              <a:t> en la terminología de </a:t>
            </a:r>
            <a:r>
              <a:rPr lang="es-MX" dirty="0" err="1"/>
              <a:t>jQuery</a:t>
            </a:r>
            <a:r>
              <a:rPr lang="es-MX" dirty="0" smtClean="0"/>
              <a:t>.</a:t>
            </a:r>
          </a:p>
          <a:p>
            <a:pPr marL="0" indent="0">
              <a:buNone/>
            </a:pPr>
            <a:endParaRPr lang="es-MX" dirty="0" smtClean="0"/>
          </a:p>
          <a:p>
            <a:pPr marL="0" indent="0">
              <a:buNone/>
            </a:pPr>
            <a:r>
              <a:rPr lang="es-MX" dirty="0"/>
              <a:t>$</a:t>
            </a:r>
            <a:r>
              <a:rPr lang="es-MX" dirty="0"/>
              <a:t>("#</a:t>
            </a:r>
            <a:r>
              <a:rPr lang="es-MX" dirty="0" err="1"/>
              <a:t>tablaAlumnos</a:t>
            </a:r>
            <a:r>
              <a:rPr lang="es-MX" dirty="0"/>
              <a:t>");</a:t>
            </a:r>
            <a:r>
              <a:rPr lang="es-MX" dirty="0"/>
              <a:t> </a:t>
            </a:r>
            <a:r>
              <a:rPr lang="es-MX" i="1" dirty="0"/>
              <a:t>// Devolverá el elemento con id="</a:t>
            </a:r>
            <a:r>
              <a:rPr lang="es-MX" i="1" dirty="0" err="1" smtClean="0"/>
              <a:t>tablaAlumnos</a:t>
            </a:r>
            <a:r>
              <a:rPr lang="es-MX" i="1" dirty="0" smtClean="0"/>
              <a:t>“</a:t>
            </a:r>
          </a:p>
          <a:p>
            <a:pPr marL="0" indent="0">
              <a:buNone/>
            </a:pPr>
            <a:r>
              <a:rPr lang="es-MX" dirty="0" smtClean="0"/>
              <a:t> </a:t>
            </a:r>
            <a:r>
              <a:rPr lang="es-MX" dirty="0"/>
              <a:t>$</a:t>
            </a:r>
            <a:r>
              <a:rPr lang="es-MX" dirty="0"/>
              <a:t>(".activo");</a:t>
            </a:r>
            <a:r>
              <a:rPr lang="es-MX" dirty="0"/>
              <a:t> </a:t>
            </a:r>
            <a:r>
              <a:rPr lang="es-MX" i="1" dirty="0"/>
              <a:t>// Devolverá una matriz de elementos con </a:t>
            </a:r>
            <a:r>
              <a:rPr lang="es-MX" i="1" dirty="0" err="1"/>
              <a:t>class</a:t>
            </a:r>
            <a:r>
              <a:rPr lang="es-MX" i="1" dirty="0"/>
              <a:t>="activo"</a:t>
            </a:r>
            <a:endParaRPr lang="es-MX" dirty="0"/>
          </a:p>
        </p:txBody>
      </p:sp>
    </p:spTree>
    <p:extLst>
      <p:ext uri="{BB962C8B-B14F-4D97-AF65-F5344CB8AC3E}">
        <p14:creationId xmlns:p14="http://schemas.microsoft.com/office/powerpoint/2010/main" val="6509305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Inicio de </a:t>
            </a:r>
            <a:r>
              <a:rPr lang="es-MX" dirty="0" err="1" smtClean="0"/>
              <a:t>jQuery</a:t>
            </a:r>
            <a:endParaRPr lang="es-MX" dirty="0"/>
          </a:p>
        </p:txBody>
      </p:sp>
      <p:sp>
        <p:nvSpPr>
          <p:cNvPr id="3" name="2 Marcador de contenido"/>
          <p:cNvSpPr>
            <a:spLocks noGrp="1"/>
          </p:cNvSpPr>
          <p:nvPr>
            <p:ph idx="1"/>
          </p:nvPr>
        </p:nvSpPr>
        <p:spPr/>
        <p:txBody>
          <a:bodyPr/>
          <a:lstStyle/>
          <a:p>
            <a:pPr marL="0" indent="0" algn="just">
              <a:buNone/>
            </a:pPr>
            <a:r>
              <a:rPr lang="es-MX" dirty="0"/>
              <a:t>Comúnmente antes de realizar cualquier acción en el documento con </a:t>
            </a:r>
            <a:r>
              <a:rPr lang="es-MX" dirty="0" err="1"/>
              <a:t>jQuery</a:t>
            </a:r>
            <a:r>
              <a:rPr lang="es-MX" dirty="0"/>
              <a:t>()</a:t>
            </a:r>
            <a:r>
              <a:rPr lang="es-MX" dirty="0"/>
              <a:t>, debemos percatarnos de que el documento esté listo. Para ello usamos </a:t>
            </a:r>
            <a:r>
              <a:rPr lang="es-MX" dirty="0"/>
              <a:t>$(</a:t>
            </a:r>
            <a:r>
              <a:rPr lang="es-MX" dirty="0" err="1"/>
              <a:t>document</a:t>
            </a:r>
            <a:r>
              <a:rPr lang="es-MX" dirty="0"/>
              <a:t>).</a:t>
            </a:r>
            <a:r>
              <a:rPr lang="es-MX" dirty="0" err="1"/>
              <a:t>ready</a:t>
            </a:r>
            <a:r>
              <a:rPr lang="es-MX" dirty="0"/>
              <a:t>();</a:t>
            </a:r>
            <a:r>
              <a:rPr lang="es-MX" dirty="0"/>
              <a:t>, de esta forma</a:t>
            </a:r>
            <a:r>
              <a:rPr lang="es-MX" dirty="0" smtClean="0"/>
              <a:t>:</a:t>
            </a:r>
          </a:p>
          <a:p>
            <a:pPr marL="0" indent="0" algn="just">
              <a:buNone/>
            </a:pPr>
            <a:endParaRPr lang="es-MX" dirty="0"/>
          </a:p>
          <a:p>
            <a:pPr marL="0" indent="0" algn="just">
              <a:buNone/>
            </a:pPr>
            <a:r>
              <a:rPr lang="es-MX" dirty="0"/>
              <a:t>$</a:t>
            </a:r>
            <a:r>
              <a:rPr lang="es-MX" dirty="0"/>
              <a:t>(</a:t>
            </a:r>
            <a:r>
              <a:rPr lang="es-MX" dirty="0" err="1"/>
              <a:t>document</a:t>
            </a:r>
            <a:r>
              <a:rPr lang="es-MX" dirty="0"/>
              <a:t>)</a:t>
            </a:r>
            <a:r>
              <a:rPr lang="es-MX" dirty="0"/>
              <a:t>.</a:t>
            </a:r>
            <a:r>
              <a:rPr lang="es-MX" dirty="0" err="1"/>
              <a:t>ready</a:t>
            </a:r>
            <a:r>
              <a:rPr lang="es-MX" dirty="0"/>
              <a:t>(</a:t>
            </a:r>
            <a:r>
              <a:rPr lang="es-MX" b="1" dirty="0" err="1"/>
              <a:t>function</a:t>
            </a:r>
            <a:r>
              <a:rPr lang="es-MX" dirty="0"/>
              <a:t>()</a:t>
            </a:r>
            <a:r>
              <a:rPr lang="es-MX" dirty="0"/>
              <a:t> </a:t>
            </a:r>
            <a:r>
              <a:rPr lang="es-MX" dirty="0"/>
              <a:t>{</a:t>
            </a:r>
            <a:r>
              <a:rPr lang="es-MX" dirty="0"/>
              <a:t> </a:t>
            </a:r>
            <a:r>
              <a:rPr lang="es-MX" i="1" dirty="0"/>
              <a:t>//Aquí van todas las acciones del documento.</a:t>
            </a:r>
            <a:r>
              <a:rPr lang="es-MX" dirty="0"/>
              <a:t> </a:t>
            </a:r>
            <a:r>
              <a:rPr lang="es-MX" dirty="0"/>
              <a:t>});</a:t>
            </a:r>
            <a:endParaRPr lang="es-MX" dirty="0"/>
          </a:p>
        </p:txBody>
      </p:sp>
    </p:spTree>
    <p:extLst>
      <p:ext uri="{BB962C8B-B14F-4D97-AF65-F5344CB8AC3E}">
        <p14:creationId xmlns:p14="http://schemas.microsoft.com/office/powerpoint/2010/main" val="2125910891"/>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76</TotalTime>
  <Words>49</Words>
  <Application>Microsoft Office PowerPoint</Application>
  <PresentationFormat>Presentación en pantalla (4:3)</PresentationFormat>
  <Paragraphs>34</Paragraphs>
  <Slides>6</Slides>
  <Notes>0</Notes>
  <HiddenSlides>0</HiddenSlides>
  <MMClips>0</MMClips>
  <ScaleCrop>false</ScaleCrop>
  <HeadingPairs>
    <vt:vector size="4" baseType="variant">
      <vt:variant>
        <vt:lpstr>Tema</vt:lpstr>
      </vt:variant>
      <vt:variant>
        <vt:i4>1</vt:i4>
      </vt:variant>
      <vt:variant>
        <vt:lpstr>Títulos de diapositiva</vt:lpstr>
      </vt:variant>
      <vt:variant>
        <vt:i4>6</vt:i4>
      </vt:variant>
    </vt:vector>
  </HeadingPairs>
  <TitlesOfParts>
    <vt:vector size="7" baseType="lpstr">
      <vt:lpstr>Tema de Office</vt:lpstr>
      <vt:lpstr>Programación Web</vt:lpstr>
      <vt:lpstr>jQuery</vt:lpstr>
      <vt:lpstr>jQuery</vt:lpstr>
      <vt:lpstr>Características </vt:lpstr>
      <vt:lpstr>Uso de jQuery</vt:lpstr>
      <vt:lpstr>Inicio de jQuery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Programación Web</dc:title>
  <dc:creator>David</dc:creator>
  <cp:lastModifiedBy>David</cp:lastModifiedBy>
  <cp:revision>4</cp:revision>
  <dcterms:created xsi:type="dcterms:W3CDTF">2014-03-05T15:36:53Z</dcterms:created>
  <dcterms:modified xsi:type="dcterms:W3CDTF">2014-03-05T21:39:07Z</dcterms:modified>
</cp:coreProperties>
</file>