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62" r:id="rId2"/>
    <p:sldId id="257" r:id="rId3"/>
    <p:sldId id="258" r:id="rId4"/>
    <p:sldId id="261" r:id="rId5"/>
    <p:sldId id="263" r:id="rId6"/>
    <p:sldId id="264" r:id="rId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374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10399C1-E0F2-497E-8507-F5898793662F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‹Nº›</a:t>
            </a:fld>
            <a:endParaRPr lang="es-MX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672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s-MX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F6ECB18-9B6B-45CC-94F9-59C50A192E9E}" type="slidenum">
              <a:rPr/>
              <a:pPr lvl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8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MX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12920" y="1027079"/>
            <a:ext cx="4933800" cy="370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sz="2640"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2F4156-56CE-4411-A8DC-1F1776D98065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BDE8C5-0445-48A3-9D23-1D049DFCC16D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8246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8246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2DF73C-F89E-4658-BF6A-70C897C68B1B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E15950-4306-4BBE-9C95-C0ABE4543CA7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8EABA8-5C9A-48FD-8B57-BF953C2097F6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5133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24463" y="1979613"/>
            <a:ext cx="4351337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3D7BE-0F05-4FBD-A304-7BD3EF4207D3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9FC47E-5F0F-4FB1-9C22-4FA005ED6D99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ACEE41-FACA-44CC-95B4-345C18395C8B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86F90C-A6E4-461B-8832-C78D602CC2E8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51C67-FDC1-463D-9D97-F958E5489171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116794-4AF9-4C25-A40C-11FABFD64AE6}" type="slidenum">
              <a:rPr/>
              <a:pPr lvl="0"/>
              <a:t>‹Nº›</a:t>
            </a:fld>
            <a:endParaRPr lang="es-MX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Pictures/100000000000031A00000253D1D24142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r:link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MX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720000" y="1980000"/>
            <a:ext cx="8855640" cy="514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None/>
              <a:defRPr lang="es-MX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6633"/>
              </a:buClr>
              <a:buSzPct val="45000"/>
              <a:buFont typeface="StarSymbol"/>
              <a:buChar char="●"/>
              <a:defRPr lang="es-MX" sz="32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6633"/>
              </a:buClr>
              <a:buSzPct val="75000"/>
              <a:buFont typeface="StarSymbol"/>
              <a:buChar char="–"/>
              <a:defRPr lang="es-MX" sz="28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6633"/>
              </a:buClr>
              <a:buSzPct val="45000"/>
              <a:buFont typeface="StarSymbol"/>
              <a:buChar char="●"/>
              <a:defRPr lang="es-MX" sz="24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6633"/>
              </a:buClr>
              <a:buSzPct val="75000"/>
              <a:buFont typeface="StarSymbol"/>
              <a:buChar char="–"/>
              <a:defRPr lang="es-MX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s-MX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s-MX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s-MX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s-MX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6633"/>
              </a:buClr>
              <a:buSzPct val="45000"/>
              <a:buFont typeface="StarSymbol"/>
              <a:buChar char="●"/>
              <a:defRPr lang="es-MX" sz="2000" b="0" i="0" u="none" strike="noStrike">
                <a:ln>
                  <a:noFill/>
                </a:ln>
                <a:solidFill>
                  <a:srgbClr val="000080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s-MX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s-MX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s-MX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58AA11F-F23D-4BDD-ADA8-AA5EA99018FB}" type="slidenum">
              <a:rPr/>
              <a:pPr lvl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hangingPunct="0">
        <a:tabLst/>
        <a:defRPr lang="es-MX" sz="4400" b="0" i="0" u="none" strike="noStrike">
          <a:ln>
            <a:noFill/>
          </a:ln>
          <a:solidFill>
            <a:srgbClr val="280099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s-MX" sz="3200" b="0" i="0" u="none" strike="noStrike">
          <a:ln>
            <a:noFill/>
          </a:ln>
          <a:solidFill>
            <a:srgbClr val="000080"/>
          </a:solidFill>
          <a:latin typeface="Albany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mmons.wikimedia.org/wiki/File:Git-logo.sv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Git-logo.sv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2858" y="1208069"/>
            <a:ext cx="442915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369217" y="5637225"/>
            <a:ext cx="7056437" cy="1931988"/>
          </a:xfrm>
        </p:spPr>
        <p:txBody>
          <a:bodyPr/>
          <a:lstStyle/>
          <a:p>
            <a:r>
              <a:rPr lang="es-MX" dirty="0" smtClean="0"/>
              <a:t>Valencia </a:t>
            </a:r>
            <a:r>
              <a:rPr lang="es-MX" dirty="0" err="1" smtClean="0"/>
              <a:t>Mendez</a:t>
            </a:r>
            <a:r>
              <a:rPr lang="es-MX" dirty="0" smtClean="0"/>
              <a:t> </a:t>
            </a:r>
            <a:r>
              <a:rPr lang="es-MX" dirty="0" err="1" smtClean="0"/>
              <a:t>Yenny</a:t>
            </a:r>
            <a:r>
              <a:rPr lang="es-MX" dirty="0" smtClean="0"/>
              <a:t> </a:t>
            </a:r>
            <a:r>
              <a:rPr lang="es-MX" dirty="0" err="1" smtClean="0"/>
              <a:t>Betsabe</a:t>
            </a:r>
            <a:endParaRPr lang="es-MX" dirty="0" smtClean="0"/>
          </a:p>
          <a:p>
            <a:r>
              <a:rPr lang="es-MX" dirty="0" smtClean="0"/>
              <a:t>No. Control. 10030470</a:t>
            </a:r>
            <a:endParaRPr lang="es-MX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¿</a:t>
            </a:r>
            <a:r>
              <a:rPr lang="en-US" err="1"/>
              <a:t>Que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Git</a:t>
            </a:r>
            <a:r>
              <a:rPr lang="en-US"/>
              <a:t>?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9pPr>
          </a:lstStyle>
          <a:p>
            <a:pPr lvl="0" algn="just"/>
            <a:r>
              <a:rPr lang="da-DK" dirty="0"/>
              <a:t>Un </a:t>
            </a:r>
            <a:r>
              <a:rPr lang="es-ES" dirty="0"/>
              <a:t>sistema</a:t>
            </a:r>
            <a:r>
              <a:rPr lang="zh-CN" altLang="en-US" dirty="0"/>
              <a:t> </a:t>
            </a:r>
            <a:r>
              <a:rPr lang="sk-SK" dirty="0"/>
              <a:t>de</a:t>
            </a:r>
            <a:r>
              <a:rPr lang="zh-CN" altLang="en-US" dirty="0"/>
              <a:t> </a:t>
            </a:r>
            <a:r>
              <a:rPr lang="en-US" altLang="zh-CN" dirty="0"/>
              <a:t>control de </a:t>
            </a:r>
            <a:r>
              <a:rPr lang="es-ES" dirty="0"/>
              <a:t>versiones</a:t>
            </a:r>
            <a:r>
              <a:rPr lang="zh-CN" altLang="en-US" dirty="0"/>
              <a:t> </a:t>
            </a:r>
            <a:r>
              <a:rPr lang="es-ES" dirty="0"/>
              <a:t>distribuido.</a:t>
            </a:r>
          </a:p>
          <a:p>
            <a:pPr lvl="0" algn="just"/>
            <a:r>
              <a:rPr lang="en-US" altLang="zh-CN" dirty="0"/>
              <a:t>No </a:t>
            </a:r>
            <a:r>
              <a:rPr lang="es-ES" dirty="0"/>
              <a:t>depende</a:t>
            </a:r>
            <a:r>
              <a:rPr lang="zh-CN" altLang="en-US" dirty="0"/>
              <a:t> </a:t>
            </a:r>
            <a:r>
              <a:rPr lang="en-US" altLang="zh-CN" dirty="0"/>
              <a:t>de </a:t>
            </a:r>
            <a:r>
              <a:rPr lang="es-ES" dirty="0"/>
              <a:t>acceso</a:t>
            </a:r>
            <a:r>
              <a:rPr lang="zh-CN" altLang="en-US" dirty="0"/>
              <a:t> </a:t>
            </a:r>
            <a:r>
              <a:rPr lang="en-US" altLang="zh-CN" dirty="0"/>
              <a:t>a la red o un </a:t>
            </a:r>
            <a:r>
              <a:rPr lang="en-US" altLang="zh-CN" dirty="0" err="1"/>
              <a:t>repositorio</a:t>
            </a:r>
            <a:r>
              <a:rPr lang="en-US" altLang="zh-CN" dirty="0"/>
              <a:t> central.</a:t>
            </a:r>
          </a:p>
          <a:p>
            <a:pPr lvl="0" algn="just"/>
            <a:r>
              <a:rPr lang="en-US" altLang="zh-CN" dirty="0" err="1"/>
              <a:t>Enfocado</a:t>
            </a:r>
            <a:r>
              <a:rPr lang="en-US" altLang="zh-CN" dirty="0"/>
              <a:t> a la </a:t>
            </a:r>
            <a:r>
              <a:rPr lang="en-US" altLang="zh-CN" dirty="0" err="1"/>
              <a:t>velocidad</a:t>
            </a:r>
            <a:r>
              <a:rPr lang="en-US" altLang="zh-CN" dirty="0"/>
              <a:t>, </a:t>
            </a:r>
            <a:r>
              <a:rPr lang="en-US" altLang="zh-CN" dirty="0" err="1"/>
              <a:t>uso</a:t>
            </a:r>
            <a:r>
              <a:rPr lang="en-US" altLang="zh-CN" dirty="0"/>
              <a:t> </a:t>
            </a:r>
            <a:r>
              <a:rPr lang="en-US" altLang="zh-CN" dirty="0" err="1"/>
              <a:t>practico</a:t>
            </a:r>
            <a:r>
              <a:rPr lang="en-US" altLang="zh-CN" dirty="0"/>
              <a:t> y </a:t>
            </a:r>
            <a:r>
              <a:rPr lang="en-US" altLang="zh-CN" dirty="0" err="1"/>
              <a:t>manejo</a:t>
            </a:r>
            <a:r>
              <a:rPr lang="en-US" altLang="zh-CN" dirty="0"/>
              <a:t> de </a:t>
            </a:r>
            <a:r>
              <a:rPr lang="en-US" altLang="zh-CN" dirty="0" err="1"/>
              <a:t>proyectos</a:t>
            </a:r>
            <a:r>
              <a:rPr lang="en-US" altLang="zh-CN" dirty="0"/>
              <a:t> </a:t>
            </a:r>
            <a:r>
              <a:rPr lang="en-US" altLang="zh-CN" dirty="0" err="1"/>
              <a:t>grandes</a:t>
            </a:r>
            <a:r>
              <a:rPr lang="en-US" altLang="zh-CN" dirty="0"/>
              <a:t>.</a:t>
            </a:r>
          </a:p>
          <a:p>
            <a:pPr lvl="0" algn="just"/>
            <a:r>
              <a:rPr lang="en-US" altLang="zh-CN" dirty="0" err="1"/>
              <a:t>Creado</a:t>
            </a:r>
            <a:r>
              <a:rPr lang="en-US" altLang="zh-CN" dirty="0"/>
              <a:t> </a:t>
            </a:r>
            <a:r>
              <a:rPr lang="en-US" altLang="zh-CN" dirty="0" err="1"/>
              <a:t>por</a:t>
            </a:r>
            <a:r>
              <a:rPr lang="en-US" altLang="zh-CN" dirty="0"/>
              <a:t> </a:t>
            </a:r>
            <a:r>
              <a:rPr lang="en-US" altLang="zh-CN" dirty="0" err="1"/>
              <a:t>Linus</a:t>
            </a:r>
            <a:r>
              <a:rPr lang="en-US" altLang="zh-CN" dirty="0"/>
              <a:t> </a:t>
            </a:r>
            <a:r>
              <a:rPr lang="en-US" altLang="zh-CN" dirty="0" err="1"/>
              <a:t>Torvalds</a:t>
            </a:r>
            <a:r>
              <a:rPr lang="en-US" altLang="zh-CN" dirty="0"/>
              <a:t>, el </a:t>
            </a:r>
            <a:r>
              <a:rPr lang="en-US" altLang="zh-CN" dirty="0" err="1"/>
              <a:t>creador</a:t>
            </a:r>
            <a:r>
              <a:rPr lang="en-US" altLang="zh-CN" dirty="0"/>
              <a:t> del </a:t>
            </a:r>
            <a:r>
              <a:rPr lang="en-US" altLang="zh-CN" dirty="0" err="1"/>
              <a:t>núcleo</a:t>
            </a:r>
            <a:r>
              <a:rPr lang="en-US" altLang="zh-CN" dirty="0"/>
              <a:t> Linux</a:t>
            </a:r>
          </a:p>
          <a:p>
            <a:pPr lvl="0" algn="just"/>
            <a:r>
              <a:rPr lang="en-US" altLang="zh-CN" dirty="0" err="1"/>
              <a:t>Sistema</a:t>
            </a:r>
            <a:r>
              <a:rPr lang="en-US" altLang="zh-CN" dirty="0"/>
              <a:t> de control de </a:t>
            </a:r>
            <a:r>
              <a:rPr lang="en-US" altLang="zh-CN" dirty="0" err="1"/>
              <a:t>código</a:t>
            </a:r>
            <a:r>
              <a:rPr lang="en-US" altLang="zh-CN" dirty="0"/>
              <a:t> </a:t>
            </a:r>
            <a:r>
              <a:rPr lang="en-US" altLang="zh-CN" dirty="0" err="1"/>
              <a:t>fuente</a:t>
            </a:r>
            <a:endParaRPr lang="en-US" altLang="zh-CN" dirty="0"/>
          </a:p>
          <a:p>
            <a:pPr lvl="0" algn="just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Marcador de texto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defRPr>
            </a:lvl9pPr>
          </a:lstStyle>
          <a:p>
            <a:pPr lvl="0" algn="just"/>
            <a:r>
              <a:rPr lang="es-MX" altLang="zh-CN" dirty="0" smtClean="0"/>
              <a:t>Resuelve una serie de problemas a todos aquellos que tenemos que trabajar código fuente:</a:t>
            </a:r>
          </a:p>
          <a:p>
            <a:pPr lvl="0" algn="ctr"/>
            <a:endParaRPr lang="en-US" altLang="zh-CN" dirty="0"/>
          </a:p>
          <a:p>
            <a:pPr lvl="0"/>
            <a:r>
              <a:rPr lang="zh-CN" altLang="en-US" dirty="0"/>
              <a:t>    </a:t>
            </a:r>
            <a:r>
              <a:rPr lang="en-US" altLang="zh-CN" dirty="0" err="1"/>
              <a:t>Ficheros</a:t>
            </a:r>
            <a:r>
              <a:rPr lang="en-US" altLang="zh-CN" dirty="0"/>
              <a:t> HTML / CSS / </a:t>
            </a:r>
            <a:r>
              <a:rPr lang="en-US" altLang="zh-CN" dirty="0" err="1"/>
              <a:t>Javascript</a:t>
            </a:r>
            <a:endParaRPr lang="en-US" altLang="zh-CN" dirty="0"/>
          </a:p>
          <a:p>
            <a:pPr lvl="0"/>
            <a:r>
              <a:rPr lang="zh-CN" altLang="en-US" dirty="0"/>
              <a:t>    </a:t>
            </a:r>
            <a:r>
              <a:rPr lang="en-US" altLang="zh-CN" dirty="0" err="1"/>
              <a:t>Ficheros</a:t>
            </a:r>
            <a:r>
              <a:rPr lang="en-US" altLang="zh-CN" dirty="0"/>
              <a:t> PHP</a:t>
            </a:r>
          </a:p>
          <a:p>
            <a:pPr lvl="0" algn="just"/>
            <a:r>
              <a:rPr lang="zh-CN" altLang="en-US" dirty="0"/>
              <a:t>    </a:t>
            </a:r>
            <a:r>
              <a:rPr lang="en-US" altLang="zh-CN" dirty="0" err="1"/>
              <a:t>Ficheros</a:t>
            </a:r>
            <a:r>
              <a:rPr lang="en-US" altLang="zh-CN" dirty="0"/>
              <a:t> de </a:t>
            </a:r>
            <a:r>
              <a:rPr lang="en-US" altLang="zh-CN" dirty="0" err="1"/>
              <a:t>configuración</a:t>
            </a:r>
            <a:endParaRPr lang="en-US" altLang="zh-CN" dirty="0"/>
          </a:p>
          <a:p>
            <a:pPr lvl="0"/>
            <a:r>
              <a:rPr lang="zh-CN" altLang="en-US" dirty="0"/>
              <a:t>    </a:t>
            </a:r>
            <a:r>
              <a:rPr lang="en-US" altLang="zh-CN" dirty="0" err="1"/>
              <a:t>Documentación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bjetivo a largo pla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400" b="1" dirty="0" err="1"/>
              <a:t>Características</a:t>
            </a:r>
            <a:r>
              <a:rPr lang="en-US" sz="2400" b="1" dirty="0"/>
              <a:t> de </a:t>
            </a:r>
            <a:r>
              <a:rPr lang="en-US" sz="2400" b="1" dirty="0" err="1"/>
              <a:t>Git</a:t>
            </a:r>
            <a:endParaRPr lang="en-US" sz="2400" b="1" dirty="0"/>
          </a:p>
        </p:txBody>
      </p:sp>
      <p:sp>
        <p:nvSpPr>
          <p:cNvPr id="3" name="2 Subtítulo"/>
          <p:cNvSpPr txBox="1">
            <a:spLocks noGrp="1"/>
          </p:cNvSpPr>
          <p:nvPr>
            <p:ph idx="1"/>
          </p:nvPr>
        </p:nvSpPr>
        <p:spPr>
          <a:xfrm>
            <a:off x="682594" y="1708135"/>
            <a:ext cx="8855640" cy="4131821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-216000" algn="just"/>
            <a:r>
              <a:rPr sz="2800" smtClean="0"/>
              <a:t>Diseñado para manejar proyectos grandes.</a:t>
            </a:r>
          </a:p>
          <a:p>
            <a:pPr marL="0" lvl="0" indent="-216000" algn="just"/>
            <a:r>
              <a:rPr sz="2800" smtClean="0"/>
              <a:t>Es muy rápido.</a:t>
            </a:r>
          </a:p>
          <a:p>
            <a:pPr marL="0" lvl="0" indent="-216000" algn="just"/>
            <a:r>
              <a:rPr sz="2800" smtClean="0"/>
              <a:t>Formato de archivo muy sencillo y compacto.</a:t>
            </a:r>
          </a:p>
          <a:p>
            <a:pPr marL="0" lvl="0" indent="-216000" algn="just"/>
            <a:r>
              <a:rPr sz="2800" smtClean="0"/>
              <a:t>100% distribuido.</a:t>
            </a:r>
          </a:p>
          <a:p>
            <a:pPr marL="0" lvl="0" indent="-216000" algn="just"/>
            <a:r>
              <a:rPr sz="2800" smtClean="0"/>
              <a:t>Se puede sincronizar por cualquier medio.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Que es GitHub?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sz="2800" i="1" smtClean="0"/>
              <a:t>GitHub es una forja para alojar proyectos utilizando el sistema de control de versiones Git. </a:t>
            </a:r>
            <a:endParaRPr sz="2800" smtClean="0"/>
          </a:p>
          <a:p>
            <a:pPr algn="just" fontAlgn="base"/>
            <a:r>
              <a:rPr sz="2800" i="1" smtClean="0"/>
              <a:t>Desde enero de 2010, GitHub opera bajo el nombre de </a:t>
            </a:r>
            <a:r>
              <a:rPr sz="2800" smtClean="0"/>
              <a:t>GitHub, Inc.</a:t>
            </a:r>
          </a:p>
          <a:p>
            <a:pPr algn="just"/>
            <a:r>
              <a:rPr sz="2800" i="1" smtClean="0"/>
              <a:t>El código se almacena de forma pública, aunque también se puede hacer de forma privada, creando una cuenta de pago.</a:t>
            </a:r>
            <a:endParaRPr lang="es-MX" sz="28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¿Para que sirve?</a:t>
            </a:r>
            <a:r>
              <a:rPr smtClean="0"/>
              <a:t/>
            </a:r>
            <a:br>
              <a:rPr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2000" smtClean="0"/>
              <a:t>GitHub aloja tu repositorio de código y te brinda </a:t>
            </a:r>
            <a:r>
              <a:rPr sz="2000" b="1" smtClean="0"/>
              <a:t>herramientas</a:t>
            </a:r>
            <a:r>
              <a:rPr sz="2000" smtClean="0"/>
              <a:t> muy útiles para el </a:t>
            </a:r>
            <a:r>
              <a:rPr sz="2000" b="1" smtClean="0"/>
              <a:t>trabajo en equipo</a:t>
            </a:r>
            <a:r>
              <a:rPr sz="2000" smtClean="0"/>
              <a:t>, dentro de un proyecto.</a:t>
            </a:r>
          </a:p>
          <a:p>
            <a:pPr algn="just"/>
            <a:r>
              <a:rPr sz="2000" smtClean="0"/>
              <a:t>Además de eso, puedes </a:t>
            </a:r>
            <a:r>
              <a:rPr sz="2000" b="1" smtClean="0"/>
              <a:t>contribuir a mejorar el software de los demás</a:t>
            </a:r>
            <a:r>
              <a:rPr sz="2000" smtClean="0"/>
              <a:t>. Para poder alcanzar esta meta, GitHub provee de funcionalidades para hacer un </a:t>
            </a:r>
            <a:r>
              <a:rPr sz="2000" b="1" smtClean="0"/>
              <a:t>fork</a:t>
            </a:r>
            <a:r>
              <a:rPr sz="2000" smtClean="0"/>
              <a:t> y solicitar </a:t>
            </a:r>
            <a:r>
              <a:rPr sz="2000" b="1" smtClean="0"/>
              <a:t>pulls</a:t>
            </a:r>
            <a:r>
              <a:rPr sz="2000" smtClean="0"/>
              <a:t>.</a:t>
            </a:r>
          </a:p>
          <a:p>
            <a:pPr algn="just"/>
            <a:r>
              <a:rPr sz="2000" smtClean="0"/>
              <a:t>Realizar un </a:t>
            </a:r>
            <a:r>
              <a:rPr sz="2000" b="1" smtClean="0"/>
              <a:t>fork</a:t>
            </a:r>
            <a:r>
              <a:rPr sz="2000" smtClean="0"/>
              <a:t> es simplemente </a:t>
            </a:r>
            <a:r>
              <a:rPr sz="2000" b="1" smtClean="0"/>
              <a:t>clonar un repositorio ajeno</a:t>
            </a:r>
            <a:r>
              <a:rPr sz="2000" smtClean="0"/>
              <a:t> (genera una copia en tu cuenta), </a:t>
            </a:r>
            <a:r>
              <a:rPr sz="2000" b="1" smtClean="0"/>
              <a:t>para eliminar algún bug o modificar cosas de él</a:t>
            </a:r>
            <a:r>
              <a:rPr sz="2000" smtClean="0"/>
              <a:t>. Una vez realizadas tus modificaciones puedes enviar un </a:t>
            </a:r>
            <a:r>
              <a:rPr sz="2000" b="1" smtClean="0"/>
              <a:t>pull</a:t>
            </a:r>
            <a:r>
              <a:rPr sz="2000" smtClean="0"/>
              <a:t> al dueño del proyecto. Éste </a:t>
            </a:r>
            <a:r>
              <a:rPr sz="2000" b="1" smtClean="0"/>
              <a:t>podrá analizar los cambios</a:t>
            </a:r>
            <a:r>
              <a:rPr sz="2000" smtClean="0"/>
              <a:t> que has realizado fácilmente, </a:t>
            </a:r>
            <a:r>
              <a:rPr sz="2000" b="1" smtClean="0"/>
              <a:t>y</a:t>
            </a:r>
            <a:r>
              <a:rPr sz="2000" smtClean="0"/>
              <a:t> si considera interesante tu contribución, </a:t>
            </a:r>
            <a:r>
              <a:rPr sz="2000" b="1" smtClean="0"/>
              <a:t>adjuntarlo con el repositorio original</a:t>
            </a:r>
            <a:r>
              <a:rPr sz="2000" smtClean="0"/>
              <a:t>.</a:t>
            </a:r>
          </a:p>
          <a:p>
            <a:endParaRPr lang="es-MX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yt-aq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145</Words>
  <Application>Microsoft Office PowerPoint</Application>
  <PresentationFormat>Personalizado</PresentationFormat>
  <Paragraphs>28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lyt-aqua</vt:lpstr>
      <vt:lpstr>Presentación de PowerPoint</vt:lpstr>
      <vt:lpstr>¿Que es Git?</vt:lpstr>
      <vt:lpstr>Presentación de PowerPoint</vt:lpstr>
      <vt:lpstr>Características de Git</vt:lpstr>
      <vt:lpstr>Que es GitHub?</vt:lpstr>
      <vt:lpstr>¿Para que sirve?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SANDRA</dc:creator>
  <cp:lastModifiedBy>Mary</cp:lastModifiedBy>
  <cp:revision>10</cp:revision>
  <dcterms:created xsi:type="dcterms:W3CDTF">2013-08-21T20:37:55Z</dcterms:created>
  <dcterms:modified xsi:type="dcterms:W3CDTF">2014-01-27T23:33:16Z</dcterms:modified>
</cp:coreProperties>
</file>