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aa99cda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aa99cd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aa99cd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aa99cd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aa99cd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aa99cd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level problems:</a:t>
            </a:r>
            <a:br>
              <a:rPr lang="en"/>
            </a:br>
            <a:r>
              <a:rPr lang="en"/>
              <a:t>- i18n</a:t>
            </a:r>
            <a:br>
              <a:rPr lang="en"/>
            </a:br>
            <a:r>
              <a:rPr lang="en"/>
              <a:t>- hotkeys</a:t>
            </a:r>
            <a:br>
              <a:rPr lang="en"/>
            </a:br>
            <a:br>
              <a:rPr lang="en"/>
            </a:br>
            <a:r>
              <a:rPr lang="en"/>
              <a:t>Authorization:</a:t>
            </a:r>
            <a:br>
              <a:rPr lang="en"/>
            </a:br>
            <a:r>
              <a:rPr lang="en"/>
              <a:t>- Keycloack recipe</a:t>
            </a:r>
            <a:br>
              <a:rPr lang="en"/>
            </a:br>
            <a:r>
              <a:rPr lang="en"/>
              <a:t>- Google Cloud Healthcare API</a:t>
            </a:r>
            <a:br>
              <a:rPr lang="en"/>
            </a:br>
            <a:br>
              <a:rPr lang="en"/>
            </a:br>
            <a:r>
              <a:rPr lang="en"/>
              <a:t>Data Sources</a:t>
            </a:r>
            <a:br>
              <a:rPr lang="en"/>
            </a:br>
            <a:r>
              <a:rPr lang="en"/>
              <a:t>- DICOMWeb (Orthanc, dcm4chee)</a:t>
            </a:r>
            <a:br>
              <a:rPr lang="en"/>
            </a:br>
            <a:r>
              <a:rPr lang="en"/>
              <a:t>- Custom JSON that maps data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aa99cd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aa99cd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acc8f7b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acc8f7b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aa99cda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aa99cda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f483e38b_1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ef483e38b_1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f483e38b_1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f483e38b_1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aa99c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aa99c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aa99cda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aa99cda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aa99cd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aa99cd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9aa99cd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9aa99cd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acc8f7b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acc8f7b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acc8f7b7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acc8f7b7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880050" y="1082200"/>
            <a:ext cx="4263900" cy="3718200"/>
          </a:xfrm>
          <a:prstGeom prst="rect">
            <a:avLst/>
          </a:prstGeom>
          <a:solidFill>
            <a:srgbClr val="0031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167"/>
              </a:buClr>
              <a:buSzPts val="2800"/>
              <a:buNone/>
              <a:defRPr sz="2800">
                <a:solidFill>
                  <a:srgbClr val="00316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32575" l="9548" r="72930" t="31006"/>
          <a:stretch/>
        </p:blipFill>
        <p:spPr>
          <a:xfrm>
            <a:off x="7041810" y="4277300"/>
            <a:ext cx="444650" cy="462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kitware.github.io/vtk-js" TargetMode="External"/><Relationship Id="rId5" Type="http://schemas.openxmlformats.org/officeDocument/2006/relationships/hyperlink" Target="https://kitware.github.io/paraview-glance" TargetMode="External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iewer.ohif.org/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WKKZtxL9gQI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43675" y="744575"/>
            <a:ext cx="91002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VTK.js</a:t>
            </a:r>
            <a:br>
              <a:rPr lang="en"/>
            </a:br>
            <a:r>
              <a:rPr lang="en"/>
              <a:t>for OHIF</a:t>
            </a:r>
            <a:endParaRPr>
              <a:solidFill>
                <a:srgbClr val="00316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vtk.js?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Cross-platform portability via web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“Zero-install” for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Low-cost rapid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remote integration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8399" r="0" t="0"/>
          <a:stretch/>
        </p:blipFill>
        <p:spPr>
          <a:xfrm>
            <a:off x="5829400" y="1284347"/>
            <a:ext cx="2860025" cy="24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Technologies behind vtk.js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WebGL</a:t>
            </a:r>
            <a:r>
              <a:rPr lang="en"/>
              <a:t>: 3D graphics with GLSL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WebWorkers</a:t>
            </a:r>
            <a:r>
              <a:rPr lang="en"/>
              <a:t>: Javascript background threads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WebVR</a:t>
            </a:r>
            <a:r>
              <a:rPr lang="en"/>
              <a:t>: VR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WebAssembly</a:t>
            </a:r>
            <a:r>
              <a:rPr lang="en"/>
              <a:t>: super-fast in-browser processing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438" y="3121375"/>
            <a:ext cx="2869125" cy="11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OHIF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image viewing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common application level problems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 with OpenID Connect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to popular and custom data sources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extension and configuration support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panels, modals, and routes to support custom workflows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commands, toolbar buttons, and viewports to add powerful features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Maintained extensions for popular features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 slide microscopy viewing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Visualizing studies with Cornerstone or vtk.js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segmentation tools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Measurements list with labeling and descriptions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vtk.js examples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225" y="1722827"/>
            <a:ext cx="3890600" cy="11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483500" y="2938150"/>
            <a:ext cx="40665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https://kitware.github.io/vtk-js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4198300" y="2938150"/>
            <a:ext cx="44622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https://kitware.github.io/paraview-glance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4275" y="1267550"/>
            <a:ext cx="1615625" cy="16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OHIF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https://viewer.ohif.org/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565" y="965088"/>
            <a:ext cx="5436869" cy="32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course (#2):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Starting a vtk.js application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78925" y="113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Presented By: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Forrest Li (Kitware)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Forrest Li (Kitware)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Trinity Urban (MGH and 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Steve Pieper (Isomics)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Erik Ziegler (OHIF)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Gordon J. Harris (MGH and 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James A. Petts (OHIF)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Danny Brown (OHIF)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Stephen Aylward (Kitware)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975" y="1307936"/>
            <a:ext cx="1878001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975" y="2537012"/>
            <a:ext cx="2217449" cy="6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32575" l="9548" r="9256" t="31006"/>
          <a:stretch/>
        </p:blipFill>
        <p:spPr>
          <a:xfrm>
            <a:off x="6508987" y="1932600"/>
            <a:ext cx="2060624" cy="4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Sources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VTK.js / Kitware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NINDS R44NS081792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NINDS R42NS086295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NIBIB and NIGMS R01EB021396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NIBIB R01EB014955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Isomics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P41 EB015902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OHIF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NIH U24 CA199460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r>
              <a:rPr lang="en"/>
              <a:t> Goals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you do with vtk.js and OHIF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with vtk.js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integrating vtk.js with OHIF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develop your own vtk.js application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375" y="2853525"/>
            <a:ext cx="1134425" cy="11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32575" l="9548" r="9256" t="31006"/>
          <a:stretch/>
        </p:blipFill>
        <p:spPr>
          <a:xfrm>
            <a:off x="4282550" y="3045150"/>
            <a:ext cx="3349402" cy="75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vtk.js and OHIF (this video)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Starting a vtk.js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vtk.js: Architecture, itk.js, widgets,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OHIF + vtk.js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Advanced vtk.js: WebGL and GLSL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Audience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proficiency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pm ecosystem and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Babel/webpack/etc. (preferred)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image processing and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Basics of medical image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purpose of volume rendering, slicing, transfer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Optional: Knowledge of C++ VTK and ITK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tk.js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86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tk.js is an </a:t>
            </a:r>
            <a:r>
              <a:rPr b="1" lang="en"/>
              <a:t>open-source library</a:t>
            </a:r>
            <a:r>
              <a:rPr lang="en"/>
              <a:t> for interactive 2D and 3D scientific</a:t>
            </a:r>
            <a:br>
              <a:rPr lang="en"/>
            </a:br>
            <a:r>
              <a:rPr lang="en"/>
              <a:t>data visualization and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Freely available for commercial and academic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 rendering of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Slice-based rendering of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Surface renderings of geometry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cloud rendering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VR rendering...and more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900" y="1607150"/>
            <a:ext cx="1983250" cy="180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863" y="1607150"/>
            <a:ext cx="1375327" cy="18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676" y="1607150"/>
            <a:ext cx="1713711" cy="18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1099" y="1607150"/>
            <a:ext cx="1868884" cy="18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vtk.js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widgets and visualizations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Manipulate handles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dataset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to build your own 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 or build from scratch</a:t>
            </a:r>
            <a:endParaRPr/>
          </a:p>
        </p:txBody>
      </p:sp>
      <p:pic>
        <p:nvPicPr>
          <p:cNvPr id="109" name="Google Shape;109;p20" title="crop widget exampl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450" y="1613325"/>
            <a:ext cx="3180226" cy="23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vtk.js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017725"/>
            <a:ext cx="86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vtk.js is a </a:t>
            </a:r>
            <a:r>
              <a:rPr b="1" lang="en"/>
              <a:t>rewrite of C++ VTK, for the web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code for in-browser execution, supports all modern browsers and platforms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algorithms, workflows, interactive widgets (annotation, measurement, transfer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vtk.js follows the core VTK architecture paradigm, but varies elsewhere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widget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Filters, coding style, etc.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itware Slides 16:9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