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Oxfam Surveys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65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790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KoboCollect App</a:t>
            </a:r>
          </a:p>
          <a:p>
            <a:r>
              <a:rPr lang="nl-BE" dirty="0" smtClean="0"/>
              <a:t>Uploads data when device has connection</a:t>
            </a:r>
          </a:p>
          <a:p>
            <a:endParaRPr lang="nl-BE" dirty="0"/>
          </a:p>
        </p:txBody>
      </p:sp>
      <p:sp>
        <p:nvSpPr>
          <p:cNvPr id="4" name="AutoShape 2" descr="https://lh4.ggpht.com/qdkHs1DtP3IkTu4rcouRFr0gVsb97OhnHJJd1kkqvPNxK2ZAmEce3ou8UsEi-cZPT8Wh=h900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7"/>
          <a:stretch/>
        </p:blipFill>
        <p:spPr>
          <a:xfrm>
            <a:off x="7081915" y="1152983"/>
            <a:ext cx="2967938" cy="50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4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Linked with the</a:t>
            </a:r>
            <a:endParaRPr lang="nl-BE" dirty="0"/>
          </a:p>
          <a:p>
            <a:r>
              <a:rPr lang="nl-BE" dirty="0" smtClean="0"/>
              <a:t>Database of foods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12"/>
          <a:stretch/>
        </p:blipFill>
        <p:spPr>
          <a:xfrm>
            <a:off x="4053015" y="2132517"/>
            <a:ext cx="7934713" cy="34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1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For use with the</a:t>
            </a:r>
          </a:p>
          <a:p>
            <a:r>
              <a:rPr lang="nl-BE" dirty="0" smtClean="0"/>
              <a:t>Ration Calculator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82" y="2454876"/>
            <a:ext cx="6635466" cy="32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Data is sent with KoBo Api</a:t>
            </a:r>
          </a:p>
          <a:p>
            <a:r>
              <a:rPr lang="nl-BE" dirty="0" smtClean="0"/>
              <a:t>Using Excel forms</a:t>
            </a:r>
          </a:p>
          <a:p>
            <a:endParaRPr lang="nl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7" y="1943864"/>
            <a:ext cx="6119757" cy="34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Read data from the form</a:t>
            </a:r>
          </a:p>
          <a:p>
            <a:r>
              <a:rPr lang="nl-BE" dirty="0" smtClean="0"/>
              <a:t>Feed it into our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184724"/>
            <a:ext cx="4241856" cy="31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7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Application processes the data</a:t>
            </a:r>
          </a:p>
          <a:p>
            <a:r>
              <a:rPr lang="nl-BE" dirty="0" smtClean="0"/>
              <a:t>Inserts data into the ration calculator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86" y="2300053"/>
            <a:ext cx="5907208" cy="28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64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64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Oxfam Surveys</vt:lpstr>
      <vt:lpstr>Introduction</vt:lpstr>
      <vt:lpstr>What?</vt:lpstr>
      <vt:lpstr>What?</vt:lpstr>
      <vt:lpstr>What?</vt:lpstr>
      <vt:lpstr>How?</vt:lpstr>
      <vt:lpstr>How?</vt:lpstr>
      <vt:lpstr>How?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Oxfam Surveys</dc:title>
  <dc:creator>Yentl-PC</dc:creator>
  <cp:lastModifiedBy>Yentl-PC</cp:lastModifiedBy>
  <cp:revision>6</cp:revision>
  <dcterms:created xsi:type="dcterms:W3CDTF">2017-03-02T10:06:41Z</dcterms:created>
  <dcterms:modified xsi:type="dcterms:W3CDTF">2017-03-02T10:51:30Z</dcterms:modified>
</cp:coreProperties>
</file>