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54" r:id="rId2"/>
    <p:sldMasterId id="2147483650" r:id="rId3"/>
  </p:sldMasterIdLst>
  <p:notesMasterIdLst>
    <p:notesMasterId r:id="rId14"/>
  </p:notesMasterIdLst>
  <p:sldIdLst>
    <p:sldId id="257" r:id="rId4"/>
    <p:sldId id="268" r:id="rId5"/>
    <p:sldId id="275" r:id="rId6"/>
    <p:sldId id="287" r:id="rId7"/>
    <p:sldId id="279" r:id="rId8"/>
    <p:sldId id="286" r:id="rId9"/>
    <p:sldId id="280" r:id="rId10"/>
    <p:sldId id="288" r:id="rId11"/>
    <p:sldId id="283" r:id="rId12"/>
    <p:sldId id="285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Yoon 아혜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79D"/>
    <a:srgbClr val="F0C2CF"/>
    <a:srgbClr val="2FC6B7"/>
    <a:srgbClr val="239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2" autoAdjust="0"/>
    <p:restoredTop sz="94730" autoAdjust="0"/>
  </p:normalViewPr>
  <p:slideViewPr>
    <p:cSldViewPr snapToGrid="0">
      <p:cViewPr varScale="1">
        <p:scale>
          <a:sx n="81" d="100"/>
          <a:sy n="81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E84F-4AF1-4113-A9A0-D5CBE9079205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9A67-1CAE-4F72-8ACD-15E765B6B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9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6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4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4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vingle.net/posts/885101-%25EC%25BB%25A4%25ED%2594%258C%25EB%2593%25A4-%25EB%25AA%25A8%25EC%2597%25AC%25EB%259D%25BC-%25EC%25BB%25A4%25ED%2594%258C%25EB%25A9%2594%25EC%258B%25A0%25EC%25A0%2580-5%25EC%25A2%2585-%25EC%25A0%2584%25EA%25B2%25A9%25ED%2595%25B4%25EB%25B6%2580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http://young.hyundai.com/magazine/life/detail.do?seq=16443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6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vingle.net/posts/885101-%25EC%25BB%25A4%25ED%2594%258C%25EB%2593%25A4-%25EB%25AA%25A8%25EC%2597%25AC%25EB%259D%25BC-%25EC%25BB%25A4%25ED%2594%258C%25EB%25A9%2594%25EC%258B%25A0%25EC%25A0%2580-5%25EC%25A2%2585-%25EC%25A0%2584%25EA%25B2%25A9%25ED%2595%25B4%25EB%25B6%2580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http://young.hyundai.com/magazine/life/detail.do?seq=16443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6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자신의 아이템이 얼마나 매력적인지 어필하기 위해서는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내가 제시하고자 하는 시장이 어느 규모인지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내 경쟁사의 제품은 어떠한 포지션으로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시장에서 선점을 하고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그리고 나의 사업 계획이 실질적으로 어떻게 실현될 수 있는지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재무적으로 얼마나 필요한 것인지 등등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b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사업 타당성 분석에 대한 부분이 반드시 들어가야 합니다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9A67-1CAE-4F72-8ACD-15E765B6B4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584C60-BC93-4B16-98D2-966BD9279D53}"/>
              </a:ext>
            </a:extLst>
          </p:cNvPr>
          <p:cNvSpPr/>
          <p:nvPr/>
        </p:nvSpPr>
        <p:spPr>
          <a:xfrm>
            <a:off x="0" y="-41148"/>
            <a:ext cx="12192000" cy="312951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83883" y="632329"/>
            <a:ext cx="4224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사업계획서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2179" y="1661398"/>
            <a:ext cx="260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err="1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</a:t>
            </a:r>
            <a:r>
              <a:rPr lang="ko-KR" altLang="en-US" sz="20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”Amore”</a:t>
            </a:r>
            <a:endParaRPr lang="ko-KR" altLang="en-US" sz="2000" spc="300" dirty="0">
              <a:solidFill>
                <a:srgbClr val="2FC6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885705" y="3553608"/>
            <a:ext cx="420580" cy="1219155"/>
            <a:chOff x="5885708" y="5648597"/>
            <a:chExt cx="420580" cy="1219155"/>
          </a:xfrm>
        </p:grpSpPr>
        <p:sp>
          <p:nvSpPr>
            <p:cNvPr id="13" name="직사각형 12"/>
            <p:cNvSpPr/>
            <p:nvPr/>
          </p:nvSpPr>
          <p:spPr>
            <a:xfrm>
              <a:off x="5885708" y="5648597"/>
              <a:ext cx="420580" cy="403860"/>
            </a:xfrm>
            <a:prstGeom prst="rect">
              <a:avLst/>
            </a:prstGeom>
            <a:noFill/>
            <a:ln w="101600">
              <a:solidFill>
                <a:srgbClr val="2FC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096000" y="6052457"/>
              <a:ext cx="0" cy="815295"/>
            </a:xfrm>
            <a:prstGeom prst="line">
              <a:avLst/>
            </a:prstGeom>
            <a:ln w="57150">
              <a:solidFill>
                <a:srgbClr val="2FC6B7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CF0921-1DB0-4907-A65E-6D50A93FBA3F}"/>
              </a:ext>
            </a:extLst>
          </p:cNvPr>
          <p:cNvCxnSpPr>
            <a:cxnSpLocks/>
          </p:cNvCxnSpPr>
          <p:nvPr/>
        </p:nvCxnSpPr>
        <p:spPr>
          <a:xfrm>
            <a:off x="6095998" y="4892454"/>
            <a:ext cx="0" cy="1122514"/>
          </a:xfrm>
          <a:prstGeom prst="line">
            <a:avLst/>
          </a:prstGeom>
          <a:ln w="57150">
            <a:solidFill>
              <a:srgbClr val="2FC6B7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C15507-7E05-479F-BF89-C572BB18F227}"/>
              </a:ext>
            </a:extLst>
          </p:cNvPr>
          <p:cNvSpPr/>
          <p:nvPr/>
        </p:nvSpPr>
        <p:spPr>
          <a:xfrm>
            <a:off x="5885708" y="5975064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68E51C-D52B-4AA2-A332-AD65FA2A38F8}"/>
              </a:ext>
            </a:extLst>
          </p:cNvPr>
          <p:cNvSpPr/>
          <p:nvPr/>
        </p:nvSpPr>
        <p:spPr>
          <a:xfrm>
            <a:off x="5885708" y="4781877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DC8DC-2F99-4A85-9F5C-3C64E0FF5F8E}"/>
              </a:ext>
            </a:extLst>
          </p:cNvPr>
          <p:cNvSpPr txBox="1"/>
          <p:nvPr/>
        </p:nvSpPr>
        <p:spPr>
          <a:xfrm>
            <a:off x="4318079" y="3937255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선정 이유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AC23D0-634B-40CB-8CBC-F5178B111E8E}"/>
              </a:ext>
            </a:extLst>
          </p:cNvPr>
          <p:cNvSpPr txBox="1"/>
          <p:nvPr/>
        </p:nvSpPr>
        <p:spPr>
          <a:xfrm>
            <a:off x="4156966" y="3397645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6E5F8-2E31-456A-960F-6E09ABF0A6BB}"/>
              </a:ext>
            </a:extLst>
          </p:cNvPr>
          <p:cNvSpPr txBox="1"/>
          <p:nvPr/>
        </p:nvSpPr>
        <p:spPr>
          <a:xfrm>
            <a:off x="4367149" y="6461586"/>
            <a:ext cx="112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성공가능성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D187B-693F-4BAE-9118-90C65D967A86}"/>
              </a:ext>
            </a:extLst>
          </p:cNvPr>
          <p:cNvSpPr txBox="1"/>
          <p:nvPr/>
        </p:nvSpPr>
        <p:spPr>
          <a:xfrm>
            <a:off x="4251236" y="5893695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FE785-9704-4F1B-ACC1-8A78D5976D5A}"/>
              </a:ext>
            </a:extLst>
          </p:cNvPr>
          <p:cNvSpPr txBox="1"/>
          <p:nvPr/>
        </p:nvSpPr>
        <p:spPr>
          <a:xfrm>
            <a:off x="6544964" y="5208618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소개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 타당성 분석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C67B8-67C1-45A1-97C2-F4D2624596B3}"/>
              </a:ext>
            </a:extLst>
          </p:cNvPr>
          <p:cNvSpPr txBox="1"/>
          <p:nvPr/>
        </p:nvSpPr>
        <p:spPr>
          <a:xfrm>
            <a:off x="6431065" y="4669284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3147F-2E64-46ED-ABC8-F055A27993C9}"/>
              </a:ext>
            </a:extLst>
          </p:cNvPr>
          <p:cNvSpPr txBox="1"/>
          <p:nvPr/>
        </p:nvSpPr>
        <p:spPr>
          <a:xfrm>
            <a:off x="8055647" y="5410930"/>
            <a:ext cx="1617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시장분석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차별화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수익계획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2D42B-B9EB-4449-9B4A-E7699AC3D136}"/>
              </a:ext>
            </a:extLst>
          </p:cNvPr>
          <p:cNvSpPr txBox="1"/>
          <p:nvPr/>
        </p:nvSpPr>
        <p:spPr>
          <a:xfrm>
            <a:off x="8208111" y="1346919"/>
            <a:ext cx="241925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나여영</a:t>
            </a:r>
          </a:p>
        </p:txBody>
      </p:sp>
    </p:spTree>
    <p:extLst>
      <p:ext uri="{BB962C8B-B14F-4D97-AF65-F5344CB8AC3E}">
        <p14:creationId xmlns:p14="http://schemas.microsoft.com/office/powerpoint/2010/main" val="4316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성공가능성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4" name="AutoShape 4" descr="페이스북에 대한 이미지 검색결과">
            <a:extLst>
              <a:ext uri="{FF2B5EF4-FFF2-40B4-BE49-F238E27FC236}">
                <a16:creationId xmlns:a16="http://schemas.microsoft.com/office/drawing/2014/main" id="{8893B12D-E8AD-4691-B07F-1EBC77B5A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89" y="293333"/>
            <a:ext cx="87711" cy="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0DDE8-3CFC-4F0E-9C5C-1A36F98F31D8}"/>
              </a:ext>
            </a:extLst>
          </p:cNvPr>
          <p:cNvSpPr txBox="1"/>
          <p:nvPr/>
        </p:nvSpPr>
        <p:spPr>
          <a:xfrm>
            <a:off x="3680573" y="1424798"/>
            <a:ext cx="78815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성공가능성 분석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앞의 내용을 바탕으로 보았을 때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사람들에게 홍보가 잘되어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고객들만 잡는다면 충분히 성공가능성이 있다고 생각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앞에서  말했듯 지금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시장이 독점시장이라 볼 수 있는 상태기 때문에 사실 많은 사람들이 서비스 개선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서버 안정성 측면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요구함에도 불구하고 소비자의 목소리 반영이  뒤쳐지는 경향이 있는데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반영하고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여기에다가 사람들이 필요로 하는  추가된 기능을 제공하기 때문에 기능이나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서비스적인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측면에선 기존의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 뒤쳐지지 않을 자신이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디자인적인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측면이나 서비스 품질만 괜찮다면 소비자들에게 나쁘지 않은 평을 들을 자신도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그러므로 초기에  마케팅비용을 조금  투자해서라도 초기에 고객들만 잘 확보한다면 충분히 잘 될 수 있을 것이라 여겨진다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어느 사업이나 그렇지만 내가  창업하고 싶은 것이 사실상 독점시장이기 때문에  눈에 보이는 가시적인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단기적인 성과에 일희일비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하지말고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장기적으로 바라보는 안목이 필요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것 같다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101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선정 이유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0083" y="1508154"/>
            <a:ext cx="5164059" cy="43627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남자친구와  국민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커플앱이라는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Between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을 사용하면서 불편한 점이 많았다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3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대표적으로 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에서 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채팅외에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아무런 관리가 안되는 점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카톡에 비해  카메라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전송화질이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안좋다는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점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같이 글  쓸 수 있는 게시판이 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스토리’ 하나로 통일되어 있다는 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등등  있으면 개선되었으면 좋을 점이 꽤 눈에 들어왔다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3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부분이 개선되고 더  다양한 기능이 추가되었을 때 사람들이 더 많이 좋아 할 것 같다는 생각이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3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남자친구와 나 모두 컴퓨터 공학을 전공하기 때문에 이를 충분히 실행으로 옮길 수 있을 것이라 생각했다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참고로 아직 사업단계까진 아니지만 실제로 이러한 어플과 홈페이지를 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구현중에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있다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pic>
        <p:nvPicPr>
          <p:cNvPr id="1026" name="Picture 2" descr="https://between.us/static/img/between-meta-img.jpg">
            <a:extLst>
              <a:ext uri="{FF2B5EF4-FFF2-40B4-BE49-F238E27FC236}">
                <a16:creationId xmlns:a16="http://schemas.microsoft.com/office/drawing/2014/main" id="{5538FD1E-84DC-46CA-B2F5-059E66A3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43" y="597630"/>
            <a:ext cx="3010657" cy="24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latum.kr/wp-content/uploads/2014/10/be.jpg">
            <a:extLst>
              <a:ext uri="{FF2B5EF4-FFF2-40B4-BE49-F238E27FC236}">
                <a16:creationId xmlns:a16="http://schemas.microsoft.com/office/drawing/2014/main" id="{0ED4B0C1-FC97-4B45-BC97-69953EF1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0" y="3429000"/>
            <a:ext cx="5392860" cy="30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아이템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FC1B7-768A-47F6-A151-6C158BEDF14A}"/>
              </a:ext>
            </a:extLst>
          </p:cNvPr>
          <p:cNvSpPr txBox="1"/>
          <p:nvPr/>
        </p:nvSpPr>
        <p:spPr>
          <a:xfrm>
            <a:off x="6658411" y="1202963"/>
            <a:ext cx="49836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2000" spc="-150" dirty="0" err="1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아모르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가칭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‘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메신저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인용 카카오톡 느낌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둘만의 웹 홈페이지 연동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 서비스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미니홈피  혹은 블로그 느낌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둘만의 스케줄러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 내 게시글 기능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 가계부</a:t>
            </a:r>
            <a:endParaRPr lang="en-US" altLang="ko-KR" sz="1600" spc="-15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이모티콘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기프티콘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한마디로 없는게 없는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종합판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D9EB6-27DF-4C93-A978-95238527A67F}"/>
              </a:ext>
            </a:extLst>
          </p:cNvPr>
          <p:cNvGrpSpPr/>
          <p:nvPr/>
        </p:nvGrpSpPr>
        <p:grpSpPr>
          <a:xfrm>
            <a:off x="3896014" y="1240805"/>
            <a:ext cx="2365458" cy="1845340"/>
            <a:chOff x="5307349" y="789703"/>
            <a:chExt cx="2365458" cy="18453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2053EA-EF7E-4D9A-BDD1-88EE5999DC17}"/>
                </a:ext>
              </a:extLst>
            </p:cNvPr>
            <p:cNvSpPr txBox="1"/>
            <p:nvPr/>
          </p:nvSpPr>
          <p:spPr>
            <a:xfrm>
              <a:off x="5473614" y="1296875"/>
              <a:ext cx="20329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800" dirty="0">
                  <a:latin typeface="Yoon 아혜" panose="02020603020101020101" pitchFamily="18" charset="-127"/>
                  <a:ea typeface="Yoon 아혜" panose="02020603020101020101" pitchFamily="18" charset="-127"/>
                </a:rPr>
                <a:t>AMORE</a:t>
              </a:r>
              <a:endParaRPr lang="ko-KR" altLang="en-US" sz="4800" dirty="0">
                <a:latin typeface="Yoon 아혜" panose="02020603020101020101" pitchFamily="18" charset="-127"/>
                <a:ea typeface="Yoon 아혜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507338A-0386-4AA3-9960-A567A0589FA8}"/>
                </a:ext>
              </a:extLst>
            </p:cNvPr>
            <p:cNvSpPr/>
            <p:nvPr/>
          </p:nvSpPr>
          <p:spPr>
            <a:xfrm>
              <a:off x="5307349" y="789703"/>
              <a:ext cx="2365458" cy="1845340"/>
            </a:xfrm>
            <a:prstGeom prst="rect">
              <a:avLst/>
            </a:prstGeom>
            <a:noFill/>
            <a:ln w="19050">
              <a:solidFill>
                <a:srgbClr val="F0C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0D9D804-0D6F-42F5-9629-2D8946E8E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40" y="4506590"/>
            <a:ext cx="2151842" cy="21518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44AAA5-138A-427B-B41D-9BC6CC08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67" y="3771856"/>
            <a:ext cx="5354425" cy="25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시장분석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7EB42-F372-4FC6-984D-DA9BBF4D6DAA}"/>
              </a:ext>
            </a:extLst>
          </p:cNvPr>
          <p:cNvSpPr txBox="1"/>
          <p:nvPr/>
        </p:nvSpPr>
        <p:spPr>
          <a:xfrm>
            <a:off x="4900725" y="2218156"/>
            <a:ext cx="6125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시장규모</a:t>
            </a:r>
            <a:endParaRPr lang="en-US" altLang="ko-KR" sz="20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제일 많이 쓰는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비트윈만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보았을 때 누적 다운로드가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다운로드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이것은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안드로이드를 지원하는 구글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playstore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기준이므로 애플의 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appsotre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합친다면 꽤 큰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시장규모라고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생각해보면 어플이기 때문에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위치를 가지지 않는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동산이기 때문에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우리나라를 시작으로 해서  언어지원을 통해 쉽게  전 세계를 대상으로 나아갈 수 있는데 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생각하면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시장규모는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도전해 보기에 충분히 크다고 판단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D9EA61-8260-4419-B523-97354F062E42}"/>
              </a:ext>
            </a:extLst>
          </p:cNvPr>
          <p:cNvGrpSpPr/>
          <p:nvPr/>
        </p:nvGrpSpPr>
        <p:grpSpPr>
          <a:xfrm>
            <a:off x="320593" y="3421737"/>
            <a:ext cx="3794423" cy="3213826"/>
            <a:chOff x="8215026" y="661516"/>
            <a:chExt cx="3794423" cy="321382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61258AB-7D93-4720-9075-FA77F7C8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5026" y="661516"/>
              <a:ext cx="1848388" cy="321213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FBA699-4987-4BE1-B71A-A55BCC6D9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3414" y="663204"/>
              <a:ext cx="1946035" cy="3212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9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시장분석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러브데이에 대한 이미지 검색결과">
            <a:extLst>
              <a:ext uri="{FF2B5EF4-FFF2-40B4-BE49-F238E27FC236}">
                <a16:creationId xmlns:a16="http://schemas.microsoft.com/office/drawing/2014/main" id="{68CE9E46-CEA7-41FA-A161-C3811A32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5" y="4503528"/>
            <a:ext cx="1031120" cy="103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트윈에 대한 이미지 검색결과">
            <a:extLst>
              <a:ext uri="{FF2B5EF4-FFF2-40B4-BE49-F238E27FC236}">
                <a16:creationId xmlns:a16="http://schemas.microsoft.com/office/drawing/2014/main" id="{3916F36D-93F0-470B-8292-A5769670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4" y="5019087"/>
            <a:ext cx="1189141" cy="118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D8A980-67DE-48AF-BCE0-13AABD6C74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32" y="4453689"/>
            <a:ext cx="1130795" cy="11307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1995F0-4CF3-44A6-9302-9DDEF1D3F191}"/>
              </a:ext>
            </a:extLst>
          </p:cNvPr>
          <p:cNvSpPr txBox="1"/>
          <p:nvPr/>
        </p:nvSpPr>
        <p:spPr>
          <a:xfrm>
            <a:off x="4741428" y="2087950"/>
            <a:ext cx="705150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경쟁사는 어떤 포지션으로 시장을 선점하고 있는가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분석해보면  대부분의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커플앱이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디데이를 설정하거나 데이트코스를 알려주는 역할만  하고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메신저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지원하는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커플앱은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한국에선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유일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물론 해외에는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couple,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abocado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두가지 앱이 더 있지만 일단 한국만 논하기로 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현재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비트윈’이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시장을  독점하듯 점령하고 있는 이유는 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유일하게  메신저 서비스를  포함하여 지원하고 있기 때문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 판단된다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경쟁자가 없으니  특히 서버측면에서 카카오톡에 비해  서비스 품질적으로 불편한 점이 한 두개가  아님에도 불구하고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할 수 있는 것이라  생각된다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따라  경쟁력을 갖추기 위해서는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비트윈이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지원하고 있는 서비스 품질을 업그레이드 시킴과 동시에 더욱 필요한 기능을 추가하면 될 것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 판단된다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0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상품차별화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0D292-6A54-4988-AD11-3A1B0C0A71F0}"/>
              </a:ext>
            </a:extLst>
          </p:cNvPr>
          <p:cNvSpPr txBox="1"/>
          <p:nvPr/>
        </p:nvSpPr>
        <p:spPr>
          <a:xfrm>
            <a:off x="3523120" y="2618373"/>
            <a:ext cx="26892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</a:t>
            </a:r>
            <a:r>
              <a:rPr lang="ko-KR" altLang="en-US" sz="20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</a:t>
            </a:r>
            <a:r>
              <a:rPr lang="en-US" altLang="ko-KR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기능</a:t>
            </a:r>
            <a:r>
              <a:rPr lang="en-US" altLang="ko-KR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메신저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스토리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스케줄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디데이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진저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 between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만의 차별화된 기능 </a:t>
            </a:r>
            <a:endParaRPr lang="en-US" altLang="ko-KR" sz="1600" spc="-15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AD18A-5ED2-42E4-BDC1-FAE2B4152704}"/>
              </a:ext>
            </a:extLst>
          </p:cNvPr>
          <p:cNvSpPr txBox="1"/>
          <p:nvPr/>
        </p:nvSpPr>
        <p:spPr>
          <a:xfrm>
            <a:off x="6752374" y="2792301"/>
            <a:ext cx="3335879" cy="5170646"/>
          </a:xfrm>
          <a:prstGeom prst="rect">
            <a:avLst/>
          </a:prstGeom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&lt;‘</a:t>
            </a:r>
            <a:r>
              <a:rPr lang="ko-KR" altLang="en-US" sz="2000" spc="-150" dirty="0" err="1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아모르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가칭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메신저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스토리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스케줄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디데이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20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앨범정리</a:t>
            </a: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커플가계부</a:t>
            </a: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웹페이지연동</a:t>
            </a: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원본파일 전송</a:t>
            </a:r>
            <a:endParaRPr lang="en-US" altLang="ko-KR" sz="1600" spc="-150" dirty="0">
              <a:solidFill>
                <a:srgbClr val="F567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927976-DF09-4E5D-8DC3-BF2C92618610}"/>
              </a:ext>
            </a:extLst>
          </p:cNvPr>
          <p:cNvGrpSpPr/>
          <p:nvPr/>
        </p:nvGrpSpPr>
        <p:grpSpPr>
          <a:xfrm>
            <a:off x="7004070" y="1475226"/>
            <a:ext cx="1869256" cy="1143147"/>
            <a:chOff x="5307349" y="1491895"/>
            <a:chExt cx="1869256" cy="1143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18F71-5BE1-40B7-9C71-3679D2C48617}"/>
                </a:ext>
              </a:extLst>
            </p:cNvPr>
            <p:cNvSpPr txBox="1"/>
            <p:nvPr/>
          </p:nvSpPr>
          <p:spPr>
            <a:xfrm>
              <a:off x="5475581" y="1773171"/>
              <a:ext cx="153279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500" dirty="0">
                  <a:latin typeface="Yoon 아혜" panose="02020603020101020101" pitchFamily="18" charset="-127"/>
                  <a:ea typeface="Yoon 아혜" panose="02020603020101020101" pitchFamily="18" charset="-127"/>
                </a:rPr>
                <a:t>AMORE</a:t>
              </a:r>
              <a:endParaRPr lang="ko-KR" altLang="en-US" sz="3500" dirty="0">
                <a:latin typeface="Yoon 아혜" panose="02020603020101020101" pitchFamily="18" charset="-127"/>
                <a:ea typeface="Yoon 아혜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1FDA6-FFC2-4277-9311-A2B5BABEAEB6}"/>
                </a:ext>
              </a:extLst>
            </p:cNvPr>
            <p:cNvSpPr/>
            <p:nvPr/>
          </p:nvSpPr>
          <p:spPr>
            <a:xfrm>
              <a:off x="5307349" y="1491895"/>
              <a:ext cx="1869256" cy="1143147"/>
            </a:xfrm>
            <a:prstGeom prst="rect">
              <a:avLst/>
            </a:prstGeom>
            <a:noFill/>
            <a:ln w="19050">
              <a:solidFill>
                <a:srgbClr val="F0C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6" descr="비트윈에 대한 이미지 검색결과">
            <a:extLst>
              <a:ext uri="{FF2B5EF4-FFF2-40B4-BE49-F238E27FC236}">
                <a16:creationId xmlns:a16="http://schemas.microsoft.com/office/drawing/2014/main" id="{B24E8090-9815-4176-85D4-FD3629DD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1" y="1353663"/>
            <a:ext cx="1189141" cy="118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6A03F88-0C56-4AD7-B01B-45B3D4BC009D}"/>
              </a:ext>
            </a:extLst>
          </p:cNvPr>
          <p:cNvGrpSpPr/>
          <p:nvPr/>
        </p:nvGrpSpPr>
        <p:grpSpPr>
          <a:xfrm rot="21442956">
            <a:off x="9797364" y="3507122"/>
            <a:ext cx="413337" cy="1118153"/>
            <a:chOff x="9551305" y="4996206"/>
            <a:chExt cx="272997" cy="906542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195AF0C9-AC86-4B59-80A8-924DA5F9F6FB}"/>
                </a:ext>
              </a:extLst>
            </p:cNvPr>
            <p:cNvSpPr/>
            <p:nvPr/>
          </p:nvSpPr>
          <p:spPr>
            <a:xfrm>
              <a:off x="9551305" y="4996206"/>
              <a:ext cx="271425" cy="904973"/>
            </a:xfrm>
            <a:prstGeom prst="arc">
              <a:avLst/>
            </a:prstGeom>
            <a:ln w="19050">
              <a:solidFill>
                <a:srgbClr val="F56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B6FC0861-BFC9-465F-B74E-2F4CC6BCA8E0}"/>
                </a:ext>
              </a:extLst>
            </p:cNvPr>
            <p:cNvSpPr/>
            <p:nvPr/>
          </p:nvSpPr>
          <p:spPr>
            <a:xfrm flipV="1">
              <a:off x="9552877" y="4997775"/>
              <a:ext cx="271425" cy="904973"/>
            </a:xfrm>
            <a:prstGeom prst="arc">
              <a:avLst/>
            </a:prstGeom>
            <a:ln w="19050">
              <a:solidFill>
                <a:srgbClr val="F56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DBA5C7-C591-45B1-BEB7-50559AB59E4F}"/>
              </a:ext>
            </a:extLst>
          </p:cNvPr>
          <p:cNvSpPr/>
          <p:nvPr/>
        </p:nvSpPr>
        <p:spPr>
          <a:xfrm>
            <a:off x="9998922" y="3249937"/>
            <a:ext cx="209967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Amore</a:t>
            </a:r>
            <a:r>
              <a:rPr lang="ko-KR" altLang="en-US" sz="1500" spc="-150" dirty="0">
                <a:solidFill>
                  <a:srgbClr val="F567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만의 차별화된 기능 </a:t>
            </a:r>
            <a:endParaRPr lang="ko-KR" altLang="en-US" sz="1500" dirty="0">
              <a:solidFill>
                <a:srgbClr val="F5679D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84DDC8-5B30-49A7-A040-D592C7F1831B}"/>
              </a:ext>
            </a:extLst>
          </p:cNvPr>
          <p:cNvSpPr/>
          <p:nvPr/>
        </p:nvSpPr>
        <p:spPr>
          <a:xfrm>
            <a:off x="154704" y="4104235"/>
            <a:ext cx="2969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** ‘</a:t>
            </a:r>
            <a:r>
              <a:rPr lang="ko-KR" altLang="en-US" sz="14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진저</a:t>
            </a:r>
            <a:r>
              <a:rPr lang="en-US" altLang="ko-KR" sz="14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비트윈에서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제공하는 인공지능 서비스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커플간의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메신저를 분석해 상대의 기분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상대가 필요한 것 등등을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나타내주는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서비스로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비트윈만의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제일 차별화되고 고급기능인 서비스라고 할 수 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서비스를 좋아하는 고객들이 많음으로 이를 뛰어넘는 서비스를 제공해야만이 고객들을 성공적으로 끌고 올 수 있을 것이다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46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6986" y="2048879"/>
            <a:ext cx="608103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웹사이트 연동 </a:t>
            </a:r>
            <a:endParaRPr lang="en-US" altLang="ko-KR" sz="2000" spc="-15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제일 큰 차이점이 될 것이라 자부한다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비트윈은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웹에서  메신저 기능밖에 제공하고 있지 않다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 메신저 마저도 카카오톡 초기버전과 비슷한 품질로 제공하고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 </a:t>
            </a:r>
            <a:r>
              <a:rPr lang="ko-KR" altLang="en-US" sz="1600" spc="-15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아모르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어플과 연동해 웹에서 싸이월드 미니홈피 혹은 블로그와 같은 서비스를 제공할  예정이다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둘이  같이 게시판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앨범을 관리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 할 수 있는 서비스를 오픈해 커플들이 보다 즐거운 연애를 할 수 있도록 도움을 주는 역할을 할 예정이다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옆의 사진은 현재 준비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과정중에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있는 웹페이지 사진이다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컴퓨터를 잘 다루지 못해도  휴대폰에서 어플 게시판과  동기화되는 서비스를 제공해 편리하게 다룰 수 있게 만들 예정이다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상품차별화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26C3A0-B77F-43F6-BB56-7DA7328CF9DB}"/>
              </a:ext>
            </a:extLst>
          </p:cNvPr>
          <p:cNvGrpSpPr/>
          <p:nvPr/>
        </p:nvGrpSpPr>
        <p:grpSpPr>
          <a:xfrm>
            <a:off x="541354" y="3615994"/>
            <a:ext cx="3058219" cy="3011899"/>
            <a:chOff x="9024722" y="853891"/>
            <a:chExt cx="3058219" cy="30118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FB8011E-4414-4EE6-86D3-8935852F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4722" y="2401986"/>
              <a:ext cx="3041020" cy="146380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D0AA505-D298-494C-8FC0-1CC4A823D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4722" y="853891"/>
              <a:ext cx="3058219" cy="1463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5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상품차별화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7CB42E-18BD-4B04-8736-E1525DEBC6E3}"/>
              </a:ext>
            </a:extLst>
          </p:cNvPr>
          <p:cNvSpPr txBox="1"/>
          <p:nvPr/>
        </p:nvSpPr>
        <p:spPr>
          <a:xfrm>
            <a:off x="4204753" y="2677462"/>
            <a:ext cx="6010986" cy="35086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 </a:t>
            </a:r>
            <a:r>
              <a:rPr lang="ko-KR" altLang="en-US" sz="20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커플가계부</a:t>
            </a:r>
            <a:endParaRPr lang="en-US" altLang="ko-KR" sz="2000" spc="-15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 하나 차별화된 점은 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커플가계부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주로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데이트통장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쓰는 커플들을  타깃으로 한 아이디어이다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데이트통장을 이용하면 주로 카드를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가지고있는쪽이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내역을 보기 힘들기 때문에 이를 같이 관리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공유할 수 있는 것이 있었으면 좋겠다는 생각을 했고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커플앱과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연동할 시에 꽤 괜찮은 시너지를 일으킬 수 있을 것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같단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생각에 구현하기로 결심했다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내역을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눈치보지않고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공유하게되어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보다 데이트 비용을 쓰는데 있어  효과적인 관리가 이뤄질 수 있을 것으로 예상한다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메뉴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로써  구성될 것이며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지출 혹은 입금시에 각자의 휴대폰에 알림이 가도록 서비스를 제공할 예정이다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DBBDF-9A05-4C69-B36C-8B89A7503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70" y="4000835"/>
            <a:ext cx="1857786" cy="1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59" y="677157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사업타당성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391" y="477455"/>
            <a:ext cx="6853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수익계획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 특성상 수입은 주로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띄워져있는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속에서 이루어지는 다양한 결제상품</a:t>
            </a:r>
            <a:r>
              <a:rPr lang="en-US" altLang="ko-KR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유료버전 출시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될 것이라고 예상한다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만약 성공해서 한국 이외의 곳까지 뻗어간다면 또 다른 이야기가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될테지만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일단은 그럴 것이다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두가지 중에서도  결제시스템이 주 수입이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될텐데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이를 위해 다양한 아이템 혹은 차별화된 유료버전을 준비하는 것이 수익의 핵심이 될 것이라 판단된다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위해 유료버전에서는 무료버전에서 보이는 광고 제거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이모티콘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무료 제공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서로의 위치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공유 등 더욱 다양한 서비스를 제공하려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기획중에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42F22-E137-4AAE-89F7-6FDCE11B03BE}"/>
              </a:ext>
            </a:extLst>
          </p:cNvPr>
          <p:cNvSpPr txBox="1"/>
          <p:nvPr/>
        </p:nvSpPr>
        <p:spPr>
          <a:xfrm>
            <a:off x="10215739" y="1995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201511646 </a:t>
            </a:r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나여영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FF5DA-CFE7-4C09-8496-0A3BD6370209}"/>
              </a:ext>
            </a:extLst>
          </p:cNvPr>
          <p:cNvSpPr txBox="1"/>
          <p:nvPr/>
        </p:nvSpPr>
        <p:spPr>
          <a:xfrm>
            <a:off x="254683" y="1995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사업계획서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70CE-A60A-48A5-BD48-2CB0332284C0}"/>
              </a:ext>
            </a:extLst>
          </p:cNvPr>
          <p:cNvSpPr txBox="1"/>
          <p:nvPr/>
        </p:nvSpPr>
        <p:spPr>
          <a:xfrm>
            <a:off x="607798" y="1879602"/>
            <a:ext cx="236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계획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계획</a:t>
            </a:r>
          </a:p>
        </p:txBody>
      </p:sp>
      <p:sp>
        <p:nvSpPr>
          <p:cNvPr id="4" name="AutoShape 4" descr="페이스북에 대한 이미지 검색결과">
            <a:extLst>
              <a:ext uri="{FF2B5EF4-FFF2-40B4-BE49-F238E27FC236}">
                <a16:creationId xmlns:a16="http://schemas.microsoft.com/office/drawing/2014/main" id="{8893B12D-E8AD-4691-B07F-1EBC77B5A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89" y="293333"/>
            <a:ext cx="87711" cy="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instagram에 대한 이미지 검색결과">
            <a:extLst>
              <a:ext uri="{FF2B5EF4-FFF2-40B4-BE49-F238E27FC236}">
                <a16:creationId xmlns:a16="http://schemas.microsoft.com/office/drawing/2014/main" id="{E8E3FEF3-8276-4189-B9BA-16FF3714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8" y="3849811"/>
            <a:ext cx="2205872" cy="22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페이스북에 대한 이미지 검색결과">
            <a:extLst>
              <a:ext uri="{FF2B5EF4-FFF2-40B4-BE49-F238E27FC236}">
                <a16:creationId xmlns:a16="http://schemas.microsoft.com/office/drawing/2014/main" id="{E9E1C665-DF12-4630-BF55-D07240B8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7" y="4952747"/>
            <a:ext cx="1209528" cy="12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60DDE8-3CFC-4F0E-9C5C-1A36F98F31D8}"/>
              </a:ext>
            </a:extLst>
          </p:cNvPr>
          <p:cNvSpPr txBox="1"/>
          <p:nvPr/>
        </p:nvSpPr>
        <p:spPr>
          <a:xfrm>
            <a:off x="3205392" y="3849811"/>
            <a:ext cx="685300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계획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  특성상  마케팅을 할 수 있는 수단이 주로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‘SNS’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 것이라 예상한다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사람들이 많이 보는 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광고를 올리는 등 주로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상에서 이루어질 것이다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현재로썬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저정도로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생각중이며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커플들이 많이 이용하는 옷 쇼핑몰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악세사리쇼핑몰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등등에 배너를 띄워 광고를 하는 것과 </a:t>
            </a:r>
            <a:r>
              <a:rPr lang="ko-KR" altLang="en-US" sz="1600" spc="-15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데이트코스로 유명한 곳 팜플렛에 작은 광고를 싣는 방안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계획중이다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중 제일 효과를 크게 볼 수 있을 것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같은곳은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‘SNS’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 판단되고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이용하는 인스타그램이나 페이스북을 이용하여 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어떤식의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광고 영상을 찍으면 좋을지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구상중에</a:t>
            </a:r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있다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AC84C-6F6A-4D13-8175-15A65FC92E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14" y="1508154"/>
            <a:ext cx="1595661" cy="15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1288</Words>
  <Application>Microsoft Office PowerPoint</Application>
  <PresentationFormat>와이드스크린</PresentationFormat>
  <Paragraphs>157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Dotum</vt:lpstr>
      <vt:lpstr>Arial</vt:lpstr>
      <vt:lpstr>맑은 고딕</vt:lpstr>
      <vt:lpstr>나눔스퀘어 ExtraBold</vt:lpstr>
      <vt:lpstr>나눔스퀘어 Bold</vt:lpstr>
      <vt:lpstr>Yoon 아혜</vt:lpstr>
      <vt:lpstr>2_Office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나여영</cp:lastModifiedBy>
  <cp:revision>120</cp:revision>
  <dcterms:created xsi:type="dcterms:W3CDTF">2017-05-16T13:07:52Z</dcterms:created>
  <dcterms:modified xsi:type="dcterms:W3CDTF">2017-12-01T13:09:53Z</dcterms:modified>
</cp:coreProperties>
</file>