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9144000" cy="6858000" type="screen4x3"/>
  <p:notesSz cx="6781800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9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5" autoAdjust="0"/>
    <p:restoredTop sz="72033" autoAdjust="0"/>
  </p:normalViewPr>
  <p:slideViewPr>
    <p:cSldViewPr>
      <p:cViewPr>
        <p:scale>
          <a:sx n="47" d="100"/>
          <a:sy n="47" d="100"/>
        </p:scale>
        <p:origin x="-38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E1066D4-CFB2-45E0-A375-1F28813BD4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785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058490B-11C5-40A9-9019-047561554B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858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07E2FEC-A4D9-49E2-9415-7A5BA2C7C008}" type="slidenum">
              <a:rPr lang="en-US" altLang="ko-KR" sz="1200" b="0" smtClean="0"/>
              <a:pPr eaLnBrk="1" hangingPunct="1"/>
              <a:t>1</a:t>
            </a:fld>
            <a:endParaRPr lang="en-US" altLang="ko-KR" sz="1200" b="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7527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5_표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635375" y="1916113"/>
            <a:ext cx="5256213" cy="8667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9354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35375" y="3716338"/>
            <a:ext cx="3095625" cy="1343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 altLang="ko-KR"/>
              <a:t>2005-06-23</a:t>
            </a:r>
          </a:p>
          <a:p>
            <a:endParaRPr lang="en-US" altLang="ko-KR"/>
          </a:p>
          <a:p>
            <a:r>
              <a:rPr lang="ko-KR" altLang="en-US"/>
              <a:t>주  성  완</a:t>
            </a:r>
          </a:p>
        </p:txBody>
      </p:sp>
    </p:spTree>
    <p:extLst>
      <p:ext uri="{BB962C8B-B14F-4D97-AF65-F5344CB8AC3E}">
        <p14:creationId xmlns:p14="http://schemas.microsoft.com/office/powerpoint/2010/main" val="11505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5DA5-0833-4A62-A3F4-D59220511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2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26200" y="146050"/>
            <a:ext cx="1962150" cy="58753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9750" y="146050"/>
            <a:ext cx="5734050" cy="58753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D96F8-52D1-4C21-8F87-E901517716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ED552-163C-4CA7-B354-9A5767989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46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25015-FB33-4F26-90B4-C59701B148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04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8481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40250" y="981075"/>
            <a:ext cx="38481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6506F-17E6-4AE1-B615-91F7BBAC71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0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E1694-D2F4-43C3-B8C2-F50AA8770C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18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9918B-7C51-4DC1-A658-5DAD0B5FB9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44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E9FAD-C2F0-4933-BB48-559533B431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990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5FBE0-F1B5-46A8-A30C-7BFF63BF5B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DD6C6-80E4-4D82-97A6-26D4FA23B1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6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5_내용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7463"/>
            <a:ext cx="9036050" cy="679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539750" y="115888"/>
            <a:ext cx="712946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ko-KR" sz="3600"/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7848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59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165850"/>
            <a:ext cx="4429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4CE2E21-BCCD-4CE2-A0C8-331557E90D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WordArt 22"/>
          <p:cNvSpPr>
            <a:spLocks noChangeArrowheads="1" noChangeShapeType="1" noTextEdit="1"/>
          </p:cNvSpPr>
          <p:nvPr userDrawn="1"/>
        </p:nvSpPr>
        <p:spPr bwMode="auto">
          <a:xfrm>
            <a:off x="6081713" y="6475413"/>
            <a:ext cx="2451100" cy="122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/>
                <a:ea typeface="돋움"/>
              </a:rPr>
              <a:t>Konkuk Univ. Database Lab.</a:t>
            </a:r>
            <a:endParaRPr lang="ko-KR" altLang="en-US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/>
              <a:ea typeface="돋움"/>
            </a:endParaRPr>
          </a:p>
        </p:txBody>
      </p:sp>
      <p:pic>
        <p:nvPicPr>
          <p:cNvPr id="1031" name="Picture 23" descr="마크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6413500"/>
            <a:ext cx="2571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46050"/>
            <a:ext cx="68405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13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SzPct val="120000"/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110000"/>
        <a:buFont typeface="굴림" pitchFamily="50" charset="-127"/>
        <a:buChar char="−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SzPct val="110000"/>
        <a:buFont typeface="굴림" pitchFamily="50" charset="-127"/>
        <a:buChar char="−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SzPct val="110000"/>
        <a:buFont typeface="굴림" pitchFamily="50" charset="-127"/>
        <a:buChar char="−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SzPct val="110000"/>
        <a:buFont typeface="굴림" pitchFamily="50" charset="-127"/>
        <a:buChar char="−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SzPct val="110000"/>
        <a:buFont typeface="굴림" pitchFamily="50" charset="-127"/>
        <a:buChar char="−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sshin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D7D3BB9-782B-458C-9E8A-3DE6DDCB64E3}" type="slidenum">
              <a:rPr lang="en-US" altLang="ko-KR" b="0" smtClean="0"/>
              <a:pPr eaLnBrk="1" hangingPunct="1"/>
              <a:t>1</a:t>
            </a:fld>
            <a:endParaRPr lang="en-US" altLang="ko-KR" b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과제</a:t>
            </a:r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49" y="981075"/>
            <a:ext cx="8220075" cy="5040313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오라클</a:t>
            </a:r>
            <a:r>
              <a:rPr lang="en-US" altLang="ko-KR" dirty="0"/>
              <a:t> </a:t>
            </a:r>
            <a:r>
              <a:rPr lang="en-US" altLang="ko-KR" dirty="0" smtClean="0"/>
              <a:t>&amp; JDBC</a:t>
            </a:r>
            <a:r>
              <a:rPr lang="ko-KR" altLang="en-US" dirty="0" smtClean="0"/>
              <a:t> 실습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오라클을</a:t>
            </a:r>
            <a:r>
              <a:rPr lang="ko-KR" altLang="en-US" dirty="0" smtClean="0"/>
              <a:t> 설치하고 </a:t>
            </a:r>
            <a:r>
              <a:rPr lang="en-US" altLang="ko-KR" dirty="0" smtClean="0"/>
              <a:t>SQL Developer</a:t>
            </a:r>
            <a:r>
              <a:rPr lang="ko-KR" altLang="en-US" dirty="0" smtClean="0"/>
              <a:t>에서 </a:t>
            </a:r>
            <a:r>
              <a:rPr lang="en-US" altLang="ko-KR" dirty="0" err="1" smtClean="0">
                <a:solidFill>
                  <a:srgbClr val="7030A0"/>
                </a:solidFill>
              </a:rPr>
              <a:t>demo_madang.sql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/>
              <a:t>파일을 실행시켜 마당도서 데이터베이스를 구축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>
                <a:solidFill>
                  <a:srgbClr val="7030A0"/>
                </a:solidFill>
              </a:rPr>
              <a:t>booklist.java </a:t>
            </a:r>
            <a:r>
              <a:rPr lang="ko-KR" altLang="en-US" dirty="0" smtClean="0"/>
              <a:t>파일을 컴파일하고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JDBC</a:t>
            </a:r>
            <a:r>
              <a:rPr lang="ko-KR" altLang="en-US" dirty="0"/>
              <a:t>로 </a:t>
            </a:r>
            <a:r>
              <a:rPr lang="ko-KR" altLang="en-US" dirty="0" err="1"/>
              <a:t>오라클에</a:t>
            </a:r>
            <a:r>
              <a:rPr lang="ko-KR" altLang="en-US" dirty="0"/>
              <a:t> 접속하여 </a:t>
            </a:r>
            <a:r>
              <a:rPr lang="ko-KR" altLang="en-US" dirty="0" smtClean="0"/>
              <a:t>결과 데이터를 출력</a:t>
            </a:r>
            <a:endParaRPr lang="en-US" altLang="ko-KR" dirty="0" smtClean="0"/>
          </a:p>
          <a:p>
            <a:pPr lvl="1" eaLnBrk="1" hangingPunct="1"/>
            <a:r>
              <a:rPr lang="ko-KR" altLang="en-US" sz="1600" dirty="0" smtClean="0"/>
              <a:t>관련 파일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demo_madang.sql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, booklist.java</a:t>
            </a:r>
            <a:endParaRPr lang="ko-KR" altLang="en-US" sz="1600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>
                <a:solidFill>
                  <a:srgbClr val="0000FF"/>
                </a:solidFill>
              </a:rPr>
              <a:t>작성한 프로그램 내용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0000FF"/>
                </a:solidFill>
              </a:rPr>
              <a:t>수행 결과 화면</a:t>
            </a:r>
            <a:r>
              <a:rPr lang="ko-KR" altLang="en-US" dirty="0" smtClean="0"/>
              <a:t>이 포함된 문서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/doc)</a:t>
            </a:r>
            <a:r>
              <a:rPr lang="ko-KR" altLang="en-US" dirty="0" smtClean="0"/>
              <a:t>를 메일로 제출</a:t>
            </a:r>
          </a:p>
          <a:p>
            <a:pPr lvl="1" eaLnBrk="1" hangingPunct="1"/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[DB1/2/3]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2         </a:t>
            </a:r>
          </a:p>
          <a:p>
            <a:pPr lvl="2" eaLnBrk="1" hangingPunct="1"/>
            <a:r>
              <a:rPr lang="en-US" altLang="ko-KR" dirty="0" smtClean="0"/>
              <a:t>9</a:t>
            </a:r>
            <a:r>
              <a:rPr lang="ko-KR" altLang="en-US" dirty="0" smtClean="0"/>
              <a:t>시 수업</a:t>
            </a:r>
            <a:r>
              <a:rPr lang="en-US" altLang="ko-KR" dirty="0" smtClean="0">
                <a:solidFill>
                  <a:srgbClr val="C00000"/>
                </a:solidFill>
              </a:rPr>
              <a:t>[DB1]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시 수업</a:t>
            </a:r>
            <a:r>
              <a:rPr lang="en-US" altLang="ko-KR" dirty="0" smtClean="0">
                <a:solidFill>
                  <a:srgbClr val="C00000"/>
                </a:solidFill>
              </a:rPr>
              <a:t>[DB2]</a:t>
            </a:r>
            <a:r>
              <a:rPr lang="en-US" altLang="ko-KR" dirty="0" smtClean="0"/>
              <a:t>, 4</a:t>
            </a:r>
            <a:r>
              <a:rPr lang="ko-KR" altLang="en-US" dirty="0" smtClean="0"/>
              <a:t>시 수업</a:t>
            </a:r>
            <a:r>
              <a:rPr lang="en-US" altLang="ko-KR" dirty="0" smtClean="0">
                <a:solidFill>
                  <a:srgbClr val="C00000"/>
                </a:solidFill>
              </a:rPr>
              <a:t>[DB3]</a:t>
            </a:r>
          </a:p>
          <a:p>
            <a:pPr lvl="3"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시 수업 예</a:t>
            </a:r>
            <a:r>
              <a:rPr lang="en-US" altLang="ko-KR" dirty="0" smtClean="0"/>
              <a:t>)   [DB2]201412345_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2</a:t>
            </a:r>
          </a:p>
          <a:p>
            <a:pPr lvl="1" eaLnBrk="1" hangingPunct="1"/>
            <a:r>
              <a:rPr lang="ko-KR" altLang="en-US" dirty="0" smtClean="0"/>
              <a:t>파  일  명</a:t>
            </a:r>
            <a:r>
              <a:rPr lang="en-US" altLang="ko-KR" dirty="0" smtClean="0"/>
              <a:t> : </a:t>
            </a:r>
            <a:r>
              <a:rPr lang="en-US" altLang="ko-KR" dirty="0">
                <a:solidFill>
                  <a:srgbClr val="C00000"/>
                </a:solidFill>
              </a:rPr>
              <a:t>[DB1/2/3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2.hwp (or doc)</a:t>
            </a:r>
          </a:p>
          <a:p>
            <a:pPr lvl="3" eaLnBrk="1" hangingPunct="1"/>
            <a:r>
              <a:rPr lang="en-US" altLang="ko-KR" dirty="0"/>
              <a:t>1</a:t>
            </a:r>
            <a:r>
              <a:rPr lang="ko-KR" altLang="en-US" dirty="0"/>
              <a:t>시 수업 예</a:t>
            </a:r>
            <a:r>
              <a:rPr lang="en-US" altLang="ko-KR" dirty="0"/>
              <a:t>)   [DB2]201412345_</a:t>
            </a:r>
            <a:r>
              <a:rPr lang="ko-KR" altLang="en-US" dirty="0"/>
              <a:t>홍길동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 smtClean="0"/>
              <a:t>2.hwp</a:t>
            </a:r>
          </a:p>
          <a:p>
            <a:pPr lvl="1" eaLnBrk="1" hangingPunct="1"/>
            <a:r>
              <a:rPr lang="ko-KR" altLang="en-US" dirty="0" smtClean="0"/>
              <a:t>제출 방법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isshin@naver.com</a:t>
            </a:r>
            <a:endParaRPr lang="ko-KR" altLang="en-US" dirty="0" smtClean="0"/>
          </a:p>
          <a:p>
            <a:pPr lvl="2" eaLnBrk="1" hangingPunct="1"/>
            <a:r>
              <a:rPr lang="ko-KR" altLang="en-US" u="sng" dirty="0" smtClean="0"/>
              <a:t>메일 제목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파일명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제출기한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미준수</a:t>
            </a:r>
            <a:r>
              <a:rPr lang="ko-KR" altLang="en-US" dirty="0" smtClean="0"/>
              <a:t> 시 </a:t>
            </a:r>
            <a:r>
              <a:rPr lang="ko-KR" altLang="en-US" dirty="0" smtClean="0">
                <a:solidFill>
                  <a:srgbClr val="FF0000"/>
                </a:solidFill>
              </a:rPr>
              <a:t>감점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제출 기한 </a:t>
            </a:r>
            <a:r>
              <a:rPr lang="en-US" altLang="ko-KR" dirty="0" smtClean="0"/>
              <a:t>: 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연구실 템플릿 최종후보 작업중 01">
  <a:themeElements>
    <a:clrScheme name="연구실 템플릿 최종후보 작업중 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연구실 템플릿 최종후보 작업중 0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연구실 템플릿 최종후보 작업중 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템플릿 최종후보 작업중 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템플릿 최종후보 작업중 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템플릿 최종후보 작업중 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템플릿 최종후보 작업중 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템플릿 최종후보 작업중 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템플릿 최종후보 작업중 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템플릿 최종후보 작업중 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템플릿 최종후보 작업중 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템플릿 최종후보 작업중 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템플릿 최종후보 작업중 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템플릿 최종후보 작업중 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템플릿 최종후보 작업중 01</Template>
  <TotalTime>8902</TotalTime>
  <Words>144</Words>
  <Application>Microsoft Office PowerPoint</Application>
  <PresentationFormat>화면 슬라이드 쇼(4:3)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연구실 템플릿 최종후보 작업중 01</vt:lpstr>
      <vt:lpstr>과제2</vt:lpstr>
    </vt:vector>
  </TitlesOfParts>
  <Company>데이타베이스연구실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</dc:title>
  <dc:subject>오라클 실습</dc:subject>
  <dc:creator>수</dc:creator>
  <cp:keywords>오라클</cp:keywords>
  <cp:lastModifiedBy>USER</cp:lastModifiedBy>
  <cp:revision>1086</cp:revision>
  <dcterms:created xsi:type="dcterms:W3CDTF">2005-06-21T19:15:46Z</dcterms:created>
  <dcterms:modified xsi:type="dcterms:W3CDTF">2016-10-31T07:31:26Z</dcterms:modified>
</cp:coreProperties>
</file>