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8" y="-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1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0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5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7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6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8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4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5B34-374A-480A-BB87-957609AD23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66EF-943D-4722-92B4-406D2182A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2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Stack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94551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4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98806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2" y="1450011"/>
            <a:ext cx="9480550" cy="407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TreeNode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6" y="5589240"/>
            <a:ext cx="972185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94170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40" y="3017986"/>
            <a:ext cx="972185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99654"/>
            <a:ext cx="941705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-Heap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-Heap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84" y="1628800"/>
            <a:ext cx="95377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48222"/>
            <a:ext cx="95821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76" y="2924944"/>
            <a:ext cx="95885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-Heap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64394"/>
            <a:ext cx="94488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4100"/>
            <a:ext cx="95504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DictionaryNode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0980"/>
            <a:ext cx="97472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-Dictionary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97599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18" y="2132856"/>
            <a:ext cx="96456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-Dictionary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" y="1412776"/>
            <a:ext cx="983615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77058"/>
            <a:ext cx="97155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-BST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99441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Stack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2" y="1628800"/>
            <a:ext cx="93916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BinarySearchTree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0" y="1646262"/>
            <a:ext cx="96266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BinarySearchTree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02494"/>
            <a:ext cx="97536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BinarySearchTree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74" y="1493490"/>
            <a:ext cx="98107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17232"/>
            <a:ext cx="94488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BinarySearchTree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73064"/>
            <a:ext cx="970915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879" y="970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BinarySearchTree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100203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Stack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99441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9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8454"/>
            <a:ext cx="989965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9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95631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9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100139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9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1470"/>
            <a:ext cx="99187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44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9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97663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51</Words>
  <Application>Microsoft Office PowerPoint</Application>
  <PresentationFormat>화면 슬라이드 쇼(4:3)</PresentationFormat>
  <Paragraphs>24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2017-06-12T15:42:39Z</dcterms:created>
  <dcterms:modified xsi:type="dcterms:W3CDTF">2017-06-13T19:07:21Z</dcterms:modified>
</cp:coreProperties>
</file>