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78" r:id="rId8"/>
    <p:sldId id="279" r:id="rId9"/>
    <p:sldId id="281" r:id="rId10"/>
    <p:sldId id="28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94660"/>
  </p:normalViewPr>
  <p:slideViewPr>
    <p:cSldViewPr>
      <p:cViewPr varScale="1">
        <p:scale>
          <a:sx n="64" d="100"/>
          <a:sy n="64" d="100"/>
        </p:scale>
        <p:origin x="-12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4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8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7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8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497C-D9C8-4A68-8A2E-38322CC572B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6466-FA2B-42C9-A69E-5EA218E3C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3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81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371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03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12602"/>
            <a:ext cx="9906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63440"/>
            <a:ext cx="94551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371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-Dictionary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16" y="2410048"/>
            <a:ext cx="93726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7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5"/>
            <a:ext cx="91884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371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7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371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-String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598"/>
            <a:ext cx="972185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79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1650"/>
            <a:ext cx="92138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16796"/>
            <a:ext cx="9982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79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58" y="1700808"/>
            <a:ext cx="95186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371" y="130941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BSTNode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3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5913834"/>
            <a:ext cx="1015312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458" y="1362422"/>
            <a:ext cx="100520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913834"/>
            <a:ext cx="7143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5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" y="2708920"/>
            <a:ext cx="102171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0"/>
            <a:ext cx="97282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5252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" y="1484784"/>
            <a:ext cx="97917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6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</Words>
  <Application>Microsoft Office PowerPoint</Application>
  <PresentationFormat>화면 슬라이드 쇼(4:3)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2017-06-15T07:00:53Z</dcterms:created>
  <dcterms:modified xsi:type="dcterms:W3CDTF">2017-06-16T06:02:09Z</dcterms:modified>
</cp:coreProperties>
</file>