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0" r:id="rId3"/>
    <p:sldId id="272" r:id="rId4"/>
    <p:sldId id="273" r:id="rId5"/>
    <p:sldId id="276" r:id="rId6"/>
    <p:sldId id="275" r:id="rId7"/>
    <p:sldId id="274" r:id="rId8"/>
    <p:sldId id="277" r:id="rId9"/>
    <p:sldId id="278" r:id="rId10"/>
    <p:sldId id="271" r:id="rId11"/>
    <p:sldId id="280" r:id="rId12"/>
    <p:sldId id="281" r:id="rId13"/>
    <p:sldId id="288" r:id="rId14"/>
    <p:sldId id="289" r:id="rId15"/>
    <p:sldId id="282" r:id="rId16"/>
    <p:sldId id="283" r:id="rId17"/>
    <p:sldId id="284" r:id="rId18"/>
    <p:sldId id="286" r:id="rId19"/>
    <p:sldId id="287" r:id="rId20"/>
    <p:sldId id="266" r:id="rId21"/>
  </p:sldIdLst>
  <p:sldSz cx="12188825"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55" d="100"/>
          <a:sy n="55" d="100"/>
        </p:scale>
        <p:origin x="58" y="34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ko-KR" altLang="en-US" dirty="0">
              <a:latin typeface="+mn-ea"/>
            </a:endParaRPr>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87AD98FB-488D-4280-9187-36B2BC171D30}" type="datetime1">
              <a:rPr lang="ko-KR" altLang="en-US" smtClean="0">
                <a:latin typeface="+mn-ea"/>
              </a:rPr>
              <a:t>2017-05-28</a:t>
            </a:fld>
            <a:endParaRPr lang="ko-KR" altLang="en-US" dirty="0">
              <a:latin typeface="+mn-ea"/>
            </a:endParaRPr>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ko-KR" altLang="en-US" dirty="0">
              <a:latin typeface="+mn-ea"/>
            </a:endParaRPr>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ko-KR" smtClean="0">
                <a:latin typeface="+mn-ea"/>
              </a:rPr>
              <a:t>‹#›</a:t>
            </a:fld>
            <a:endParaRPr lang="ko-KR" altLang="en-US" dirty="0">
              <a:latin typeface="+mn-ea"/>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n-ea"/>
                <a:ea typeface="+mn-ea"/>
              </a:defRPr>
            </a:lvl1pPr>
          </a:lstStyle>
          <a:p>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n-ea"/>
                <a:ea typeface="+mn-ea"/>
              </a:defRPr>
            </a:lvl1pPr>
          </a:lstStyle>
          <a:p>
            <a:fld id="{397745C1-A948-4857-A6FE-C71E07FE2CC6}" type="datetime1">
              <a:rPr lang="ko-KR" altLang="en-US" smtClean="0"/>
              <a:t>2017-05-28</a:t>
            </a:fld>
            <a:endParaRPr lang="ko-KR" altLang="en-US" dirty="0"/>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ko-KR" altLang="en-US" noProof="0" dirty="0"/>
              <a:t>마스터 텍스트 스타일 편집</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n-ea"/>
                <a:ea typeface="+mn-ea"/>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n-ea"/>
                <a:ea typeface="+mn-ea"/>
              </a:defRPr>
            </a:lvl1pPr>
          </a:lstStyle>
          <a:p>
            <a:fld id="{01F2A70B-78F2-4DCF-B53B-C990D2FAFB8A}" type="slidenum">
              <a:rPr lang="en-US" altLang="ko-KR" smtClean="0"/>
              <a:pPr/>
              <a:t>‹#›</a:t>
            </a:fld>
            <a:endParaRPr lang="ko-KR"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ea"/>
        <a:ea typeface="+mn-ea"/>
        <a:cs typeface="+mn-cs"/>
      </a:defRPr>
    </a:lvl1pPr>
    <a:lvl2pPr marL="457200" algn="l" defTabSz="914400" rtl="0" eaLnBrk="1" latinLnBrk="0" hangingPunct="1">
      <a:defRPr sz="1200" kern="1200">
        <a:solidFill>
          <a:schemeClr val="tx1"/>
        </a:solidFill>
        <a:latin typeface="+mn-ea"/>
        <a:ea typeface="+mn-ea"/>
        <a:cs typeface="+mn-cs"/>
      </a:defRPr>
    </a:lvl2pPr>
    <a:lvl3pPr marL="914400" algn="l" defTabSz="914400" rtl="0" eaLnBrk="1" latinLnBrk="0" hangingPunct="1">
      <a:defRPr sz="1200" kern="1200">
        <a:solidFill>
          <a:schemeClr val="tx1"/>
        </a:solidFill>
        <a:latin typeface="+mn-ea"/>
        <a:ea typeface="+mn-ea"/>
        <a:cs typeface="+mn-cs"/>
      </a:defRPr>
    </a:lvl3pPr>
    <a:lvl4pPr marL="1371600" algn="l" defTabSz="914400" rtl="0" eaLnBrk="1" latinLnBrk="0" hangingPunct="1">
      <a:defRPr sz="1200" kern="1200">
        <a:solidFill>
          <a:schemeClr val="tx1"/>
        </a:solidFill>
        <a:latin typeface="+mn-ea"/>
        <a:ea typeface="+mn-ea"/>
        <a:cs typeface="+mn-cs"/>
      </a:defRPr>
    </a:lvl4pPr>
    <a:lvl5pPr marL="1828800" algn="l" defTabSz="914400" rtl="0" eaLnBrk="1" latinLnBrk="0" hangingPunct="1">
      <a:defRPr sz="1200" kern="1200">
        <a:solidFill>
          <a:schemeClr val="tx1"/>
        </a:solidFill>
        <a:latin typeface="+mn-e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1</a:t>
            </a:fld>
            <a:endParaRPr lang="ko-KR" altLang="en-US" dirty="0"/>
          </a:p>
        </p:txBody>
      </p:sp>
    </p:spTree>
    <p:extLst>
      <p:ext uri="{BB962C8B-B14F-4D97-AF65-F5344CB8AC3E}">
        <p14:creationId xmlns:p14="http://schemas.microsoft.com/office/powerpoint/2010/main" val="61812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3</a:t>
            </a:fld>
            <a:endParaRPr lang="ko-KR" altLang="en-US" dirty="0"/>
          </a:p>
        </p:txBody>
      </p:sp>
    </p:spTree>
    <p:extLst>
      <p:ext uri="{BB962C8B-B14F-4D97-AF65-F5344CB8AC3E}">
        <p14:creationId xmlns:p14="http://schemas.microsoft.com/office/powerpoint/2010/main" val="150719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10</a:t>
            </a:fld>
            <a:endParaRPr lang="ko-KR" altLang="en-US" dirty="0"/>
          </a:p>
        </p:txBody>
      </p:sp>
    </p:spTree>
    <p:extLst>
      <p:ext uri="{BB962C8B-B14F-4D97-AF65-F5344CB8AC3E}">
        <p14:creationId xmlns:p14="http://schemas.microsoft.com/office/powerpoint/2010/main" val="110558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12</a:t>
            </a:fld>
            <a:endParaRPr lang="ko-KR" altLang="en-US" dirty="0"/>
          </a:p>
        </p:txBody>
      </p:sp>
    </p:spTree>
    <p:extLst>
      <p:ext uri="{BB962C8B-B14F-4D97-AF65-F5344CB8AC3E}">
        <p14:creationId xmlns:p14="http://schemas.microsoft.com/office/powerpoint/2010/main" val="382285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17</a:t>
            </a:fld>
            <a:endParaRPr lang="ko-KR" altLang="en-US" dirty="0"/>
          </a:p>
        </p:txBody>
      </p:sp>
    </p:spTree>
    <p:extLst>
      <p:ext uri="{BB962C8B-B14F-4D97-AF65-F5344CB8AC3E}">
        <p14:creationId xmlns:p14="http://schemas.microsoft.com/office/powerpoint/2010/main" val="387198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20</a:t>
            </a:fld>
            <a:endParaRPr lang="ko-KR" altLang="en-US" dirty="0"/>
          </a:p>
        </p:txBody>
      </p:sp>
    </p:spTree>
    <p:extLst>
      <p:ext uri="{BB962C8B-B14F-4D97-AF65-F5344CB8AC3E}">
        <p14:creationId xmlns:p14="http://schemas.microsoft.com/office/powerpoint/2010/main" val="160872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2413" y="1905000"/>
            <a:ext cx="9144000" cy="2667000"/>
          </a:xfrm>
        </p:spPr>
        <p:txBody>
          <a:bodyPr rtlCol="0">
            <a:noAutofit/>
          </a:bodyPr>
          <a:lstStyle>
            <a:lvl1pPr rtl="0">
              <a:defRPr sz="5400">
                <a:latin typeface="+mn-ea"/>
                <a:ea typeface="+mn-ea"/>
              </a:defRPr>
            </a:lvl1pPr>
          </a:lstStyle>
          <a:p>
            <a:pPr rtl="0"/>
            <a:r>
              <a:rPr lang="ko-KR" altLang="en-US"/>
              <a:t>마스터 제목 스타일 편집</a:t>
            </a:r>
            <a:endParaRPr lang="ko-KR" altLang="en-US" dirty="0"/>
          </a:p>
        </p:txBody>
      </p:sp>
      <p:grpSp>
        <p:nvGrpSpPr>
          <p:cNvPr id="256" name="선" descr="선 그래픽"/>
          <p:cNvGrpSpPr/>
          <p:nvPr/>
        </p:nvGrpSpPr>
        <p:grpSpPr bwMode="invGray">
          <a:xfrm>
            <a:off x="1584896" y="4724400"/>
            <a:ext cx="8631936" cy="64008"/>
            <a:chOff x="-4110038" y="2703513"/>
            <a:chExt cx="17394239" cy="160336"/>
          </a:xfrm>
          <a:solidFill>
            <a:schemeClr val="accent1"/>
          </a:solidFill>
        </p:grpSpPr>
        <p:sp>
          <p:nvSpPr>
            <p:cNvPr id="257" name="자유형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58" name="자유형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59" name="자유형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0" name="자유형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1" name="자유형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2" name="자유형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3" name="자유형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4" name="자유형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5" name="자유형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6" name="자유형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7" name="자유형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8" name="자유형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9" name="자유형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0" name="자유형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1" name="자유형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2" name="자유형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3" name="자유형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4" name="자유형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5" name="자유형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6" name="자유형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7" name="자유형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8" name="자유형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9" name="자유형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0" name="자유형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1" name="자유형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2" name="자유형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3" name="자유형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4" name="자유형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5" name="자유형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6" name="자유형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7" name="자유형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8" name="자유형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9" name="자유형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0" name="자유형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1" name="자유형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2" name="자유형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3" name="자유형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4" name="자유형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5" name="자유형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6" name="자유형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7" name="자유형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8" name="자유형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9" name="자유형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0" name="자유형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1" name="자유형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2" name="자유형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3" name="자유형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4" name="자유형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5" name="자유형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6" name="자유형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7" name="자유형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8" name="자유형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9" name="자유형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0" name="자유형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1" name="자유형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2" name="자유형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3" name="자유형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4" name="자유형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5" name="자유형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6" name="자유형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7" name="자유형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8" name="자유형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9" name="자유형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0" name="자유형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1" name="자유형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2" name="자유형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3" name="자유형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4" name="자유형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5" name="자유형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6" name="자유형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7" name="자유형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8" name="자유형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9" name="자유형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0" name="자유형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1" name="자유형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2" name="자유형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3" name="자유형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4" name="자유형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5" name="자유형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6" name="자유형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7" name="자유형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8" name="자유형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9" name="자유형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0" name="자유형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1" name="자유형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2" name="자유형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3" name="자유형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4" name="자유형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5" name="자유형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6" name="자유형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7" name="자유형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8" name="자유형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9" name="자유형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0" name="자유형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1" name="자유형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2" name="자유형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3" name="자유형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4" name="자유형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5" name="자유형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6" name="자유형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7" name="자유형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8" name="자유형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9" name="자유형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0" name="자유형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1" name="자유형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2" name="자유형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3" name="자유형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4" name="자유형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5" name="자유형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6" name="자유형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7" name="자유형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8" name="자유형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9" name="자유형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0" name="자유형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1" name="자유형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2" name="자유형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3" name="자유형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4" name="자유형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5" name="자유형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6" name="자유형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7" name="자유형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8" name="자유형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9" name="자유형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grpSp>
      <p:sp>
        <p:nvSpPr>
          <p:cNvPr id="3" name="부제목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ko-KR" altLang="en-US"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a:t>마스터 제목 스타일 편집</a:t>
            </a:r>
            <a:endParaRPr lang="ko-KR" altLang="en-US" dirty="0"/>
          </a:p>
        </p:txBody>
      </p:sp>
      <p:grpSp>
        <p:nvGrpSpPr>
          <p:cNvPr id="7" name="선" descr="선 그래픽"/>
          <p:cNvGrpSpPr/>
          <p:nvPr/>
        </p:nvGrpSpPr>
        <p:grpSpPr bwMode="invGray">
          <a:xfrm>
            <a:off x="1522413" y="1514475"/>
            <a:ext cx="10569575" cy="64008"/>
            <a:chOff x="1522413" y="1514475"/>
            <a:chExt cx="10569575" cy="64008"/>
          </a:xfrm>
        </p:grpSpPr>
        <p:sp>
          <p:nvSpPr>
            <p:cNvPr id="8" name="자유형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 name="자유형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0" name="자유형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1"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2"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3"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4"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5"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4"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5"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6"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7"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8"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9"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0"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1"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2"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3"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4"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5"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6"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7"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8"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9"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0"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1"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2"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3"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4"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5"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6"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7"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8"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9"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0"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1"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2"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3"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4"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5"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6"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7"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8"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9"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0"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1"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3" name="세로 텍스트 개체 틀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ko-KR" altLang="en-US"/>
              <a:t>마스터 텍스트 스타일 편집</a:t>
            </a:r>
          </a:p>
          <a:p>
            <a:pPr lvl="1" rtl="0"/>
            <a:r>
              <a:rPr lang="ko-KR" altLang="en-US"/>
              <a:t>둘째 수준</a:t>
            </a:r>
          </a:p>
          <a:p>
            <a:pPr lvl="2" rtl="0"/>
            <a:r>
              <a:rPr lang="ko-KR" altLang="en-US"/>
              <a:t>셋째 수준</a:t>
            </a:r>
          </a:p>
          <a:p>
            <a:pPr lvl="3" rtl="0"/>
            <a:r>
              <a:rPr lang="ko-KR" altLang="en-US"/>
              <a:t>넷째 수준</a:t>
            </a:r>
          </a:p>
          <a:p>
            <a:pPr lvl="4" rtl="0"/>
            <a:r>
              <a:rPr lang="ko-KR" altLang="en-US"/>
              <a:t>다섯째 수준</a:t>
            </a:r>
            <a:endParaRPr lang="ko-KR" altLang="en-US" dirty="0"/>
          </a:p>
        </p:txBody>
      </p:sp>
      <p:sp>
        <p:nvSpPr>
          <p:cNvPr id="5" name="바닥글 개체 틀 4"/>
          <p:cNvSpPr>
            <a:spLocks noGrp="1"/>
          </p:cNvSpPr>
          <p:nvPr>
            <p:ph type="ftr" sz="quarter" idx="11"/>
          </p:nvPr>
        </p:nvSpPr>
        <p:spPr/>
        <p:txBody>
          <a:bodyPr rtlCol="0"/>
          <a:lstStyle/>
          <a:p>
            <a:pPr rtl="0"/>
            <a:endParaRPr lang="ko-KR" altLang="en-US" dirty="0"/>
          </a:p>
        </p:txBody>
      </p:sp>
      <p:sp>
        <p:nvSpPr>
          <p:cNvPr id="4" name="날짜 개체 틀 3"/>
          <p:cNvSpPr>
            <a:spLocks noGrp="1"/>
          </p:cNvSpPr>
          <p:nvPr>
            <p:ph type="dt" sz="half" idx="10"/>
          </p:nvPr>
        </p:nvSpPr>
        <p:spPr/>
        <p:txBody>
          <a:bodyPr rtlCol="0"/>
          <a:lstStyle/>
          <a:p>
            <a:pPr rtl="0"/>
            <a:fld id="{30C25414-962D-4126-95A3-600CB1D50962}" type="datetime1">
              <a:rPr lang="ko-KR" altLang="en-US" smtClean="0"/>
              <a:t>2017-05-28</a:t>
            </a:fld>
            <a:endParaRPr lang="ko-KR" altLang="en-US" dirty="0"/>
          </a:p>
        </p:txBody>
      </p:sp>
      <p:sp>
        <p:nvSpPr>
          <p:cNvPr id="6" name="슬라이드 번호 개체 틀 5"/>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0361612" y="274639"/>
            <a:ext cx="1371600" cy="5901747"/>
          </a:xfrm>
        </p:spPr>
        <p:txBody>
          <a:bodyPr vert="eaVert" rtlCol="0"/>
          <a:lstStyle/>
          <a:p>
            <a:pPr rtl="0"/>
            <a:r>
              <a:rPr lang="ko-KR" altLang="en-US" noProof="0"/>
              <a:t>마스터 제목 스타일 편집</a:t>
            </a:r>
            <a:endParaRPr lang="ko-KR" altLang="en-US" noProof="0" dirty="0"/>
          </a:p>
        </p:txBody>
      </p:sp>
      <p:grpSp>
        <p:nvGrpSpPr>
          <p:cNvPr id="7" name="선" descr="선 그래픽"/>
          <p:cNvGrpSpPr/>
          <p:nvPr/>
        </p:nvGrpSpPr>
        <p:grpSpPr bwMode="invGray">
          <a:xfrm rot="5400000">
            <a:off x="6864412" y="3472598"/>
            <a:ext cx="6492240" cy="64008"/>
            <a:chOff x="1522413" y="1514475"/>
            <a:chExt cx="10569575" cy="64008"/>
          </a:xfrm>
        </p:grpSpPr>
        <p:sp>
          <p:nvSpPr>
            <p:cNvPr id="8"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9"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0"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1"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2"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3"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4"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5"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6"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7"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8"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9"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0"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1"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2"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3"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4"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5"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6"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7"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8"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9"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0"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1"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2"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3"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4"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5"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6"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7"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8"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9"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0"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1"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2"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3"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4"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5"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6"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7"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8"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9"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0"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1"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2"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3"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4"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5"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6"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7"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8"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9"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0"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1"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2"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3"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4"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5"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6"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7"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8"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9"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0"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1"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2"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3"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4"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5"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6"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7"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8"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9"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80"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81"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grpSp>
      <p:sp>
        <p:nvSpPr>
          <p:cNvPr id="3" name="세로 텍스트 개체 틀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ko-KR" altLang="en-US" noProof="0" dirty="0"/>
              <a:t>마스터 텍스트 스타일 편집</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4" name="날짜 개체 틀 3"/>
          <p:cNvSpPr>
            <a:spLocks noGrp="1"/>
          </p:cNvSpPr>
          <p:nvPr>
            <p:ph type="dt" sz="half" idx="10"/>
          </p:nvPr>
        </p:nvSpPr>
        <p:spPr/>
        <p:txBody>
          <a:bodyPr rtlCol="0"/>
          <a:lstStyle/>
          <a:p>
            <a:pPr rtl="0"/>
            <a:fld id="{E90AAAF4-B023-4F11-8BC4-40E184001277}" type="datetime1">
              <a:rPr lang="ko-KR" altLang="en-US" noProof="0" smtClean="0"/>
              <a:t>2017-05-28</a:t>
            </a:fld>
            <a:endParaRPr lang="ko-KR" altLang="en-US" noProof="0" dirty="0"/>
          </a:p>
        </p:txBody>
      </p:sp>
      <p:sp>
        <p:nvSpPr>
          <p:cNvPr id="6" name="슬라이드 번호 개체 틀 5"/>
          <p:cNvSpPr>
            <a:spLocks noGrp="1"/>
          </p:cNvSpPr>
          <p:nvPr>
            <p:ph type="sldNum" sz="quarter" idx="12"/>
          </p:nvPr>
        </p:nvSpPr>
        <p:spPr/>
        <p:txBody>
          <a:bodyPr rtlCol="0"/>
          <a:lstStyle/>
          <a:p>
            <a:pPr rtl="0"/>
            <a:fld id="{25BA54BD-C84D-46CE-8B72-31BFB26ABA43}" type="slidenum">
              <a:rPr lang="en-US" altLang="ko-KR" noProof="0" smtClean="0"/>
              <a:t>‹#›</a:t>
            </a:fld>
            <a:endParaRPr lang="ko-KR" altLang="en-U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lstStyle>
            <a:lvl1pPr rtl="0">
              <a:defRPr>
                <a:latin typeface="+mn-ea"/>
                <a:ea typeface="+mn-ea"/>
              </a:defRPr>
            </a:lvl1pPr>
          </a:lstStyle>
          <a:p>
            <a:pPr rtl="0"/>
            <a:r>
              <a:rPr lang="ko-KR" altLang="en-US"/>
              <a:t>마스터 제목 스타일 편집</a:t>
            </a:r>
            <a:endParaRPr lang="ko-KR" altLang="en-US" dirty="0"/>
          </a:p>
        </p:txBody>
      </p:sp>
      <p:grpSp>
        <p:nvGrpSpPr>
          <p:cNvPr id="167" name="선" descr="선 그래픽"/>
          <p:cNvGrpSpPr/>
          <p:nvPr/>
        </p:nvGrpSpPr>
        <p:grpSpPr bwMode="invGray">
          <a:xfrm>
            <a:off x="1522413" y="1514475"/>
            <a:ext cx="10569575" cy="64008"/>
            <a:chOff x="1522413" y="1514475"/>
            <a:chExt cx="10569575" cy="64008"/>
          </a:xfrm>
        </p:grpSpPr>
        <p:sp>
          <p:nvSpPr>
            <p:cNvPr id="168"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69"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0"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1"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2"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3"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4"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5"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6"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7"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8"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9"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0"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1"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2"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3"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4"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5"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6"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7"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8"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9"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0"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1"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2"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3"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4"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5"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6"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7"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8"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9"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0"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1"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2"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3"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4"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5"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6"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7"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8"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9"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0"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1"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2"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3"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4"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5"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6"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7"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8"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9"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0"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1"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2"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3"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4"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5"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6"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7"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8"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9"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0"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1"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2"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3"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4"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5"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6"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7"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8"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9"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40"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41"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grpSp>
      <p:sp>
        <p:nvSpPr>
          <p:cNvPr id="3" name="내용 개체 틀 2"/>
          <p:cNvSpPr>
            <a:spLocks noGrp="1"/>
          </p:cNvSpPr>
          <p:nvPr>
            <p:ph idx="1"/>
          </p:nvPr>
        </p:nvSpPr>
        <p:spPr/>
        <p:txBody>
          <a:bodyPr rtlCol="0"/>
          <a:lstStyle>
            <a:lvl1pPr>
              <a:defRPr>
                <a:latin typeface="+mn-ea"/>
                <a:ea typeface="+mn-ea"/>
              </a:defRPr>
            </a:lvl1pPr>
            <a:lvl2pPr marL="548640">
              <a:defRPr>
                <a:latin typeface="+mn-ea"/>
                <a:ea typeface="+mn-ea"/>
              </a:defRPr>
            </a:lvl2pPr>
            <a:lvl3pPr marL="777240">
              <a:defRPr>
                <a:latin typeface="+mn-ea"/>
                <a:ea typeface="+mn-ea"/>
              </a:defRPr>
            </a:lvl3pPr>
            <a:lvl4pPr marL="1005840">
              <a:defRPr>
                <a:latin typeface="+mn-ea"/>
                <a:ea typeface="+mn-ea"/>
              </a:defRPr>
            </a:lvl4pPr>
            <a:lvl5pPr marL="1234440">
              <a:defRPr>
                <a:latin typeface="+mn-ea"/>
                <a:ea typeface="+mn-ea"/>
              </a:defRPr>
            </a:lvl5pPr>
            <a:lvl6pPr marL="1463040">
              <a:defRPr baseline="0"/>
            </a:lvl6pPr>
            <a:lvl7pPr marL="1691640">
              <a:defRPr baseline="0"/>
            </a:lvl7pPr>
            <a:lvl8pPr marL="1920240">
              <a:defRPr baseline="0"/>
            </a:lvl8pPr>
            <a:lvl9pPr marL="2148840">
              <a:defRPr baseline="0"/>
            </a:lvl9pPr>
          </a:lstStyle>
          <a:p>
            <a:pPr lvl="0" rtl="0"/>
            <a:r>
              <a:rPr lang="ko-KR" altLang="en-US"/>
              <a:t>마스터 텍스트 스타일 편집</a:t>
            </a:r>
          </a:p>
          <a:p>
            <a:pPr lvl="1" rtl="0"/>
            <a:r>
              <a:rPr lang="ko-KR" altLang="en-US"/>
              <a:t>둘째 수준</a:t>
            </a:r>
          </a:p>
          <a:p>
            <a:pPr lvl="2" rtl="0"/>
            <a:r>
              <a:rPr lang="ko-KR" altLang="en-US"/>
              <a:t>셋째 수준</a:t>
            </a:r>
          </a:p>
          <a:p>
            <a:pPr lvl="3" rtl="0"/>
            <a:r>
              <a:rPr lang="ko-KR" altLang="en-US"/>
              <a:t>넷째 수준</a:t>
            </a:r>
          </a:p>
          <a:p>
            <a:pPr lvl="4" rtl="0"/>
            <a:r>
              <a:rPr lang="ko-KR" altLang="en-US"/>
              <a:t>다섯째 수준</a:t>
            </a:r>
            <a:endParaRPr lang="ko-KR" altLang="en-US" dirty="0"/>
          </a:p>
        </p:txBody>
      </p:sp>
      <p:sp>
        <p:nvSpPr>
          <p:cNvPr id="5" name="바닥글 개체 틀 4"/>
          <p:cNvSpPr>
            <a:spLocks noGrp="1"/>
          </p:cNvSpPr>
          <p:nvPr>
            <p:ph type="ftr" sz="quarter" idx="11"/>
          </p:nvPr>
        </p:nvSpPr>
        <p:spPr/>
        <p:txBody>
          <a:bodyPr rtlCol="0"/>
          <a:lstStyle>
            <a:lvl1pPr>
              <a:defRPr>
                <a:latin typeface="+mn-ea"/>
                <a:ea typeface="+mn-ea"/>
              </a:defRPr>
            </a:lvl1pPr>
          </a:lstStyle>
          <a:p>
            <a:endParaRPr lang="ko-KR" altLang="en-US" dirty="0"/>
          </a:p>
        </p:txBody>
      </p:sp>
      <p:sp>
        <p:nvSpPr>
          <p:cNvPr id="4" name="날짜 개체 틀 3"/>
          <p:cNvSpPr>
            <a:spLocks noGrp="1"/>
          </p:cNvSpPr>
          <p:nvPr>
            <p:ph type="dt" sz="half" idx="10"/>
          </p:nvPr>
        </p:nvSpPr>
        <p:spPr/>
        <p:txBody>
          <a:bodyPr rtlCol="0"/>
          <a:lstStyle>
            <a:lvl1pPr>
              <a:defRPr>
                <a:latin typeface="+mn-ea"/>
                <a:ea typeface="+mn-ea"/>
              </a:defRPr>
            </a:lvl1pPr>
          </a:lstStyle>
          <a:p>
            <a:fld id="{E260582E-7A65-437C-8D28-2CCA48D478B1}" type="datetime1">
              <a:rPr lang="ko-KR" altLang="en-US" smtClean="0"/>
              <a:t>2017-05-28</a:t>
            </a:fld>
            <a:endParaRPr lang="ko-KR" altLang="en-US" dirty="0"/>
          </a:p>
        </p:txBody>
      </p:sp>
      <p:sp>
        <p:nvSpPr>
          <p:cNvPr id="6" name="슬라이드 번호 개체 틀 5"/>
          <p:cNvSpPr>
            <a:spLocks noGrp="1"/>
          </p:cNvSpPr>
          <p:nvPr>
            <p:ph type="sldNum" sz="quarter" idx="12"/>
          </p:nvPr>
        </p:nvSpPr>
        <p:spPr/>
        <p:txBody>
          <a:bodyPr rtlCol="0"/>
          <a:lstStyle>
            <a:lvl1pPr>
              <a:defRPr>
                <a:latin typeface="+mn-ea"/>
                <a:ea typeface="+mn-ea"/>
              </a:defRPr>
            </a:lvl1pPr>
          </a:lstStyle>
          <a:p>
            <a:fld id="{25BA54BD-C84D-46CE-8B72-31BFB26ABA43}" type="slidenum">
              <a:rPr lang="en-US" altLang="ko-KR" smtClean="0"/>
              <a:pPr/>
              <a:t>‹#›</a:t>
            </a:fld>
            <a:endParaRPr lang="ko-KR"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ko-KR" altLang="en-US"/>
              <a:t>마스터 제목 스타일 편집</a:t>
            </a:r>
            <a:endParaRPr lang="ko-KR" altLang="en-US" dirty="0"/>
          </a:p>
        </p:txBody>
      </p:sp>
      <p:grpSp>
        <p:nvGrpSpPr>
          <p:cNvPr id="255" name="선" descr="선 그래픽"/>
          <p:cNvGrpSpPr/>
          <p:nvPr/>
        </p:nvGrpSpPr>
        <p:grpSpPr bwMode="invGray">
          <a:xfrm>
            <a:off x="1584896" y="4724400"/>
            <a:ext cx="8631936" cy="64008"/>
            <a:chOff x="-4110038" y="2703513"/>
            <a:chExt cx="17394239" cy="160336"/>
          </a:xfrm>
          <a:solidFill>
            <a:schemeClr val="accent1"/>
          </a:solidFill>
        </p:grpSpPr>
        <p:sp>
          <p:nvSpPr>
            <p:cNvPr id="256" name="자유형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57" name="자유형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58" name="자유형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59" name="자유형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0" name="자유형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1" name="자유형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2" name="자유형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3" name="자유형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4" name="자유형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5" name="자유형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6" name="자유형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7" name="자유형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8" name="자유형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9" name="자유형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0" name="자유형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1" name="자유형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2" name="자유형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3" name="자유형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4" name="자유형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5" name="자유형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6" name="자유형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7" name="자유형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8" name="자유형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9" name="자유형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0" name="자유형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1" name="자유형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2" name="자유형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3" name="자유형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4" name="자유형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5" name="자유형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6" name="자유형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7" name="자유형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8" name="자유형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9" name="자유형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0" name="자유형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1" name="자유형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2" name="자유형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3" name="자유형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4" name="자유형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5" name="자유형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6" name="자유형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7" name="자유형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8" name="자유형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9" name="자유형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0" name="자유형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1" name="자유형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2" name="자유형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3" name="자유형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4" name="자유형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5" name="자유형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6" name="자유형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7" name="자유형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8" name="자유형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9" name="자유형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0" name="자유형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1" name="자유형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2" name="자유형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3" name="자유형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4" name="자유형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5" name="자유형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6" name="자유형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7" name="자유형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8" name="자유형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9" name="자유형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0" name="자유형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1" name="자유형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2" name="자유형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3" name="자유형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4" name="자유형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5" name="자유형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6" name="자유형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7" name="자유형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8" name="자유형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9" name="자유형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0" name="자유형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1" name="자유형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2" name="자유형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3" name="자유형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4" name="자유형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5" name="자유형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6" name="자유형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7" name="자유형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8" name="자유형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9" name="자유형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0" name="자유형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1" name="자유형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2" name="자유형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3" name="자유형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4" name="자유형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5" name="자유형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6" name="자유형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7" name="자유형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8" name="자유형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9" name="자유형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0" name="자유형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1" name="자유형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2" name="자유형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3" name="자유형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4" name="자유형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5" name="자유형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6" name="자유형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7" name="자유형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8" name="자유형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9" name="자유형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0" name="자유형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1" name="자유형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2" name="자유형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3" name="자유형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4" name="자유형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5" name="자유형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6" name="자유형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7" name="자유형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8" name="자유형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9" name="자유형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0" name="자유형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1" name="자유형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2" name="자유형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3" name="자유형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4" name="자유형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5" name="자유형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6" name="자유형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7" name="자유형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8" name="자유형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grpSp>
      <p:sp>
        <p:nvSpPr>
          <p:cNvPr id="3" name="텍스트 개체 틀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 편집</a:t>
            </a:r>
          </a:p>
        </p:txBody>
      </p:sp>
      <p:sp>
        <p:nvSpPr>
          <p:cNvPr id="5" name="바닥글 개체 틀 4"/>
          <p:cNvSpPr>
            <a:spLocks noGrp="1"/>
          </p:cNvSpPr>
          <p:nvPr>
            <p:ph type="ftr" sz="quarter" idx="11"/>
          </p:nvPr>
        </p:nvSpPr>
        <p:spPr/>
        <p:txBody>
          <a:bodyPr rtlCol="0"/>
          <a:lstStyle/>
          <a:p>
            <a:pPr rtl="0"/>
            <a:endParaRPr lang="ko-KR" altLang="en-US" dirty="0"/>
          </a:p>
        </p:txBody>
      </p:sp>
      <p:sp>
        <p:nvSpPr>
          <p:cNvPr id="4" name="날짜 개체 틀 3"/>
          <p:cNvSpPr>
            <a:spLocks noGrp="1"/>
          </p:cNvSpPr>
          <p:nvPr>
            <p:ph type="dt" sz="half" idx="10"/>
          </p:nvPr>
        </p:nvSpPr>
        <p:spPr/>
        <p:txBody>
          <a:bodyPr rtlCol="0"/>
          <a:lstStyle/>
          <a:p>
            <a:pPr rtl="0"/>
            <a:fld id="{8485352F-80AB-4FF1-AE87-04B0FB46C4A6}" type="datetime1">
              <a:rPr lang="ko-KR" altLang="en-US" smtClean="0"/>
              <a:t>2017-05-28</a:t>
            </a:fld>
            <a:endParaRPr lang="ko-KR" altLang="en-US" dirty="0"/>
          </a:p>
        </p:txBody>
      </p:sp>
      <p:sp>
        <p:nvSpPr>
          <p:cNvPr id="6" name="슬라이드 번호 개체 틀 5"/>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lstStyle>
            <a:lvl1pPr rtl="0">
              <a:defRPr/>
            </a:lvl1pPr>
          </a:lstStyle>
          <a:p>
            <a:pPr rtl="0"/>
            <a:r>
              <a:rPr lang="ko-KR" altLang="en-US"/>
              <a:t>마스터 제목 스타일 편집</a:t>
            </a:r>
            <a:endParaRPr lang="ko-KR" altLang="en-US" dirty="0"/>
          </a:p>
        </p:txBody>
      </p:sp>
      <p:grpSp>
        <p:nvGrpSpPr>
          <p:cNvPr id="158" name="선" descr="선 그래픽"/>
          <p:cNvGrpSpPr/>
          <p:nvPr/>
        </p:nvGrpSpPr>
        <p:grpSpPr bwMode="invGray">
          <a:xfrm>
            <a:off x="1522413" y="1514475"/>
            <a:ext cx="10569575" cy="64008"/>
            <a:chOff x="1522413" y="1514475"/>
            <a:chExt cx="10569575" cy="64008"/>
          </a:xfrm>
        </p:grpSpPr>
        <p:sp>
          <p:nvSpPr>
            <p:cNvPr id="159"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0"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1"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2"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3"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4"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5"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6"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7"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8"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9"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0"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1"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2"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3"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4"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5"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6"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7"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8"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9"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0"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1"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2"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3"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4"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5"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6"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7"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8"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9"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0"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1"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2"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3"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4"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5"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6"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7"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8"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9"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0"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1"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2"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3"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4"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5"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6"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7"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8"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9"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0"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1"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2"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3"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4"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5"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6"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7"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8"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9"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0"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1"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2"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3"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4"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5"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6"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7"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8"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9"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0"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1"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2"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3" name="내용 개체 틀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ko-KR" altLang="en-US"/>
              <a:t>마스터 텍스트 스타일 편집</a:t>
            </a:r>
          </a:p>
          <a:p>
            <a:pPr lvl="1" rtl="0"/>
            <a:r>
              <a:rPr lang="ko-KR" altLang="en-US"/>
              <a:t>둘째 수준</a:t>
            </a:r>
          </a:p>
          <a:p>
            <a:pPr lvl="2" rtl="0"/>
            <a:r>
              <a:rPr lang="ko-KR" altLang="en-US"/>
              <a:t>셋째 수준</a:t>
            </a:r>
          </a:p>
          <a:p>
            <a:pPr lvl="3" rtl="0"/>
            <a:r>
              <a:rPr lang="ko-KR" altLang="en-US"/>
              <a:t>넷째 수준</a:t>
            </a:r>
          </a:p>
          <a:p>
            <a:pPr lvl="4" rtl="0"/>
            <a:r>
              <a:rPr lang="ko-KR" altLang="en-US"/>
              <a:t>다섯째 수준</a:t>
            </a:r>
            <a:endParaRPr lang="ko-KR" altLang="en-US" dirty="0"/>
          </a:p>
        </p:txBody>
      </p:sp>
      <p:sp>
        <p:nvSpPr>
          <p:cNvPr id="4" name="내용 개체 틀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ko-KR" altLang="en-US"/>
              <a:t>마스터 텍스트 스타일 편집</a:t>
            </a:r>
          </a:p>
          <a:p>
            <a:pPr lvl="1" rtl="0"/>
            <a:r>
              <a:rPr lang="ko-KR" altLang="en-US"/>
              <a:t>둘째 수준</a:t>
            </a:r>
          </a:p>
          <a:p>
            <a:pPr lvl="2" rtl="0"/>
            <a:r>
              <a:rPr lang="ko-KR" altLang="en-US"/>
              <a:t>셋째 수준</a:t>
            </a:r>
          </a:p>
          <a:p>
            <a:pPr lvl="3" rtl="0"/>
            <a:r>
              <a:rPr lang="ko-KR" altLang="en-US"/>
              <a:t>넷째 수준</a:t>
            </a:r>
          </a:p>
          <a:p>
            <a:pPr lvl="4" rtl="0"/>
            <a:r>
              <a:rPr lang="ko-KR" altLang="en-US"/>
              <a:t>다섯째 수준</a:t>
            </a:r>
            <a:endParaRPr lang="ko-KR" altLang="en-US" dirty="0"/>
          </a:p>
        </p:txBody>
      </p:sp>
      <p:sp>
        <p:nvSpPr>
          <p:cNvPr id="6" name="바닥글 개체 틀 5"/>
          <p:cNvSpPr>
            <a:spLocks noGrp="1"/>
          </p:cNvSpPr>
          <p:nvPr>
            <p:ph type="ftr" sz="quarter" idx="11"/>
          </p:nvPr>
        </p:nvSpPr>
        <p:spPr/>
        <p:txBody>
          <a:bodyPr rtlCol="0"/>
          <a:lstStyle/>
          <a:p>
            <a:pPr rtl="0"/>
            <a:endParaRPr lang="ko-KR" altLang="en-US" dirty="0"/>
          </a:p>
        </p:txBody>
      </p:sp>
      <p:sp>
        <p:nvSpPr>
          <p:cNvPr id="5" name="날짜 개체 틀 4"/>
          <p:cNvSpPr>
            <a:spLocks noGrp="1"/>
          </p:cNvSpPr>
          <p:nvPr>
            <p:ph type="dt" sz="half" idx="10"/>
          </p:nvPr>
        </p:nvSpPr>
        <p:spPr/>
        <p:txBody>
          <a:bodyPr rtlCol="0"/>
          <a:lstStyle/>
          <a:p>
            <a:pPr rtl="0"/>
            <a:fld id="{2AF1417D-47F7-4294-BC60-C922E66DDC5E}" type="datetime1">
              <a:rPr lang="ko-KR" altLang="en-US" smtClean="0"/>
              <a:t>2017-05-28</a:t>
            </a:fld>
            <a:endParaRPr lang="ko-KR" altLang="en-US" dirty="0"/>
          </a:p>
        </p:txBody>
      </p:sp>
      <p:sp>
        <p:nvSpPr>
          <p:cNvPr id="7" name="슬라이드 번호 개체 틀 6"/>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lstStyle>
            <a:lvl1pPr>
              <a:defRPr/>
            </a:lvl1pPr>
          </a:lstStyle>
          <a:p>
            <a:pPr rtl="0"/>
            <a:r>
              <a:rPr lang="ko-KR" altLang="en-US"/>
              <a:t>마스터 제목 스타일 편집</a:t>
            </a:r>
            <a:endParaRPr lang="ko-KR" altLang="en-US" dirty="0"/>
          </a:p>
        </p:txBody>
      </p:sp>
      <p:grpSp>
        <p:nvGrpSpPr>
          <p:cNvPr id="160" name="선" descr="선 그래픽"/>
          <p:cNvGrpSpPr/>
          <p:nvPr/>
        </p:nvGrpSpPr>
        <p:grpSpPr bwMode="invGray">
          <a:xfrm>
            <a:off x="1522413" y="1514475"/>
            <a:ext cx="10569575" cy="64008"/>
            <a:chOff x="1522413" y="1514475"/>
            <a:chExt cx="10569575" cy="64008"/>
          </a:xfrm>
        </p:grpSpPr>
        <p:sp>
          <p:nvSpPr>
            <p:cNvPr id="161" name="자유형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2" name="자유형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3" name="자유형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4"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5"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6"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7"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8"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9"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0"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1"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2"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3"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4"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5"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6"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7"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8"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9"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0"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1"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2"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3"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4"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5"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6"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7"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8"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9"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0"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1"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2"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3"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4"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5"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6"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7"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8"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9"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0"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1"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2"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3"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4"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5"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6"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7"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8"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9"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0"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1"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2"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3"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4"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5"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6"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7"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8"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9"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0"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1"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2"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3"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4"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5"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6"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7"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8"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9"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0"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1"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2"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3"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4"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3" name="텍스트 개체 틀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 편집</a:t>
            </a:r>
          </a:p>
        </p:txBody>
      </p:sp>
      <p:sp>
        <p:nvSpPr>
          <p:cNvPr id="4" name="내용 개체 틀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ko-KR" altLang="en-US"/>
              <a:t>마스터 텍스트 스타일 편집</a:t>
            </a:r>
          </a:p>
          <a:p>
            <a:pPr lvl="1" rtl="0"/>
            <a:r>
              <a:rPr lang="ko-KR" altLang="en-US"/>
              <a:t>둘째 수준</a:t>
            </a:r>
          </a:p>
          <a:p>
            <a:pPr lvl="2" rtl="0"/>
            <a:r>
              <a:rPr lang="ko-KR" altLang="en-US"/>
              <a:t>셋째 수준</a:t>
            </a:r>
          </a:p>
          <a:p>
            <a:pPr lvl="3" rtl="0"/>
            <a:r>
              <a:rPr lang="ko-KR" altLang="en-US"/>
              <a:t>넷째 수준</a:t>
            </a:r>
          </a:p>
          <a:p>
            <a:pPr lvl="4" rtl="0"/>
            <a:r>
              <a:rPr lang="ko-KR" altLang="en-US"/>
              <a:t>다섯째 수준</a:t>
            </a:r>
            <a:endParaRPr lang="ko-KR" altLang="en-US" dirty="0"/>
          </a:p>
        </p:txBody>
      </p:sp>
      <p:sp>
        <p:nvSpPr>
          <p:cNvPr id="5" name="텍스트 개체 틀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 편집</a:t>
            </a:r>
          </a:p>
        </p:txBody>
      </p:sp>
      <p:sp>
        <p:nvSpPr>
          <p:cNvPr id="8" name="바닥글 개체 틀 7"/>
          <p:cNvSpPr>
            <a:spLocks noGrp="1"/>
          </p:cNvSpPr>
          <p:nvPr>
            <p:ph type="ftr" sz="quarter" idx="11"/>
          </p:nvPr>
        </p:nvSpPr>
        <p:spPr/>
        <p:txBody>
          <a:bodyPr rtlCol="0"/>
          <a:lstStyle/>
          <a:p>
            <a:pPr rtl="0"/>
            <a:endParaRPr lang="ko-KR" altLang="en-US" dirty="0"/>
          </a:p>
        </p:txBody>
      </p:sp>
      <p:sp>
        <p:nvSpPr>
          <p:cNvPr id="7" name="날짜 개체 틀 6"/>
          <p:cNvSpPr>
            <a:spLocks noGrp="1"/>
          </p:cNvSpPr>
          <p:nvPr>
            <p:ph type="dt" sz="half" idx="10"/>
          </p:nvPr>
        </p:nvSpPr>
        <p:spPr/>
        <p:txBody>
          <a:bodyPr rtlCol="0"/>
          <a:lstStyle/>
          <a:p>
            <a:pPr rtl="0"/>
            <a:fld id="{A737608D-1C69-4016-8D0F-BF9CD95494C5}" type="datetime1">
              <a:rPr lang="ko-KR" altLang="en-US" smtClean="0"/>
              <a:t>2017-05-28</a:t>
            </a:fld>
            <a:endParaRPr lang="ko-KR" altLang="en-US" dirty="0"/>
          </a:p>
        </p:txBody>
      </p:sp>
      <p:sp>
        <p:nvSpPr>
          <p:cNvPr id="9" name="슬라이드 번호 개체 틀 8"/>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
        <p:nvSpPr>
          <p:cNvPr id="85" name="내용 개체 틀 3"/>
          <p:cNvSpPr>
            <a:spLocks noGrp="1"/>
          </p:cNvSpPr>
          <p:nvPr>
            <p:ph sz="half" idx="13"/>
          </p:nvPr>
        </p:nvSpPr>
        <p:spPr>
          <a:xfrm>
            <a:off x="6249860"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ko-KR" altLang="en-US"/>
              <a:t>마스터 텍스트 스타일 편집</a:t>
            </a:r>
          </a:p>
          <a:p>
            <a:pPr lvl="1" rtl="0"/>
            <a:r>
              <a:rPr lang="ko-KR" altLang="en-US"/>
              <a:t>둘째 수준</a:t>
            </a:r>
          </a:p>
          <a:p>
            <a:pPr lvl="2" rtl="0"/>
            <a:r>
              <a:rPr lang="ko-KR" altLang="en-US"/>
              <a:t>셋째 수준</a:t>
            </a:r>
          </a:p>
          <a:p>
            <a:pPr lvl="3" rtl="0"/>
            <a:r>
              <a:rPr lang="ko-KR" altLang="en-US"/>
              <a:t>넷째 수준</a:t>
            </a:r>
          </a:p>
          <a:p>
            <a:pPr lvl="4" rtl="0"/>
            <a:r>
              <a:rPr lang="ko-KR" altLang="en-US"/>
              <a:t>다섯째 수준</a:t>
            </a:r>
            <a:endParaRPr lang="ko-KR"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a:t>마스터 제목 스타일 편집</a:t>
            </a:r>
            <a:endParaRPr lang="ko-KR" altLang="en-US" dirty="0"/>
          </a:p>
        </p:txBody>
      </p:sp>
      <p:grpSp>
        <p:nvGrpSpPr>
          <p:cNvPr id="156" name="선" descr="선 그래픽"/>
          <p:cNvGrpSpPr/>
          <p:nvPr/>
        </p:nvGrpSpPr>
        <p:grpSpPr bwMode="invGray">
          <a:xfrm>
            <a:off x="1522413" y="1514475"/>
            <a:ext cx="10569575" cy="64008"/>
            <a:chOff x="1522413" y="1514475"/>
            <a:chExt cx="10569575" cy="64008"/>
          </a:xfrm>
        </p:grpSpPr>
        <p:sp>
          <p:nvSpPr>
            <p:cNvPr id="157"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58"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59"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0"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1"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2"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3"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4"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5"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6"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7"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8"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9"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0"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1"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2"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3"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4"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5"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6"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7"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8"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9"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0"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1"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2"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3"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4"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5"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6"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7"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8"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9"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0"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1"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2"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3"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4"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5"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6"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7"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8"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9"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0"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1"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2"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3"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4"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5"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6"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7"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8"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9"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0"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1"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2"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3"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4"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5"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6"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7"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8"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9"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0"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1"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2"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3"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4"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5"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6"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7"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8"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9"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0"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4" name="바닥글 개체 틀 3"/>
          <p:cNvSpPr>
            <a:spLocks noGrp="1"/>
          </p:cNvSpPr>
          <p:nvPr>
            <p:ph type="ftr" sz="quarter" idx="11"/>
          </p:nvPr>
        </p:nvSpPr>
        <p:spPr/>
        <p:txBody>
          <a:bodyPr rtlCol="0"/>
          <a:lstStyle/>
          <a:p>
            <a:pPr rtl="0"/>
            <a:endParaRPr lang="ko-KR" altLang="en-US" dirty="0"/>
          </a:p>
        </p:txBody>
      </p:sp>
      <p:sp>
        <p:nvSpPr>
          <p:cNvPr id="3" name="날짜 개체 틀 2"/>
          <p:cNvSpPr>
            <a:spLocks noGrp="1"/>
          </p:cNvSpPr>
          <p:nvPr>
            <p:ph type="dt" sz="half" idx="10"/>
          </p:nvPr>
        </p:nvSpPr>
        <p:spPr/>
        <p:txBody>
          <a:bodyPr rtlCol="0"/>
          <a:lstStyle/>
          <a:p>
            <a:pPr rtl="0"/>
            <a:fld id="{ED7D8DD6-5756-4386-AA2C-4FE3FAD46F08}" type="datetime1">
              <a:rPr lang="ko-KR" altLang="en-US" smtClean="0"/>
              <a:t>2017-05-28</a:t>
            </a:fld>
            <a:endParaRPr lang="ko-KR" altLang="en-US" dirty="0"/>
          </a:p>
        </p:txBody>
      </p:sp>
      <p:sp>
        <p:nvSpPr>
          <p:cNvPr id="5" name="슬라이드 번호 개체 틀 4"/>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3" name="바닥글 개체 틀 2"/>
          <p:cNvSpPr>
            <a:spLocks noGrp="1"/>
          </p:cNvSpPr>
          <p:nvPr>
            <p:ph type="ftr" sz="quarter" idx="11"/>
          </p:nvPr>
        </p:nvSpPr>
        <p:spPr/>
        <p:txBody>
          <a:bodyPr rtlCol="0"/>
          <a:lstStyle/>
          <a:p>
            <a:pPr rtl="0"/>
            <a:endParaRPr lang="ko-KR" altLang="en-US" dirty="0"/>
          </a:p>
        </p:txBody>
      </p:sp>
      <p:sp>
        <p:nvSpPr>
          <p:cNvPr id="2" name="날짜 개체 틀 1"/>
          <p:cNvSpPr>
            <a:spLocks noGrp="1"/>
          </p:cNvSpPr>
          <p:nvPr>
            <p:ph type="dt" sz="half" idx="10"/>
          </p:nvPr>
        </p:nvSpPr>
        <p:spPr/>
        <p:txBody>
          <a:bodyPr rtlCol="0"/>
          <a:lstStyle/>
          <a:p>
            <a:pPr rtl="0"/>
            <a:fld id="{F5C703DB-376B-4877-9DFC-673EAE81E438}" type="datetime1">
              <a:rPr lang="ko-KR" altLang="en-US" smtClean="0"/>
              <a:t>2017-05-28</a:t>
            </a:fld>
            <a:endParaRPr lang="ko-KR" altLang="en-US" dirty="0"/>
          </a:p>
        </p:txBody>
      </p:sp>
      <p:sp>
        <p:nvSpPr>
          <p:cNvPr id="4" name="슬라이드 번호 개체 틀 3"/>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ko-KR" altLang="en-US"/>
              <a:t>마스터 제목 스타일 편집</a:t>
            </a:r>
            <a:endParaRPr lang="ko-KR" altLang="en-US" dirty="0"/>
          </a:p>
        </p:txBody>
      </p:sp>
      <p:sp>
        <p:nvSpPr>
          <p:cNvPr id="4" name="텍스트 개체 틀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 편집</a:t>
            </a:r>
          </a:p>
        </p:txBody>
      </p:sp>
      <p:sp>
        <p:nvSpPr>
          <p:cNvPr id="3" name="내용 개체 틀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ko-KR" altLang="en-US"/>
              <a:t>마스터 텍스트 스타일 편집</a:t>
            </a:r>
          </a:p>
          <a:p>
            <a:pPr lvl="1" rtl="0"/>
            <a:r>
              <a:rPr lang="ko-KR" altLang="en-US"/>
              <a:t>둘째 수준</a:t>
            </a:r>
          </a:p>
          <a:p>
            <a:pPr lvl="2" rtl="0"/>
            <a:r>
              <a:rPr lang="ko-KR" altLang="en-US"/>
              <a:t>셋째 수준</a:t>
            </a:r>
          </a:p>
          <a:p>
            <a:pPr lvl="3" rtl="0"/>
            <a:r>
              <a:rPr lang="ko-KR" altLang="en-US"/>
              <a:t>넷째 수준</a:t>
            </a:r>
          </a:p>
          <a:p>
            <a:pPr lvl="4" rtl="0"/>
            <a:r>
              <a:rPr lang="ko-KR" altLang="en-US"/>
              <a:t>다섯째 수준</a:t>
            </a:r>
            <a:endParaRPr lang="ko-KR" altLang="en-US" dirty="0"/>
          </a:p>
        </p:txBody>
      </p:sp>
      <p:grpSp>
        <p:nvGrpSpPr>
          <p:cNvPr id="615" name="틀" descr="상자 그래픽"/>
          <p:cNvGrpSpPr/>
          <p:nvPr/>
        </p:nvGrpSpPr>
        <p:grpSpPr bwMode="invGray">
          <a:xfrm>
            <a:off x="4417839" y="1630821"/>
            <a:ext cx="6291028" cy="4575885"/>
            <a:chOff x="4417839" y="1630821"/>
            <a:chExt cx="6291028" cy="4575885"/>
          </a:xfrm>
        </p:grpSpPr>
        <p:grpSp>
          <p:nvGrpSpPr>
            <p:cNvPr id="616" name="그룹 615"/>
            <p:cNvGrpSpPr/>
            <p:nvPr/>
          </p:nvGrpSpPr>
          <p:grpSpPr bwMode="invGray">
            <a:xfrm>
              <a:off x="5414491" y="1630821"/>
              <a:ext cx="5294376" cy="4114800"/>
              <a:chOff x="3310555" y="716546"/>
              <a:chExt cx="5294376" cy="4114800"/>
            </a:xfrm>
          </p:grpSpPr>
          <p:grpSp>
            <p:nvGrpSpPr>
              <p:cNvPr id="768" name="그룹 767"/>
              <p:cNvGrpSpPr/>
              <p:nvPr/>
            </p:nvGrpSpPr>
            <p:grpSpPr bwMode="invGray">
              <a:xfrm flipH="1">
                <a:off x="3310555" y="737968"/>
                <a:ext cx="5294376" cy="54864"/>
                <a:chOff x="1522413" y="1514475"/>
                <a:chExt cx="10569575" cy="64008"/>
              </a:xfrm>
              <a:solidFill>
                <a:schemeClr val="accent1"/>
              </a:solidFill>
            </p:grpSpPr>
            <p:sp>
              <p:nvSpPr>
                <p:cNvPr id="844" name="자유형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5" name="자유형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6" name="자유형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7"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8"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9"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0"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1"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2"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3"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4"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5"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6"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7"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8"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9"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0"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1"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2"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3"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4"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5"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6"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7"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8"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9"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0"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1"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2"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3"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4"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5"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6"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7"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8"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9"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0"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1"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2"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3"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4"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5"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6"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7"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8"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9"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0"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1"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2"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3"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4"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5"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6"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7"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8"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9"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0"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1"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2"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3"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4"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5"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6"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7"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8"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9"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0"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1"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2"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3"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4"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5"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6"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7"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769" name="그룹 768"/>
              <p:cNvGrpSpPr/>
              <p:nvPr/>
            </p:nvGrpSpPr>
            <p:grpSpPr bwMode="invGray">
              <a:xfrm rot="16200000" flipH="1">
                <a:off x="6492229" y="2755658"/>
                <a:ext cx="4114800" cy="36576"/>
                <a:chOff x="1522413" y="1514475"/>
                <a:chExt cx="10569575" cy="64008"/>
              </a:xfrm>
              <a:solidFill>
                <a:schemeClr val="accent1"/>
              </a:solidFill>
            </p:grpSpPr>
            <p:sp>
              <p:nvSpPr>
                <p:cNvPr id="770" name="자유형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1" name="자유형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2" name="자유형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3"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4"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5"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6"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7"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8"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9"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0"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1"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2"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3"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4"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5"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6"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7"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8"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9"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0"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1"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2"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3"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4"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5"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6"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7"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8"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9"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0"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1"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2"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3"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4"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5"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6"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7"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8"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9"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0"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1"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2"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3"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4"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5"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6"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7"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8"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9"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0"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1"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2"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3"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4"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5"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6"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7"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8"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9"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0"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1"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2"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3"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4"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5"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6"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7"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8"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9"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0"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1"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2"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3"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nvGrpSpPr>
            <p:cNvPr id="617" name="그룹 616"/>
            <p:cNvGrpSpPr/>
            <p:nvPr/>
          </p:nvGrpSpPr>
          <p:grpSpPr bwMode="invGray">
            <a:xfrm rot="10800000">
              <a:off x="4417839" y="2091906"/>
              <a:ext cx="5294376" cy="4114800"/>
              <a:chOff x="3310555" y="716546"/>
              <a:chExt cx="5294376" cy="4114800"/>
            </a:xfrm>
          </p:grpSpPr>
          <p:grpSp>
            <p:nvGrpSpPr>
              <p:cNvPr id="618" name="그룹 617"/>
              <p:cNvGrpSpPr/>
              <p:nvPr/>
            </p:nvGrpSpPr>
            <p:grpSpPr bwMode="invGray">
              <a:xfrm flipH="1">
                <a:off x="3310555" y="737968"/>
                <a:ext cx="5294376" cy="54864"/>
                <a:chOff x="1522413" y="1514475"/>
                <a:chExt cx="10569575" cy="64008"/>
              </a:xfrm>
              <a:solidFill>
                <a:schemeClr val="accent1"/>
              </a:solidFill>
            </p:grpSpPr>
            <p:sp>
              <p:nvSpPr>
                <p:cNvPr id="694" name="자유형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5" name="자유형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6" name="자유형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7"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8"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9"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0"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1"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2"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3"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4"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5"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6"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7"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8"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9"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0"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1"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2"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3"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4"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5"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6"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7"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8"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9"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0"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1"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2"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3"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4"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5"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6"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7"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8"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9"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0"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1"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2"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3"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4"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5"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6"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7"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8"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9"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0"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1"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2"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3"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4"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5"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6"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7"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8"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9"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0"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1"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2"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3"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4"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5"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6"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7"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8"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9"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0"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1"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2"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3"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4"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5"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6"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7"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619" name="그룹 618"/>
              <p:cNvGrpSpPr/>
              <p:nvPr/>
            </p:nvGrpSpPr>
            <p:grpSpPr bwMode="invGray">
              <a:xfrm rot="16200000" flipH="1">
                <a:off x="6492229" y="2755658"/>
                <a:ext cx="4114800" cy="36576"/>
                <a:chOff x="1522413" y="1514475"/>
                <a:chExt cx="10569575" cy="64008"/>
              </a:xfrm>
              <a:solidFill>
                <a:schemeClr val="accent1"/>
              </a:solidFill>
            </p:grpSpPr>
            <p:sp>
              <p:nvSpPr>
                <p:cNvPr id="620" name="자유형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1" name="자유형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2" name="자유형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3"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4"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5"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6"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7"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8"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9"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0"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1"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2"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3"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4"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5"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6"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7"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8"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9"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0"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1"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2"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3"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4"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5"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6"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7"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8"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9"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0"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1"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2"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3"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4"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5"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6"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7"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8"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9"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0"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1"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2"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3"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4"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5"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6"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7"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8"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9"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0"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1"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2"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3"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4"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5"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6"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7"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8"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9"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0"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1"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2"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3"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4"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5"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6"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7"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8"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9"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0"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1"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2"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3"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sp>
        <p:nvSpPr>
          <p:cNvPr id="6" name="바닥글 개체 틀 5"/>
          <p:cNvSpPr>
            <a:spLocks noGrp="1"/>
          </p:cNvSpPr>
          <p:nvPr>
            <p:ph type="ftr" sz="quarter" idx="11"/>
          </p:nvPr>
        </p:nvSpPr>
        <p:spPr/>
        <p:txBody>
          <a:bodyPr rtlCol="0"/>
          <a:lstStyle/>
          <a:p>
            <a:pPr rtl="0"/>
            <a:endParaRPr lang="ko-KR" altLang="en-US" dirty="0"/>
          </a:p>
        </p:txBody>
      </p:sp>
      <p:sp>
        <p:nvSpPr>
          <p:cNvPr id="5" name="날짜 개체 틀 4"/>
          <p:cNvSpPr>
            <a:spLocks noGrp="1"/>
          </p:cNvSpPr>
          <p:nvPr>
            <p:ph type="dt" sz="half" idx="10"/>
          </p:nvPr>
        </p:nvSpPr>
        <p:spPr/>
        <p:txBody>
          <a:bodyPr rtlCol="0"/>
          <a:lstStyle/>
          <a:p>
            <a:pPr rtl="0"/>
            <a:fld id="{48A9038E-9B6B-453E-BFC0-BB741C130533}" type="datetime1">
              <a:rPr lang="ko-KR" altLang="en-US" smtClean="0"/>
              <a:t>2017-05-28</a:t>
            </a:fld>
            <a:endParaRPr lang="ko-KR" altLang="en-US" dirty="0"/>
          </a:p>
        </p:txBody>
      </p:sp>
      <p:sp>
        <p:nvSpPr>
          <p:cNvPr id="7" name="슬라이드 번호 개체 틀 6"/>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ko-KR" altLang="en-US"/>
              <a:t>마스터 제목 스타일 편집</a:t>
            </a:r>
            <a:endParaRPr lang="ko-KR" altLang="en-US" dirty="0"/>
          </a:p>
        </p:txBody>
      </p:sp>
      <p:sp>
        <p:nvSpPr>
          <p:cNvPr id="3" name="그림 개체 틀 2" descr="이미지를 추가할 수 있는 빈 개체 틀입니다. 개체 틀을 클릭하고 추가할 이미지를 선택합니다."/>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altLang="ko-KR" dirty="0"/>
          </a:p>
        </p:txBody>
      </p:sp>
      <p:grpSp>
        <p:nvGrpSpPr>
          <p:cNvPr id="614" name="틀" descr="상자 그래픽"/>
          <p:cNvGrpSpPr/>
          <p:nvPr/>
        </p:nvGrpSpPr>
        <p:grpSpPr bwMode="invGray">
          <a:xfrm flipH="1">
            <a:off x="1447500" y="1630821"/>
            <a:ext cx="6291028" cy="4575885"/>
            <a:chOff x="4417839" y="1630821"/>
            <a:chExt cx="6291028" cy="4575885"/>
          </a:xfrm>
        </p:grpSpPr>
        <p:grpSp>
          <p:nvGrpSpPr>
            <p:cNvPr id="615" name="그룹 614"/>
            <p:cNvGrpSpPr/>
            <p:nvPr/>
          </p:nvGrpSpPr>
          <p:grpSpPr bwMode="invGray">
            <a:xfrm>
              <a:off x="5414491" y="1630821"/>
              <a:ext cx="5294376" cy="4114800"/>
              <a:chOff x="3310555" y="716546"/>
              <a:chExt cx="5294376" cy="4114800"/>
            </a:xfrm>
          </p:grpSpPr>
          <p:grpSp>
            <p:nvGrpSpPr>
              <p:cNvPr id="767" name="그룹 766"/>
              <p:cNvGrpSpPr/>
              <p:nvPr/>
            </p:nvGrpSpPr>
            <p:grpSpPr bwMode="invGray">
              <a:xfrm flipH="1">
                <a:off x="3310555" y="737968"/>
                <a:ext cx="5294376" cy="54864"/>
                <a:chOff x="1522413" y="1514475"/>
                <a:chExt cx="10569575" cy="64008"/>
              </a:xfrm>
              <a:solidFill>
                <a:schemeClr val="accent1"/>
              </a:solidFill>
            </p:grpSpPr>
            <p:sp>
              <p:nvSpPr>
                <p:cNvPr id="843" name="자유형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4" name="자유형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5" name="자유형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6"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7"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8"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9"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0"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1"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2"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3"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4"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5"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6"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7"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8"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9"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0"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1"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2"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3"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4"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5"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6"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7"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8"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9"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0"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1"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2"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3"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4"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5"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6"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7"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8"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9"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0"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1"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2"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3"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4"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5"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6"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7"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8"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9"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0"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1"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2"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3"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4"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5"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6"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7"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8"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9"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0"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1"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2"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3"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4"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5"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6"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7"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8"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9"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0"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1"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2"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3"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4"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5"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6"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768" name="그룹 767"/>
              <p:cNvGrpSpPr/>
              <p:nvPr/>
            </p:nvGrpSpPr>
            <p:grpSpPr bwMode="invGray">
              <a:xfrm rot="16200000" flipH="1">
                <a:off x="6492229" y="2755658"/>
                <a:ext cx="4114800" cy="36576"/>
                <a:chOff x="1522413" y="1514475"/>
                <a:chExt cx="10569575" cy="64008"/>
              </a:xfrm>
              <a:solidFill>
                <a:schemeClr val="accent1"/>
              </a:solidFill>
            </p:grpSpPr>
            <p:sp>
              <p:nvSpPr>
                <p:cNvPr id="769" name="자유형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0" name="자유형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1" name="자유형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2"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3"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4"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5"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6"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7"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8"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9"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0"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1"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2"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3"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4"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5"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6"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7"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8"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9"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0"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1"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2"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3"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4"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5"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6"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7"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8"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9"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0"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1"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2"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3"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4"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5"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6"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7"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8"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9"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0"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1"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2"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3"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4"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5"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6"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7"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8"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9"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0"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1"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2"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3"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4"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5"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6"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7"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8"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9"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0"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1"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2"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3"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4"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5"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6"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7"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8"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9"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0"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1"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2"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nvGrpSpPr>
            <p:cNvPr id="616" name="그룹 615"/>
            <p:cNvGrpSpPr/>
            <p:nvPr/>
          </p:nvGrpSpPr>
          <p:grpSpPr bwMode="invGray">
            <a:xfrm rot="10800000">
              <a:off x="4417839" y="2091906"/>
              <a:ext cx="5294376" cy="4114800"/>
              <a:chOff x="3310555" y="716546"/>
              <a:chExt cx="5294376" cy="4114800"/>
            </a:xfrm>
          </p:grpSpPr>
          <p:grpSp>
            <p:nvGrpSpPr>
              <p:cNvPr id="617" name="그룹 616"/>
              <p:cNvGrpSpPr/>
              <p:nvPr/>
            </p:nvGrpSpPr>
            <p:grpSpPr bwMode="invGray">
              <a:xfrm flipH="1">
                <a:off x="3310555" y="737968"/>
                <a:ext cx="5294376" cy="54864"/>
                <a:chOff x="1522413" y="1514475"/>
                <a:chExt cx="10569575" cy="64008"/>
              </a:xfrm>
              <a:solidFill>
                <a:schemeClr val="accent1"/>
              </a:solidFill>
            </p:grpSpPr>
            <p:sp>
              <p:nvSpPr>
                <p:cNvPr id="693" name="자유형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4" name="자유형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5" name="자유형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6"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7"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8"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9"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0"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1"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2"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3"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4"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5"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6"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7"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8"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9"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0"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1"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2"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3"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4"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5"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6"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7"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8"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9"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0"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1"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2"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3"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4"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5"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6"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7"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8"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9"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0"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1"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2"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3"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4"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5"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6"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7"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8"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9"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0"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1"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2"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3"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4"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5"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6"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7"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8"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9"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0"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1"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2"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3"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4"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5"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6"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7"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8"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9"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0"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1"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2"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3"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4"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5"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6"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618" name="그룹 617"/>
              <p:cNvGrpSpPr/>
              <p:nvPr/>
            </p:nvGrpSpPr>
            <p:grpSpPr bwMode="invGray">
              <a:xfrm rot="16200000" flipH="1">
                <a:off x="6492229" y="2755658"/>
                <a:ext cx="4114800" cy="36576"/>
                <a:chOff x="1522413" y="1514475"/>
                <a:chExt cx="10569575" cy="64008"/>
              </a:xfrm>
              <a:solidFill>
                <a:schemeClr val="accent1"/>
              </a:solidFill>
            </p:grpSpPr>
            <p:sp>
              <p:nvSpPr>
                <p:cNvPr id="619" name="자유형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0" name="자유형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1" name="자유형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2" name="자유형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3" name="자유형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4" name="자유형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5" name="자유형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6" name="자유형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7" name="자유형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8" name="자유형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9" name="자유형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0" name="자유형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1" name="자유형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2" name="자유형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3" name="자유형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4" name="자유형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5" name="자유형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6" name="자유형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7" name="자유형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8" name="자유형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9" name="자유형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0" name="자유형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1" name="자유형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2" name="자유형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3" name="자유형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4" name="자유형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5" name="자유형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6" name="자유형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7" name="자유형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8" name="자유형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9" name="자유형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0" name="자유형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1" name="자유형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2" name="자유형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3" name="자유형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4" name="자유형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5" name="자유형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6" name="자유형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7" name="자유형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8" name="자유형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9" name="자유형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0" name="자유형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1" name="자유형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2" name="자유형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3" name="자유형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4" name="자유형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5" name="자유형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6" name="자유형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7" name="자유형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8" name="자유형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9" name="자유형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0" name="자유형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1" name="자유형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2" name="자유형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3" name="자유형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4" name="자유형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5" name="자유형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6" name="자유형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7" name="자유형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8" name="자유형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9" name="자유형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0" name="자유형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1" name="자유형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2" name="자유형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3" name="자유형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4" name="자유형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5" name="자유형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6" name="자유형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7" name="자유형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8" name="자유형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9" name="자유형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0" name="자유형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1" name="자유형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2" name="자유형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sp>
        <p:nvSpPr>
          <p:cNvPr id="4" name="텍스트 개체 틀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 편집</a:t>
            </a:r>
          </a:p>
        </p:txBody>
      </p:sp>
      <p:sp>
        <p:nvSpPr>
          <p:cNvPr id="6" name="바닥글 개체 틀 5"/>
          <p:cNvSpPr>
            <a:spLocks noGrp="1"/>
          </p:cNvSpPr>
          <p:nvPr>
            <p:ph type="ftr" sz="quarter" idx="11"/>
          </p:nvPr>
        </p:nvSpPr>
        <p:spPr/>
        <p:txBody>
          <a:bodyPr rtlCol="0"/>
          <a:lstStyle/>
          <a:p>
            <a:pPr rtl="0"/>
            <a:endParaRPr lang="ko-KR" altLang="en-US" dirty="0"/>
          </a:p>
        </p:txBody>
      </p:sp>
      <p:sp>
        <p:nvSpPr>
          <p:cNvPr id="5" name="날짜 개체 틀 4"/>
          <p:cNvSpPr>
            <a:spLocks noGrp="1"/>
          </p:cNvSpPr>
          <p:nvPr>
            <p:ph type="dt" sz="half" idx="10"/>
          </p:nvPr>
        </p:nvSpPr>
        <p:spPr/>
        <p:txBody>
          <a:bodyPr rtlCol="0"/>
          <a:lstStyle/>
          <a:p>
            <a:pPr rtl="0"/>
            <a:fld id="{B0466A3C-CD7B-41E4-AAC8-8FEE9D856C7D}" type="datetime1">
              <a:rPr lang="ko-KR" altLang="en-US" smtClean="0"/>
              <a:t>2017-05-28</a:t>
            </a:fld>
            <a:endParaRPr lang="ko-KR" altLang="en-US" dirty="0"/>
          </a:p>
        </p:txBody>
      </p:sp>
      <p:sp>
        <p:nvSpPr>
          <p:cNvPr id="7" name="슬라이드 번호 개체 틀 6"/>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ko-KR" altLang="en-US" dirty="0"/>
              <a:t>마스터 제목 스타일 편집</a:t>
            </a:r>
          </a:p>
        </p:txBody>
      </p:sp>
      <p:sp>
        <p:nvSpPr>
          <p:cNvPr id="3" name="텍스트 개체 틀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ko-KR" altLang="en-US" dirty="0"/>
              <a:t>마스터 텍스트 스타일 편집</a:t>
            </a:r>
          </a:p>
          <a:p>
            <a:pPr lvl="1" rtl="0"/>
            <a:r>
              <a:rPr lang="ko-KR" altLang="en-US" dirty="0"/>
              <a:t>둘째 수준</a:t>
            </a:r>
          </a:p>
          <a:p>
            <a:pPr lvl="2" rtl="0"/>
            <a:r>
              <a:rPr lang="ko-KR" altLang="en-US" dirty="0"/>
              <a:t>셋째 수준</a:t>
            </a:r>
          </a:p>
          <a:p>
            <a:pPr lvl="3" rtl="0"/>
            <a:r>
              <a:rPr lang="ko-KR" altLang="en-US" dirty="0"/>
              <a:t>넷째 수준</a:t>
            </a:r>
          </a:p>
          <a:p>
            <a:pPr lvl="4" rtl="0"/>
            <a:r>
              <a:rPr lang="ko-KR" altLang="en-US" dirty="0"/>
              <a:t>다섯째 수준</a:t>
            </a:r>
          </a:p>
        </p:txBody>
      </p:sp>
      <p:sp>
        <p:nvSpPr>
          <p:cNvPr id="5" name="바닥글 개체 틀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n-ea"/>
                <a:ea typeface="+mn-ea"/>
              </a:defRPr>
            </a:lvl1pPr>
          </a:lstStyle>
          <a:p>
            <a:endParaRPr lang="ko-KR" altLang="en-US" dirty="0"/>
          </a:p>
        </p:txBody>
      </p:sp>
      <p:sp>
        <p:nvSpPr>
          <p:cNvPr id="4" name="날짜 개체 틀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latin typeface="+mn-ea"/>
                <a:ea typeface="+mn-ea"/>
              </a:defRPr>
            </a:lvl1pPr>
          </a:lstStyle>
          <a:p>
            <a:fld id="{8B858D52-AA5F-4806-9C6F-D2E4C47ECC08}" type="datetime1">
              <a:rPr lang="ko-KR" altLang="en-US" noProof="0" smtClean="0"/>
              <a:t>2017-05-28</a:t>
            </a:fld>
            <a:endParaRPr lang="ko-KR" altLang="en-US" noProof="0" dirty="0"/>
          </a:p>
        </p:txBody>
      </p:sp>
      <p:sp>
        <p:nvSpPr>
          <p:cNvPr id="6" name="슬라이드 번호 개체 틀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n-ea"/>
                <a:ea typeface="+mn-ea"/>
              </a:defRPr>
            </a:lvl1pPr>
          </a:lstStyle>
          <a:p>
            <a:fld id="{25BA54BD-C84D-46CE-8B72-31BFB26ABA43}" type="slidenum">
              <a:rPr lang="en-US" altLang="ko-KR" smtClean="0"/>
              <a:pPr/>
              <a:t>‹#›</a:t>
            </a:fld>
            <a:endParaRPr lang="ko-KR" altLang="en-US"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1" hangingPunct="1">
        <a:lnSpc>
          <a:spcPct val="90000"/>
        </a:lnSpc>
        <a:spcBef>
          <a:spcPct val="0"/>
        </a:spcBef>
        <a:buNone/>
        <a:defRPr sz="3200" kern="1200">
          <a:solidFill>
            <a:schemeClr val="tx1"/>
          </a:solidFill>
          <a:latin typeface="+mn-ea"/>
          <a:ea typeface="+mn-ea"/>
          <a:cs typeface="+mj-cs"/>
        </a:defRPr>
      </a:lvl1pPr>
    </p:titleStyle>
    <p:bodyStyle>
      <a:lvl1pPr marL="274320" indent="-274320" algn="l" defTabSz="914400" rtl="0" eaLnBrk="1" latinLnBrk="1" hangingPunct="1">
        <a:lnSpc>
          <a:spcPct val="90000"/>
        </a:lnSpc>
        <a:spcBef>
          <a:spcPts val="1800"/>
        </a:spcBef>
        <a:buSzPct val="100000"/>
        <a:buFont typeface="Arial" pitchFamily="34" charset="0"/>
        <a:buChar char="▪"/>
        <a:defRPr sz="2400" kern="1200">
          <a:solidFill>
            <a:schemeClr val="tx1"/>
          </a:solidFill>
          <a:latin typeface="+mn-ea"/>
          <a:ea typeface="+mn-ea"/>
          <a:cs typeface="+mn-cs"/>
        </a:defRPr>
      </a:lvl1pPr>
      <a:lvl2pPr marL="576072" indent="-274320" algn="l" defTabSz="914400" rtl="0" eaLnBrk="1" latinLnBrk="1" hangingPunct="1">
        <a:lnSpc>
          <a:spcPct val="90000"/>
        </a:lnSpc>
        <a:spcBef>
          <a:spcPts val="600"/>
        </a:spcBef>
        <a:buSzPct val="100000"/>
        <a:buFont typeface="Consolas" pitchFamily="49" charset="0"/>
        <a:buChar char="–"/>
        <a:defRPr sz="2000" kern="1200">
          <a:solidFill>
            <a:schemeClr val="tx1"/>
          </a:solidFill>
          <a:latin typeface="+mn-ea"/>
          <a:ea typeface="+mn-ea"/>
          <a:cs typeface="+mn-cs"/>
        </a:defRPr>
      </a:lvl2pPr>
      <a:lvl3pPr marL="804672" indent="-228600" algn="l" defTabSz="914400" rtl="0" eaLnBrk="1" latinLnBrk="1" hangingPunct="1">
        <a:lnSpc>
          <a:spcPct val="90000"/>
        </a:lnSpc>
        <a:spcBef>
          <a:spcPts val="600"/>
        </a:spcBef>
        <a:buSzPct val="100000"/>
        <a:buFont typeface="Arial" pitchFamily="34" charset="0"/>
        <a:buChar char="▪"/>
        <a:defRPr sz="1800" kern="1200">
          <a:solidFill>
            <a:schemeClr val="tx1"/>
          </a:solidFill>
          <a:latin typeface="+mn-ea"/>
          <a:ea typeface="+mn-ea"/>
          <a:cs typeface="+mn-cs"/>
        </a:defRPr>
      </a:lvl3pPr>
      <a:lvl4pPr marL="1033272"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ea"/>
          <a:ea typeface="+mn-ea"/>
          <a:cs typeface="+mn-cs"/>
        </a:defRPr>
      </a:lvl4pPr>
      <a:lvl5pPr marL="1261872"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ea"/>
          <a:ea typeface="+mn-ea"/>
          <a:cs typeface="+mn-cs"/>
        </a:defRPr>
      </a:lvl5pPr>
      <a:lvl6pPr marL="1490472"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rtlCol="0"/>
          <a:lstStyle/>
          <a:p>
            <a:pPr rtl="0"/>
            <a:r>
              <a:rPr lang="en-US" altLang="ko-KR" dirty="0"/>
              <a:t>Nazi’s massacre of the Jews</a:t>
            </a:r>
            <a:endParaRPr lang="ko-KR" altLang="en-US" dirty="0"/>
          </a:p>
        </p:txBody>
      </p:sp>
      <p:sp>
        <p:nvSpPr>
          <p:cNvPr id="3" name="부제 2"/>
          <p:cNvSpPr>
            <a:spLocks noGrp="1"/>
          </p:cNvSpPr>
          <p:nvPr>
            <p:ph type="subTitle" idx="1"/>
          </p:nvPr>
        </p:nvSpPr>
        <p:spPr/>
        <p:txBody>
          <a:bodyPr rtlCol="0">
            <a:normAutofit fontScale="92500"/>
          </a:bodyPr>
          <a:lstStyle/>
          <a:p>
            <a:pPr rtl="0"/>
            <a:r>
              <a:rPr lang="en-US" altLang="ko-KR" dirty="0"/>
              <a:t>Concentration on Auschwitz camp</a:t>
            </a:r>
          </a:p>
          <a:p>
            <a:pPr rtl="0"/>
            <a:endParaRPr lang="en-US" altLang="ko-KR" dirty="0"/>
          </a:p>
          <a:p>
            <a:pPr rtl="0"/>
            <a:r>
              <a:rPr lang="en-US" altLang="ko-KR" dirty="0"/>
              <a:t>							2016312761 </a:t>
            </a:r>
            <a:r>
              <a:rPr lang="ko-KR" altLang="en-US" dirty="0"/>
              <a:t>여혁수</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en-US" altLang="ko-KR" dirty="0"/>
              <a:t>Life of prisoners in Auschwitz</a:t>
            </a:r>
            <a:endParaRPr lang="ko-KR" altLang="en-US" dirty="0"/>
          </a:p>
        </p:txBody>
      </p:sp>
      <p:sp>
        <p:nvSpPr>
          <p:cNvPr id="4" name="텍스트 개체 틀 3"/>
          <p:cNvSpPr>
            <a:spLocks noGrp="1"/>
          </p:cNvSpPr>
          <p:nvPr>
            <p:ph type="body" sz="half" idx="2"/>
          </p:nvPr>
        </p:nvSpPr>
        <p:spPr/>
        <p:txBody>
          <a:bodyPr rtlCol="0">
            <a:normAutofit/>
          </a:bodyPr>
          <a:lstStyle/>
          <a:p>
            <a:r>
              <a:rPr lang="en-US" altLang="ko-KR" sz="1800" dirty="0"/>
              <a:t>As soon as prisoners arrive at the camp, they also lose their names. They no longer have names. Their new name is the prison number on their arms.</a:t>
            </a:r>
            <a:endParaRPr lang="ko-KR" altLang="en-US" sz="1800" dirty="0"/>
          </a:p>
        </p:txBody>
      </p:sp>
      <p:pic>
        <p:nvPicPr>
          <p:cNvPr id="7" name="내용 개체 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82344" y="2085975"/>
            <a:ext cx="5524500" cy="3676650"/>
          </a:xfrm>
        </p:spPr>
      </p:pic>
    </p:spTree>
    <p:extLst>
      <p:ext uri="{BB962C8B-B14F-4D97-AF65-F5344CB8AC3E}">
        <p14:creationId xmlns:p14="http://schemas.microsoft.com/office/powerpoint/2010/main" val="173550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Life of prisoners in Auschwitz</a:t>
            </a:r>
            <a:endParaRPr lang="ko-KR" altLang="en-US" dirty="0"/>
          </a:p>
        </p:txBody>
      </p:sp>
      <p:sp>
        <p:nvSpPr>
          <p:cNvPr id="4" name="내용 개체 틀 3"/>
          <p:cNvSpPr>
            <a:spLocks noGrp="1"/>
          </p:cNvSpPr>
          <p:nvPr>
            <p:ph sz="half" idx="2"/>
          </p:nvPr>
        </p:nvSpPr>
        <p:spPr/>
        <p:txBody>
          <a:bodyPr>
            <a:normAutofit lnSpcReduction="10000"/>
          </a:bodyPr>
          <a:lstStyle/>
          <a:p>
            <a:pPr marL="0" indent="0">
              <a:buNone/>
            </a:pPr>
            <a:r>
              <a:rPr lang="en-US" altLang="ko-KR" dirty="0"/>
              <a:t>In the winter, the prisoners wear winter clothes in a single layer. There were some classes within the camps. German political prisoners, criminals, Polish people wearing thick winter clothes, British men with leather jackets, but general prisoners with just single layer. It is contrary to the camp rules, but it is said that prisoners has endured the cold by putting paper.</a:t>
            </a:r>
            <a:endParaRPr lang="ko-KR" altLang="en-US" dirty="0"/>
          </a:p>
          <a:p>
            <a:pPr marL="0" indent="0">
              <a:buNone/>
            </a:pPr>
            <a:endParaRPr lang="ko-KR" altLang="en-US" dirty="0"/>
          </a:p>
        </p:txBody>
      </p:sp>
      <p:pic>
        <p:nvPicPr>
          <p:cNvPr id="7" name="내용 개체 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3" y="2567940"/>
            <a:ext cx="4419600" cy="2941320"/>
          </a:xfrm>
        </p:spPr>
      </p:pic>
    </p:spTree>
    <p:extLst>
      <p:ext uri="{BB962C8B-B14F-4D97-AF65-F5344CB8AC3E}">
        <p14:creationId xmlns:p14="http://schemas.microsoft.com/office/powerpoint/2010/main" val="397244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r>
              <a:rPr lang="en-US" altLang="ko-KR" dirty="0"/>
              <a:t>Life of prisoners in Auschwitz</a:t>
            </a:r>
            <a:endParaRPr lang="ko-KR" altLang="en-US" dirty="0"/>
          </a:p>
        </p:txBody>
      </p:sp>
      <p:sp>
        <p:nvSpPr>
          <p:cNvPr id="4" name="텍스트 개체 틀 3"/>
          <p:cNvSpPr>
            <a:spLocks noGrp="1"/>
          </p:cNvSpPr>
          <p:nvPr>
            <p:ph type="body" sz="half" idx="2"/>
          </p:nvPr>
        </p:nvSpPr>
        <p:spPr/>
        <p:txBody>
          <a:bodyPr rtlCol="0">
            <a:normAutofit/>
          </a:bodyPr>
          <a:lstStyle/>
          <a:p>
            <a:r>
              <a:rPr lang="en-US" altLang="ko-KR" dirty="0"/>
              <a:t>There is some porridge with no toast(</a:t>
            </a:r>
            <a:r>
              <a:rPr lang="en-US" altLang="ko-KR" dirty="0" err="1"/>
              <a:t>geondeogi</a:t>
            </a:r>
            <a:r>
              <a:rPr lang="en-US" altLang="ko-KR" dirty="0"/>
              <a:t>).</a:t>
            </a:r>
          </a:p>
          <a:p>
            <a:r>
              <a:rPr lang="en-US" altLang="ko-KR" dirty="0"/>
              <a:t>Prisoners who consume only some water with hunger will wake up several times in the evening, and their faces are swollen and turned into terrible prisoners faces.</a:t>
            </a:r>
            <a:endParaRPr lang="ko-KR" altLang="en-US" dirty="0"/>
          </a:p>
        </p:txBody>
      </p:sp>
      <p:pic>
        <p:nvPicPr>
          <p:cNvPr id="5" name="내용 개체 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82344" y="2085975"/>
            <a:ext cx="5524500" cy="3676650"/>
          </a:xfrm>
        </p:spPr>
      </p:pic>
    </p:spTree>
    <p:extLst>
      <p:ext uri="{BB962C8B-B14F-4D97-AF65-F5344CB8AC3E}">
        <p14:creationId xmlns:p14="http://schemas.microsoft.com/office/powerpoint/2010/main" val="204847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Life of prisoners in Auschwitz</a:t>
            </a:r>
            <a:endParaRPr lang="ko-KR" altLang="en-US" dirty="0"/>
          </a:p>
        </p:txBody>
      </p:sp>
      <p:sp>
        <p:nvSpPr>
          <p:cNvPr id="3" name="내용 개체 틀 2"/>
          <p:cNvSpPr>
            <a:spLocks noGrp="1"/>
          </p:cNvSpPr>
          <p:nvPr>
            <p:ph idx="1"/>
          </p:nvPr>
        </p:nvSpPr>
        <p:spPr/>
        <p:txBody>
          <a:bodyPr/>
          <a:lstStyle/>
          <a:p>
            <a:r>
              <a:rPr lang="en-US" altLang="ko-KR" dirty="0"/>
              <a:t>Those who were classified as capable of work were subjected to constant forced labor. For example, 'Auschwitz 3' (</a:t>
            </a:r>
            <a:r>
              <a:rPr lang="en-US" altLang="ko-KR" dirty="0" err="1"/>
              <a:t>Monovitz</a:t>
            </a:r>
            <a:r>
              <a:rPr lang="en-US" altLang="ko-KR" dirty="0"/>
              <a:t>) was a special labor camp, which is provided many forced labor and put to I. G. </a:t>
            </a:r>
            <a:r>
              <a:rPr lang="en-US" altLang="ko-KR" dirty="0" err="1"/>
              <a:t>Parben</a:t>
            </a:r>
            <a:r>
              <a:rPr lang="en-US" altLang="ko-KR" dirty="0"/>
              <a:t> Synthetic Rubber Plant and Petroleum Extraction Plant.</a:t>
            </a:r>
          </a:p>
          <a:p>
            <a:r>
              <a:rPr lang="en-US" altLang="ko-KR" dirty="0"/>
              <a:t>Also, they had to do all the painful treatment that clean up the bodies of the Jews who were slaughtered. </a:t>
            </a:r>
          </a:p>
          <a:p>
            <a:r>
              <a:rPr lang="en-US" altLang="ko-KR" dirty="0"/>
              <a:t>They also had to respond to extreme human experiments. The experiments with Dr. Joseph Mengele, nicknamed "The Angel of Death," were especially horrible.</a:t>
            </a:r>
            <a:endParaRPr lang="ko-KR" altLang="en-US" dirty="0"/>
          </a:p>
        </p:txBody>
      </p:sp>
    </p:spTree>
    <p:extLst>
      <p:ext uri="{BB962C8B-B14F-4D97-AF65-F5344CB8AC3E}">
        <p14:creationId xmlns:p14="http://schemas.microsoft.com/office/powerpoint/2010/main" val="292098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Human experiments in Auschwitz</a:t>
            </a:r>
            <a:endParaRPr lang="ko-KR" altLang="en-US" dirty="0"/>
          </a:p>
        </p:txBody>
      </p:sp>
      <p:pic>
        <p:nvPicPr>
          <p:cNvPr id="6" name="그림 개체 틀 5"/>
          <p:cNvPicPr>
            <a:picLocks noGrp="1" noChangeAspect="1"/>
          </p:cNvPicPr>
          <p:nvPr>
            <p:ph type="pic" idx="1"/>
          </p:nvPr>
        </p:nvPicPr>
        <p:blipFill>
          <a:blip r:embed="rId2">
            <a:extLst>
              <a:ext uri="{28A0092B-C50C-407E-A947-70E740481C1C}">
                <a14:useLocalDpi xmlns:a14="http://schemas.microsoft.com/office/drawing/2010/main" val="0"/>
              </a:ext>
            </a:extLst>
          </a:blip>
          <a:srcRect l="10552" r="10552"/>
          <a:stretch>
            <a:fillRect/>
          </a:stretch>
        </p:blipFill>
        <p:spPr/>
      </p:pic>
      <p:sp>
        <p:nvSpPr>
          <p:cNvPr id="4" name="텍스트 개체 틀 3"/>
          <p:cNvSpPr>
            <a:spLocks noGrp="1"/>
          </p:cNvSpPr>
          <p:nvPr>
            <p:ph type="body" sz="half" idx="2"/>
          </p:nvPr>
        </p:nvSpPr>
        <p:spPr/>
        <p:txBody>
          <a:bodyPr>
            <a:normAutofit/>
          </a:bodyPr>
          <a:lstStyle/>
          <a:p>
            <a:r>
              <a:rPr lang="en-US" altLang="ko-KR" sz="2000" dirty="0"/>
              <a:t>They carried out anti-ethical bio-experiments such as cutting arms and legs, changing each other's blood, and making artificial deformed babies.</a:t>
            </a:r>
            <a:endParaRPr lang="ko-KR" altLang="en-US" sz="2000" dirty="0"/>
          </a:p>
        </p:txBody>
      </p:sp>
    </p:spTree>
    <p:extLst>
      <p:ext uri="{BB962C8B-B14F-4D97-AF65-F5344CB8AC3E}">
        <p14:creationId xmlns:p14="http://schemas.microsoft.com/office/powerpoint/2010/main" val="65061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Massacres in camp Auschwitz</a:t>
            </a:r>
            <a:endParaRPr lang="ko-KR" altLang="en-US" dirty="0"/>
          </a:p>
        </p:txBody>
      </p:sp>
      <p:sp>
        <p:nvSpPr>
          <p:cNvPr id="3" name="내용 개체 틀 2"/>
          <p:cNvSpPr>
            <a:spLocks noGrp="1"/>
          </p:cNvSpPr>
          <p:nvPr>
            <p:ph idx="1"/>
          </p:nvPr>
        </p:nvSpPr>
        <p:spPr/>
        <p:txBody>
          <a:bodyPr/>
          <a:lstStyle/>
          <a:p>
            <a:r>
              <a:rPr lang="en-US" altLang="ko-KR" dirty="0"/>
              <a:t>In 1941, at Hitler's command, camp was expanded to mass murder facilities and began massacres in 1942.</a:t>
            </a:r>
          </a:p>
          <a:p>
            <a:r>
              <a:rPr lang="en-US" altLang="ko-KR" dirty="0"/>
              <a:t>Among the people who were carried on the train, the weak, the elderly, and the children were immediately sent to the gas chambers disguised as common showers and killed.</a:t>
            </a:r>
          </a:p>
          <a:p>
            <a:r>
              <a:rPr lang="en-US" altLang="ko-KR" dirty="0"/>
              <a:t>The remains of the victims were used as recyclables, and jewelry and gold teeth were made to bullion. Also they collected the victims' hair and made woven carpets, grinding bones and using them as bone meal fertilizer.</a:t>
            </a:r>
            <a:endParaRPr lang="ko-KR" altLang="en-US" dirty="0"/>
          </a:p>
        </p:txBody>
      </p:sp>
    </p:spTree>
    <p:extLst>
      <p:ext uri="{BB962C8B-B14F-4D97-AF65-F5344CB8AC3E}">
        <p14:creationId xmlns:p14="http://schemas.microsoft.com/office/powerpoint/2010/main" val="194759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468542" cy="1020762"/>
          </a:xfrm>
        </p:spPr>
        <p:txBody>
          <a:bodyPr/>
          <a:lstStyle/>
          <a:p>
            <a:r>
              <a:rPr lang="en-US" altLang="ko-KR" dirty="0"/>
              <a:t>Massacres in camp Auschwitz – poison gas room</a:t>
            </a:r>
            <a:endParaRPr lang="ko-KR" altLang="en-US" dirty="0"/>
          </a:p>
        </p:txBody>
      </p:sp>
      <p:sp>
        <p:nvSpPr>
          <p:cNvPr id="3" name="내용 개체 틀 2"/>
          <p:cNvSpPr>
            <a:spLocks noGrp="1"/>
          </p:cNvSpPr>
          <p:nvPr>
            <p:ph idx="1"/>
          </p:nvPr>
        </p:nvSpPr>
        <p:spPr/>
        <p:txBody>
          <a:bodyPr/>
          <a:lstStyle/>
          <a:p>
            <a:r>
              <a:rPr lang="en-US" altLang="ko-KR" dirty="0"/>
              <a:t>It was the first massacre in Auschwitz in September 1941 that Soviet and Jewish prisoners were slaughtered in the poison gas room for the first time.</a:t>
            </a:r>
          </a:p>
          <a:p>
            <a:r>
              <a:rPr lang="en-US" altLang="ko-KR" dirty="0"/>
              <a:t>About 2,000 prisoners were slaughtered in the Poison Room at one time. The poison gas room was usually in the shape of a shower, and Nazi asked the victims to take a shower, took off their clothes, and sent them to the gas chambers to kill them.</a:t>
            </a:r>
          </a:p>
          <a:p>
            <a:r>
              <a:rPr lang="en-US" altLang="ko-KR" dirty="0"/>
              <a:t>The poison gas used was </a:t>
            </a:r>
            <a:r>
              <a:rPr lang="en-US" altLang="ko-KR" dirty="0" err="1"/>
              <a:t>chiclone</a:t>
            </a:r>
            <a:r>
              <a:rPr lang="en-US" altLang="ko-KR" dirty="0"/>
              <a:t> B, which showed fast effect.</a:t>
            </a:r>
            <a:endParaRPr lang="ko-KR" altLang="en-US" dirty="0"/>
          </a:p>
        </p:txBody>
      </p:sp>
    </p:spTree>
    <p:extLst>
      <p:ext uri="{BB962C8B-B14F-4D97-AF65-F5344CB8AC3E}">
        <p14:creationId xmlns:p14="http://schemas.microsoft.com/office/powerpoint/2010/main" val="352298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en-US" altLang="ko-KR" dirty="0"/>
              <a:t>Poison Gas Room</a:t>
            </a:r>
            <a:endParaRPr lang="ko-KR" altLang="en-US" dirty="0"/>
          </a:p>
        </p:txBody>
      </p:sp>
      <p:sp>
        <p:nvSpPr>
          <p:cNvPr id="4" name="텍스트 개체 틀 3"/>
          <p:cNvSpPr>
            <a:spLocks noGrp="1"/>
          </p:cNvSpPr>
          <p:nvPr>
            <p:ph type="body" sz="half" idx="2"/>
          </p:nvPr>
        </p:nvSpPr>
        <p:spPr/>
        <p:txBody>
          <a:bodyPr rtlCol="0">
            <a:normAutofit/>
          </a:bodyPr>
          <a:lstStyle/>
          <a:p>
            <a:r>
              <a:rPr lang="en-US" altLang="ko-KR" sz="2000" dirty="0"/>
              <a:t>Gas chamber outside the barbed wire. People were trapped here and injected gas called </a:t>
            </a:r>
            <a:r>
              <a:rPr lang="en-US" altLang="ko-KR" sz="2000" dirty="0" err="1"/>
              <a:t>Cyclon</a:t>
            </a:r>
            <a:r>
              <a:rPr lang="en-US" altLang="ko-KR" sz="2000" dirty="0"/>
              <a:t> B.</a:t>
            </a:r>
            <a:endParaRPr lang="ko-KR" altLang="en-US" sz="2000" dirty="0"/>
          </a:p>
        </p:txBody>
      </p:sp>
      <p:pic>
        <p:nvPicPr>
          <p:cNvPr id="5" name="내용 개체 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2194" y="1905000"/>
            <a:ext cx="5384800" cy="4038600"/>
          </a:xfrm>
        </p:spPr>
      </p:pic>
    </p:spTree>
    <p:extLst>
      <p:ext uri="{BB962C8B-B14F-4D97-AF65-F5344CB8AC3E}">
        <p14:creationId xmlns:p14="http://schemas.microsoft.com/office/powerpoint/2010/main" val="20344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Handling of corpses </a:t>
            </a:r>
            <a:endParaRPr lang="ko-KR" altLang="en-US" dirty="0"/>
          </a:p>
        </p:txBody>
      </p:sp>
      <p:pic>
        <p:nvPicPr>
          <p:cNvPr id="6" name="내용 개체 틀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06180" y="1905000"/>
            <a:ext cx="3200400" cy="4267200"/>
          </a:xfrm>
        </p:spPr>
      </p:pic>
      <p:pic>
        <p:nvPicPr>
          <p:cNvPr id="8" name="내용 개체 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34572" y="2566321"/>
            <a:ext cx="3131840" cy="2944558"/>
          </a:xfrm>
        </p:spPr>
      </p:pic>
      <p:sp>
        <p:nvSpPr>
          <p:cNvPr id="9" name="텍스트 개체 틀 2"/>
          <p:cNvSpPr txBox="1">
            <a:spLocks/>
          </p:cNvSpPr>
          <p:nvPr/>
        </p:nvSpPr>
        <p:spPr>
          <a:xfrm>
            <a:off x="1293084" y="2566321"/>
            <a:ext cx="2743200" cy="3605879"/>
          </a:xfrm>
          <a:prstGeom prst="rect">
            <a:avLst/>
          </a:prstGeom>
        </p:spPr>
        <p:txBody>
          <a:bodyPr vert="horz" lIns="91440" tIns="45720" rIns="91440" bIns="45720" rtlCol="0">
            <a:normAutofit lnSpcReduction="10000"/>
          </a:bodyPr>
          <a:lstStyle>
            <a:lvl1pPr marL="274320" indent="-274320" algn="l" defTabSz="914400" rtl="0" eaLnBrk="1" latinLnBrk="1" hangingPunct="1">
              <a:lnSpc>
                <a:spcPct val="90000"/>
              </a:lnSpc>
              <a:spcBef>
                <a:spcPts val="1800"/>
              </a:spcBef>
              <a:buSzPct val="100000"/>
              <a:buFont typeface="Arial" pitchFamily="34" charset="0"/>
              <a:buChar char="▪"/>
              <a:defRPr sz="2400" kern="1200">
                <a:solidFill>
                  <a:schemeClr val="tx1"/>
                </a:solidFill>
                <a:latin typeface="+mn-ea"/>
                <a:ea typeface="+mn-ea"/>
                <a:cs typeface="+mn-cs"/>
              </a:defRPr>
            </a:lvl1pPr>
            <a:lvl2pPr marL="576072" indent="-274320" algn="l" defTabSz="914400" rtl="0" eaLnBrk="1" latinLnBrk="1" hangingPunct="1">
              <a:lnSpc>
                <a:spcPct val="90000"/>
              </a:lnSpc>
              <a:spcBef>
                <a:spcPts val="600"/>
              </a:spcBef>
              <a:buSzPct val="100000"/>
              <a:buFont typeface="Consolas" pitchFamily="49" charset="0"/>
              <a:buChar char="–"/>
              <a:defRPr sz="2000" kern="1200">
                <a:solidFill>
                  <a:schemeClr val="tx1"/>
                </a:solidFill>
                <a:latin typeface="+mn-ea"/>
                <a:ea typeface="+mn-ea"/>
                <a:cs typeface="+mn-cs"/>
              </a:defRPr>
            </a:lvl2pPr>
            <a:lvl3pPr marL="804672" indent="-228600" algn="l" defTabSz="914400" rtl="0" eaLnBrk="1" latinLnBrk="1" hangingPunct="1">
              <a:lnSpc>
                <a:spcPct val="90000"/>
              </a:lnSpc>
              <a:spcBef>
                <a:spcPts val="600"/>
              </a:spcBef>
              <a:buSzPct val="100000"/>
              <a:buFont typeface="Arial" pitchFamily="34" charset="0"/>
              <a:buChar char="▪"/>
              <a:defRPr sz="1800" kern="1200">
                <a:solidFill>
                  <a:schemeClr val="tx1"/>
                </a:solidFill>
                <a:latin typeface="+mn-ea"/>
                <a:ea typeface="+mn-ea"/>
                <a:cs typeface="+mn-cs"/>
              </a:defRPr>
            </a:lvl3pPr>
            <a:lvl4pPr marL="1033272"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ea"/>
                <a:ea typeface="+mn-ea"/>
                <a:cs typeface="+mn-cs"/>
              </a:defRPr>
            </a:lvl4pPr>
            <a:lvl5pPr marL="1261872"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ea"/>
                <a:ea typeface="+mn-ea"/>
                <a:cs typeface="+mn-cs"/>
              </a:defRPr>
            </a:lvl5pPr>
            <a:lvl6pPr marL="1956816"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1"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1"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ltLang="ko-KR" dirty="0"/>
              <a:t>The body of the massacre was burned in large quantities in a body incinerator, with bodies of about 1,500 to 2,000 bodies per day being incinerated.</a:t>
            </a:r>
            <a:endParaRPr lang="ko-KR" altLang="en-US" dirty="0"/>
          </a:p>
        </p:txBody>
      </p:sp>
    </p:spTree>
    <p:extLst>
      <p:ext uri="{BB962C8B-B14F-4D97-AF65-F5344CB8AC3E}">
        <p14:creationId xmlns:p14="http://schemas.microsoft.com/office/powerpoint/2010/main" val="214447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Various data about the number of victims</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a:t>According to the announcement of the former Soviet army that liberated the camps at first, about 4 million people were killed in Auschwitz, which of 2.5 million are Jews.</a:t>
            </a:r>
          </a:p>
          <a:p>
            <a:r>
              <a:rPr lang="en-US" altLang="ko-KR" dirty="0"/>
              <a:t>Later, according to News Story on January 18, 1995, the number of people who died in Auschwitz was estimated at 1.1 million to 1.5 million, including Jews.</a:t>
            </a:r>
          </a:p>
          <a:p>
            <a:r>
              <a:rPr lang="en-US" altLang="ko-KR" dirty="0"/>
              <a:t>In 2005, a report on the 60th anniversary of the release from Auschwitz, the number of Jewish victims is written to 1 million. Besides the Jews, more victims are Polish prisoners, former Soviet prisoners, and Gypsy peoples. All do not know exactly how many people died, but it is clear that the most victims are Jews.</a:t>
            </a:r>
          </a:p>
          <a:p>
            <a:r>
              <a:rPr lang="en-US" altLang="ko-KR" dirty="0"/>
              <a:t>In August 1944 at the Auschwitz concentration camp, 24,000 people were killed in a single day.</a:t>
            </a:r>
          </a:p>
          <a:p>
            <a:endParaRPr lang="ko-KR" altLang="en-US" dirty="0"/>
          </a:p>
        </p:txBody>
      </p:sp>
    </p:spTree>
    <p:extLst>
      <p:ext uri="{BB962C8B-B14F-4D97-AF65-F5344CB8AC3E}">
        <p14:creationId xmlns:p14="http://schemas.microsoft.com/office/powerpoint/2010/main" val="203236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Background of massacre</a:t>
            </a:r>
            <a:endParaRPr lang="ko-KR" altLang="en-US" dirty="0"/>
          </a:p>
        </p:txBody>
      </p:sp>
      <p:sp>
        <p:nvSpPr>
          <p:cNvPr id="3" name="내용 개체 틀 2"/>
          <p:cNvSpPr>
            <a:spLocks noGrp="1"/>
          </p:cNvSpPr>
          <p:nvPr>
            <p:ph idx="1"/>
          </p:nvPr>
        </p:nvSpPr>
        <p:spPr/>
        <p:txBody>
          <a:bodyPr/>
          <a:lstStyle/>
          <a:p>
            <a:r>
              <a:rPr lang="en-US" altLang="ko-KR" dirty="0"/>
              <a:t>When the time is about departure of World War II, Germany was suffered by economic hardship, and Alienation in Europe.</a:t>
            </a:r>
          </a:p>
          <a:p>
            <a:r>
              <a:rPr lang="en-US" altLang="ko-KR" dirty="0"/>
              <a:t>However, at the same time, Jews occupied quite big part of Europe occupation floor with legal person, lender, banker. So the Influence of Jews in Europe economy was great.</a:t>
            </a:r>
          </a:p>
          <a:p>
            <a:r>
              <a:rPr lang="en-US" altLang="ko-KR" dirty="0"/>
              <a:t>After the outbreak of World War II, Hitler cannot but dictate the German military. So he unite German with a thought. The thought became anti-Semitism. It is enough to become because Jews are rich to live and German are poor.</a:t>
            </a:r>
            <a:endParaRPr lang="ko-KR" altLang="en-US" dirty="0"/>
          </a:p>
        </p:txBody>
      </p:sp>
    </p:spTree>
    <p:extLst>
      <p:ext uri="{BB962C8B-B14F-4D97-AF65-F5344CB8AC3E}">
        <p14:creationId xmlns:p14="http://schemas.microsoft.com/office/powerpoint/2010/main" val="381012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en-US" altLang="ko-KR" dirty="0"/>
              <a:t>After the World War II…</a:t>
            </a:r>
            <a:endParaRPr lang="ko-KR" altLang="en-US" dirty="0"/>
          </a:p>
        </p:txBody>
      </p:sp>
      <p:pic>
        <p:nvPicPr>
          <p:cNvPr id="7" name="그림 개체 틀 6"/>
          <p:cNvPicPr>
            <a:picLocks noGrp="1" noChangeAspect="1"/>
          </p:cNvPicPr>
          <p:nvPr>
            <p:ph type="pic" idx="1"/>
          </p:nvPr>
        </p:nvPicPr>
        <p:blipFill>
          <a:blip r:embed="rId3">
            <a:extLst>
              <a:ext uri="{28A0092B-C50C-407E-A947-70E740481C1C}">
                <a14:useLocalDpi xmlns:a14="http://schemas.microsoft.com/office/drawing/2010/main" val="0"/>
              </a:ext>
            </a:extLst>
          </a:blip>
          <a:srcRect l="14313" r="14313"/>
          <a:stretch>
            <a:fillRect/>
          </a:stretch>
        </p:blipFill>
        <p:spPr/>
      </p:pic>
      <p:sp>
        <p:nvSpPr>
          <p:cNvPr id="4" name="텍스트 개체 틀 3"/>
          <p:cNvSpPr>
            <a:spLocks noGrp="1"/>
          </p:cNvSpPr>
          <p:nvPr>
            <p:ph type="body" sz="half" idx="2"/>
          </p:nvPr>
        </p:nvSpPr>
        <p:spPr>
          <a:xfrm>
            <a:off x="7905959" y="2852936"/>
            <a:ext cx="2743200" cy="3302012"/>
          </a:xfrm>
        </p:spPr>
        <p:txBody>
          <a:bodyPr rtlCol="0">
            <a:normAutofit fontScale="92500" lnSpcReduction="10000"/>
          </a:bodyPr>
          <a:lstStyle/>
          <a:p>
            <a:r>
              <a:rPr lang="en-US" altLang="ko-KR" dirty="0"/>
              <a:t>In January 1945, at the end of the war, the Nazi burned down the barracks and destroyed the buildings to wipe out the evidence of genocide. However, the Soviets arrived sooner than expected, leaving some of the camp buildings and barracks without being destroyed.</a:t>
            </a:r>
          </a:p>
          <a:p>
            <a:r>
              <a:rPr lang="en-US" altLang="ko-KR" dirty="0"/>
              <a:t>In order to not forget the victims of the atrocities of the Nazi, UNESCO designated Auschwitz as a world heritage site in 1979.</a:t>
            </a:r>
            <a:endParaRPr lang="ko-KR" alt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en-US" altLang="ko-KR" dirty="0"/>
              <a:t>Departure of massacre</a:t>
            </a:r>
            <a:endParaRPr lang="ko-KR" altLang="en-US" dirty="0"/>
          </a:p>
        </p:txBody>
      </p:sp>
      <p:pic>
        <p:nvPicPr>
          <p:cNvPr id="5" name="그림 개체 틀 4"/>
          <p:cNvPicPr>
            <a:picLocks noGrp="1" noChangeAspect="1"/>
          </p:cNvPicPr>
          <p:nvPr>
            <p:ph type="pic" idx="1"/>
          </p:nvPr>
        </p:nvPicPr>
        <p:blipFill>
          <a:blip r:embed="rId3">
            <a:extLst>
              <a:ext uri="{28A0092B-C50C-407E-A947-70E740481C1C}">
                <a14:useLocalDpi xmlns:a14="http://schemas.microsoft.com/office/drawing/2010/main" val="0"/>
              </a:ext>
            </a:extLst>
          </a:blip>
          <a:srcRect l="10552" r="10552"/>
          <a:stretch>
            <a:fillRect/>
          </a:stretch>
        </p:blipFill>
        <p:spPr/>
      </p:pic>
      <p:sp>
        <p:nvSpPr>
          <p:cNvPr id="4" name="텍스트 개체 틀 3"/>
          <p:cNvSpPr>
            <a:spLocks noGrp="1"/>
          </p:cNvSpPr>
          <p:nvPr>
            <p:ph type="body" sz="half" idx="2"/>
          </p:nvPr>
        </p:nvSpPr>
        <p:spPr/>
        <p:txBody>
          <a:bodyPr rtlCol="0"/>
          <a:lstStyle/>
          <a:p>
            <a:pPr rtl="0"/>
            <a:r>
              <a:rPr lang="en-US" altLang="ko-KR" dirty="0"/>
              <a:t>A great war reparation of World War I was charged to Germany. And Hitler started to release anger to Jews. Nazi started to build concentration camps. </a:t>
            </a:r>
            <a:endParaRPr lang="ko-KR" altLang="en-US" dirty="0"/>
          </a:p>
        </p:txBody>
      </p:sp>
    </p:spTree>
    <p:extLst>
      <p:ext uri="{BB962C8B-B14F-4D97-AF65-F5344CB8AC3E}">
        <p14:creationId xmlns:p14="http://schemas.microsoft.com/office/powerpoint/2010/main" val="172829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Camp before World War II</a:t>
            </a:r>
            <a:endParaRPr lang="ko-KR" altLang="en-US" dirty="0"/>
          </a:p>
        </p:txBody>
      </p:sp>
      <p:sp>
        <p:nvSpPr>
          <p:cNvPr id="3" name="내용 개체 틀 2"/>
          <p:cNvSpPr>
            <a:spLocks noGrp="1"/>
          </p:cNvSpPr>
          <p:nvPr>
            <p:ph idx="1"/>
          </p:nvPr>
        </p:nvSpPr>
        <p:spPr/>
        <p:txBody>
          <a:bodyPr/>
          <a:lstStyle/>
          <a:p>
            <a:r>
              <a:rPr lang="en-US" altLang="ko-KR" dirty="0"/>
              <a:t>Executions, torture and arrests of journalists and political prisoners who criticize Communist and Nazi dictatorship were carried out.</a:t>
            </a:r>
          </a:p>
          <a:p>
            <a:r>
              <a:rPr lang="en-US" altLang="ko-KR" dirty="0"/>
              <a:t>After the seizure of power, local SA commanders randomly arrested Communists and Jews.</a:t>
            </a:r>
          </a:p>
          <a:p>
            <a:r>
              <a:rPr lang="en-US" altLang="ko-KR" dirty="0"/>
              <a:t>In 1939, 6 big camps have been established.</a:t>
            </a:r>
          </a:p>
          <a:p>
            <a:r>
              <a:rPr lang="en-US" altLang="ko-KR" dirty="0"/>
              <a:t>In 1938, the SS(Schutzstaffel) began using the camps as a source of forced labor to create economic profits. Because German was very poor to fight.</a:t>
            </a:r>
            <a:endParaRPr lang="ko-KR" altLang="en-US" dirty="0"/>
          </a:p>
        </p:txBody>
      </p:sp>
    </p:spTree>
    <p:extLst>
      <p:ext uri="{BB962C8B-B14F-4D97-AF65-F5344CB8AC3E}">
        <p14:creationId xmlns:p14="http://schemas.microsoft.com/office/powerpoint/2010/main" val="329178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Departure of World War II</a:t>
            </a:r>
            <a:endParaRPr lang="ko-KR" altLang="en-US" dirty="0"/>
          </a:p>
        </p:txBody>
      </p:sp>
      <p:sp>
        <p:nvSpPr>
          <p:cNvPr id="3" name="내용 개체 틀 2"/>
          <p:cNvSpPr>
            <a:spLocks noGrp="1"/>
          </p:cNvSpPr>
          <p:nvPr>
            <p:ph idx="1"/>
          </p:nvPr>
        </p:nvSpPr>
        <p:spPr/>
        <p:txBody>
          <a:bodyPr/>
          <a:lstStyle/>
          <a:p>
            <a:r>
              <a:rPr lang="en-US" altLang="ko-KR" dirty="0"/>
              <a:t>Since the outbreak of World War II in 1939, concentration camps have gradually become places for murdering, slavery, torture and starving of conscientious objectors to the Nazi. The camps spread throughout Europe which is occupied by Nazi Germany.</a:t>
            </a:r>
          </a:p>
          <a:p>
            <a:r>
              <a:rPr lang="en-US" altLang="ko-KR" dirty="0"/>
              <a:t>The new camp was built near the large Jewish community named Polish </a:t>
            </a:r>
            <a:r>
              <a:rPr lang="en-US" altLang="ko-KR" dirty="0" err="1"/>
              <a:t>Intelligentia</a:t>
            </a:r>
            <a:r>
              <a:rPr lang="en-US" altLang="ko-KR" dirty="0"/>
              <a:t>, Communists and Gypsies. Since millions of Jews were in Poland, the Nazi were able to transport Jews in Germany to outside Germany's main territory by building camps in Poland.</a:t>
            </a:r>
            <a:endParaRPr lang="ko-KR" altLang="en-US" dirty="0"/>
          </a:p>
        </p:txBody>
      </p:sp>
    </p:spTree>
    <p:extLst>
      <p:ext uri="{BB962C8B-B14F-4D97-AF65-F5344CB8AC3E}">
        <p14:creationId xmlns:p14="http://schemas.microsoft.com/office/powerpoint/2010/main" val="290536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emergence of Auschwitz</a:t>
            </a:r>
            <a:endParaRPr lang="ko-KR" altLang="en-US" dirty="0"/>
          </a:p>
        </p:txBody>
      </p:sp>
      <p:pic>
        <p:nvPicPr>
          <p:cNvPr id="6" name="그림 개체 틀 5"/>
          <p:cNvPicPr>
            <a:picLocks noGrp="1" noChangeAspect="1"/>
          </p:cNvPicPr>
          <p:nvPr>
            <p:ph type="pic" idx="1"/>
          </p:nvPr>
        </p:nvPicPr>
        <p:blipFill>
          <a:blip r:embed="rId2">
            <a:extLst>
              <a:ext uri="{28A0092B-C50C-407E-A947-70E740481C1C}">
                <a14:useLocalDpi xmlns:a14="http://schemas.microsoft.com/office/drawing/2010/main" val="0"/>
              </a:ext>
            </a:extLst>
          </a:blip>
          <a:srcRect t="13443" b="13443"/>
          <a:stretch>
            <a:fillRect/>
          </a:stretch>
        </p:blipFill>
        <p:spPr/>
      </p:pic>
      <p:sp>
        <p:nvSpPr>
          <p:cNvPr id="4" name="텍스트 개체 틀 3"/>
          <p:cNvSpPr>
            <a:spLocks noGrp="1"/>
          </p:cNvSpPr>
          <p:nvPr>
            <p:ph type="body" sz="half" idx="2"/>
          </p:nvPr>
        </p:nvSpPr>
        <p:spPr/>
        <p:txBody>
          <a:bodyPr>
            <a:normAutofit/>
          </a:bodyPr>
          <a:lstStyle/>
          <a:p>
            <a:r>
              <a:rPr lang="en-US" altLang="ko-KR" sz="1800" dirty="0"/>
              <a:t>On April 27, 1940, where 1.5 million people were killed, the Auschwitz concentration camp was built in Poland.</a:t>
            </a:r>
            <a:endParaRPr lang="ko-KR" altLang="en-US" sz="1800" dirty="0"/>
          </a:p>
        </p:txBody>
      </p:sp>
    </p:spTree>
    <p:extLst>
      <p:ext uri="{BB962C8B-B14F-4D97-AF65-F5344CB8AC3E}">
        <p14:creationId xmlns:p14="http://schemas.microsoft.com/office/powerpoint/2010/main" val="142187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45474" y="260648"/>
            <a:ext cx="9143998" cy="1020762"/>
          </a:xfrm>
        </p:spPr>
        <p:txBody>
          <a:bodyPr/>
          <a:lstStyle/>
          <a:p>
            <a:r>
              <a:rPr lang="en-US" altLang="ko-KR" dirty="0"/>
              <a:t>Appearance of Auschwitz concentration camp</a:t>
            </a:r>
            <a:endParaRPr lang="ko-KR" altLang="en-US" dirty="0"/>
          </a:p>
        </p:txBody>
      </p:sp>
      <p:sp>
        <p:nvSpPr>
          <p:cNvPr id="3" name="내용 개체 틀 2"/>
          <p:cNvSpPr>
            <a:spLocks noGrp="1"/>
          </p:cNvSpPr>
          <p:nvPr>
            <p:ph idx="1"/>
          </p:nvPr>
        </p:nvSpPr>
        <p:spPr/>
        <p:txBody>
          <a:bodyPr/>
          <a:lstStyle/>
          <a:p>
            <a:r>
              <a:rPr lang="en-US" altLang="ko-KR" dirty="0"/>
              <a:t>The location is about 300 km from Warsaw, Poland. It had a biggest scale ever the Nazi built.</a:t>
            </a:r>
          </a:p>
          <a:p>
            <a:r>
              <a:rPr lang="en-US" altLang="ko-KR" dirty="0"/>
              <a:t>The camp is separated to total 28 camps. The room for prisoners were too small to stand up. Beds are so terrible that matrix is composed of hair of slaughtered people and straw.</a:t>
            </a:r>
          </a:p>
          <a:p>
            <a:endParaRPr lang="ko-KR" altLang="en-US" dirty="0"/>
          </a:p>
        </p:txBody>
      </p:sp>
    </p:spTree>
    <p:extLst>
      <p:ext uri="{BB962C8B-B14F-4D97-AF65-F5344CB8AC3E}">
        <p14:creationId xmlns:p14="http://schemas.microsoft.com/office/powerpoint/2010/main" val="111081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Prisoners in Auschwitz</a:t>
            </a:r>
            <a:endParaRPr lang="ko-KR" altLang="en-US" dirty="0"/>
          </a:p>
        </p:txBody>
      </p:sp>
      <p:sp>
        <p:nvSpPr>
          <p:cNvPr id="3" name="내용 개체 틀 2"/>
          <p:cNvSpPr>
            <a:spLocks noGrp="1"/>
          </p:cNvSpPr>
          <p:nvPr>
            <p:ph idx="1"/>
          </p:nvPr>
        </p:nvSpPr>
        <p:spPr/>
        <p:txBody>
          <a:bodyPr/>
          <a:lstStyle/>
          <a:p>
            <a:r>
              <a:rPr lang="en-US" altLang="ko-KR" dirty="0"/>
              <a:t>The time that first prisoners came to Auschwitz is June, 1940. And they are Polish prisoner, total 728.</a:t>
            </a:r>
          </a:p>
          <a:p>
            <a:r>
              <a:rPr lang="en-US" altLang="ko-KR" dirty="0"/>
              <a:t> Prisoners came to Auschwitz by train. Train doesn’t have any cold or heat conditioner, and something to eat is not provided to prisoners, so almost of prisoners in train died by the way to Auschwitz.</a:t>
            </a:r>
          </a:p>
          <a:p>
            <a:r>
              <a:rPr lang="en-US" altLang="ko-KR" dirty="0"/>
              <a:t>Polish are imprisoned first by German military. Later, Soviet prisoners of war are accommodated, </a:t>
            </a:r>
            <a:r>
              <a:rPr lang="en-US" altLang="ko-KR" dirty="0"/>
              <a:t>but soon became a prison for all the other peoples.(Jews, young, old…)</a:t>
            </a:r>
            <a:endParaRPr lang="ko-KR" altLang="en-US" dirty="0"/>
          </a:p>
        </p:txBody>
      </p:sp>
    </p:spTree>
    <p:extLst>
      <p:ext uri="{BB962C8B-B14F-4D97-AF65-F5344CB8AC3E}">
        <p14:creationId xmlns:p14="http://schemas.microsoft.com/office/powerpoint/2010/main" val="179453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Life of prisoners in Auschwitz</a:t>
            </a:r>
            <a:endParaRPr lang="ko-KR" altLang="en-US" dirty="0"/>
          </a:p>
        </p:txBody>
      </p:sp>
      <p:pic>
        <p:nvPicPr>
          <p:cNvPr id="6" name="내용 개체 틀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3" y="2564130"/>
            <a:ext cx="4419600" cy="2948940"/>
          </a:xfrm>
        </p:spPr>
      </p:pic>
      <p:sp>
        <p:nvSpPr>
          <p:cNvPr id="4" name="내용 개체 틀 3"/>
          <p:cNvSpPr>
            <a:spLocks noGrp="1"/>
          </p:cNvSpPr>
          <p:nvPr>
            <p:ph sz="half" idx="2"/>
          </p:nvPr>
        </p:nvSpPr>
        <p:spPr/>
        <p:txBody>
          <a:bodyPr>
            <a:normAutofit fontScale="92500" lnSpcReduction="10000"/>
          </a:bodyPr>
          <a:lstStyle/>
          <a:p>
            <a:r>
              <a:rPr lang="en-US" altLang="ko-KR" dirty="0"/>
              <a:t>On the first day, prisoners from all over Europe are taking away all their belongings. At the end of World War II, Nazi, who needed a labor force, took off their clothes on the first day of the arrival of prisoners and scanned them whether they are labor force or not in their physical condition.</a:t>
            </a:r>
          </a:p>
          <a:p>
            <a:r>
              <a:rPr lang="en-US" altLang="ko-KR" dirty="0"/>
              <a:t>The picture seem to be combs, glasses, and spoons confiscated from the prisoners.</a:t>
            </a:r>
            <a:endParaRPr lang="ko-KR" altLang="en-US" dirty="0"/>
          </a:p>
        </p:txBody>
      </p:sp>
    </p:spTree>
    <p:extLst>
      <p:ext uri="{BB962C8B-B14F-4D97-AF65-F5344CB8AC3E}">
        <p14:creationId xmlns:p14="http://schemas.microsoft.com/office/powerpoint/2010/main" val="197249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칠판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80_TF02804846_TF02804846.potx" id="{5D58C5C8-DCD8-4683-8F80-2727C2154D0F}" vid="{5606BD10-093D-48AD-B740-AC65385F8422}"/>
    </a:ext>
  </a:extLst>
</a:theme>
</file>

<file path=ppt/theme/theme2.xml><?xml version="1.0" encoding="utf-8"?>
<a:theme xmlns:a="http://schemas.openxmlformats.org/drawingml/2006/main" name="Office 테마">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칠판 교육 프레젠테이션(와이드스크린)</Template>
  <TotalTime>243</TotalTime>
  <Words>1375</Words>
  <Application>Microsoft Office PowerPoint</Application>
  <PresentationFormat>사용자 지정</PresentationFormat>
  <Paragraphs>69</Paragraphs>
  <Slides>20</Slides>
  <Notes>6</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맑은 고딕</vt:lpstr>
      <vt:lpstr>Arial</vt:lpstr>
      <vt:lpstr>Consolas</vt:lpstr>
      <vt:lpstr>Corbel</vt:lpstr>
      <vt:lpstr>칠판 16x9</vt:lpstr>
      <vt:lpstr>Nazi’s massacre of the Jews</vt:lpstr>
      <vt:lpstr>Background of massacre</vt:lpstr>
      <vt:lpstr>Departure of massacre</vt:lpstr>
      <vt:lpstr>Camp before World War II</vt:lpstr>
      <vt:lpstr>Departure of World War II</vt:lpstr>
      <vt:lpstr>The emergence of Auschwitz</vt:lpstr>
      <vt:lpstr>Appearance of Auschwitz concentration camp</vt:lpstr>
      <vt:lpstr>Prisoners in Auschwitz</vt:lpstr>
      <vt:lpstr>Life of prisoners in Auschwitz</vt:lpstr>
      <vt:lpstr>Life of prisoners in Auschwitz</vt:lpstr>
      <vt:lpstr>Life of prisoners in Auschwitz</vt:lpstr>
      <vt:lpstr>Life of prisoners in Auschwitz</vt:lpstr>
      <vt:lpstr>Life of prisoners in Auschwitz</vt:lpstr>
      <vt:lpstr>Human experiments in Auschwitz</vt:lpstr>
      <vt:lpstr>Massacres in camp Auschwitz</vt:lpstr>
      <vt:lpstr>Massacres in camp Auschwitz – poison gas room</vt:lpstr>
      <vt:lpstr>Poison Gas Room</vt:lpstr>
      <vt:lpstr>Handling of corpses </vt:lpstr>
      <vt:lpstr>Various data about the number of victims</vt:lpstr>
      <vt:lpstr>After the World War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나치의 유대인 학살</dc:title>
  <dc:creator>여혁수</dc:creator>
  <cp:lastModifiedBy>여혁수</cp:lastModifiedBy>
  <cp:revision>24</cp:revision>
  <dcterms:created xsi:type="dcterms:W3CDTF">2017-05-27T04:02:31Z</dcterms:created>
  <dcterms:modified xsi:type="dcterms:W3CDTF">2017-05-28T10:33:23Z</dcterms:modified>
</cp:coreProperties>
</file>