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65-6983-0540-8E7C-16083D8CB3B6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14E2-D8AD-6149-A1A9-15B7098B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7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65-6983-0540-8E7C-16083D8CB3B6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14E2-D8AD-6149-A1A9-15B7098B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8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65-6983-0540-8E7C-16083D8CB3B6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14E2-D8AD-6149-A1A9-15B7098B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65-6983-0540-8E7C-16083D8CB3B6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14E2-D8AD-6149-A1A9-15B7098B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65-6983-0540-8E7C-16083D8CB3B6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14E2-D8AD-6149-A1A9-15B7098B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65-6983-0540-8E7C-16083D8CB3B6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14E2-D8AD-6149-A1A9-15B7098B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65-6983-0540-8E7C-16083D8CB3B6}" type="datetimeFigureOut">
              <a:rPr lang="en-US" smtClean="0"/>
              <a:t>10/1/17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14E2-D8AD-6149-A1A9-15B7098B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1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65-6983-0540-8E7C-16083D8CB3B6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14E2-D8AD-6149-A1A9-15B7098B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0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65-6983-0540-8E7C-16083D8CB3B6}" type="datetimeFigureOut">
              <a:rPr lang="en-US" smtClean="0"/>
              <a:t>10/1/17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14E2-D8AD-6149-A1A9-15B7098B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65-6983-0540-8E7C-16083D8CB3B6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14E2-D8AD-6149-A1A9-15B7098B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65-6983-0540-8E7C-16083D8CB3B6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14E2-D8AD-6149-A1A9-15B7098B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6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7665-6983-0540-8E7C-16083D8CB3B6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714E2-D8AD-6149-A1A9-15B7098B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Summarization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ALL RELATIVE!!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3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FPKM?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8" y="581206"/>
            <a:ext cx="8981571" cy="555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7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What’s the difference between RPKM/FPKM and TPM?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1958008" y="5919857"/>
            <a:ext cx="5526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www.rna-seqblog.com</a:t>
            </a:r>
            <a:r>
              <a:rPr lang="en-US" dirty="0" smtClean="0"/>
              <a:t>/</a:t>
            </a:r>
            <a:r>
              <a:rPr lang="en-US" dirty="0" err="1" smtClean="0"/>
              <a:t>rpkm</a:t>
            </a:r>
            <a:r>
              <a:rPr lang="en-US" dirty="0" smtClean="0"/>
              <a:t>-</a:t>
            </a:r>
            <a:r>
              <a:rPr lang="en-US" dirty="0" err="1" smtClean="0"/>
              <a:t>fpkm</a:t>
            </a:r>
            <a:r>
              <a:rPr lang="en-US" dirty="0" smtClean="0"/>
              <a:t>-and-</a:t>
            </a:r>
            <a:r>
              <a:rPr lang="en-US" dirty="0" err="1" smtClean="0"/>
              <a:t>tpm</a:t>
            </a:r>
            <a:r>
              <a:rPr lang="en-US" dirty="0" smtClean="0"/>
              <a:t>-clearly-explained/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2432" y="1343994"/>
            <a:ext cx="46019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What do we normalize for ?</a:t>
            </a:r>
            <a:endParaRPr lang="en-US" sz="3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05122"/>
            <a:ext cx="4248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RPKM: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Get total read counts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Normalize by depth and scale</a:t>
            </a:r>
          </a:p>
          <a:p>
            <a:pPr marL="514350" indent="-514350">
              <a:buFontTx/>
              <a:buAutoNum type="arabicParenR"/>
            </a:pPr>
            <a:r>
              <a:rPr lang="en-US" sz="3000" dirty="0" smtClean="0"/>
              <a:t>Normalize for gene lengths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43403" y="2305123"/>
            <a:ext cx="4457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TPM:</a:t>
            </a:r>
          </a:p>
          <a:p>
            <a:pPr marL="514350" indent="-514350">
              <a:buFontTx/>
              <a:buAutoNum type="arabicParenR"/>
            </a:pPr>
            <a:r>
              <a:rPr lang="en-US" sz="3000" dirty="0" smtClean="0"/>
              <a:t>Normalize for gene length (to get RPK)</a:t>
            </a:r>
          </a:p>
          <a:p>
            <a:pPr marL="514350" indent="-514350">
              <a:buFontTx/>
              <a:buAutoNum type="arabicParenR"/>
            </a:pPr>
            <a:r>
              <a:rPr lang="en-US" sz="3000" dirty="0" smtClean="0"/>
              <a:t>Get total RPK and scale (RPK)</a:t>
            </a:r>
          </a:p>
          <a:p>
            <a:pPr marL="514350" indent="-514350">
              <a:buFontTx/>
              <a:buAutoNum type="arabicParenR"/>
            </a:pPr>
            <a:r>
              <a:rPr lang="en-US" sz="3000" dirty="0" smtClean="0"/>
              <a:t>Normalize by depth</a:t>
            </a:r>
          </a:p>
        </p:txBody>
      </p:sp>
    </p:spTree>
    <p:extLst>
      <p:ext uri="{BB962C8B-B14F-4D97-AF65-F5344CB8AC3E}">
        <p14:creationId xmlns:p14="http://schemas.microsoft.com/office/powerpoint/2010/main" val="149096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24000" y="719666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 name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 1 read counts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 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 3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A (2kb)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B (4kb)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C (1kb)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D</a:t>
                      </a:r>
                      <a:r>
                        <a:rPr lang="en-US" baseline="0" dirty="0" smtClean="0"/>
                        <a:t> (10kb)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8786" y="2857695"/>
            <a:ext cx="42489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RPKM: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Sum total # reads</a:t>
            </a:r>
          </a:p>
          <a:p>
            <a:pPr marL="514350" indent="-514350">
              <a:buFontTx/>
              <a:buAutoNum type="arabicParenR"/>
            </a:pPr>
            <a:r>
              <a:rPr lang="en-US" sz="3000" dirty="0" smtClean="0"/>
              <a:t>Scale total by 10^6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Divide by total scaled # reads in library </a:t>
            </a:r>
          </a:p>
          <a:p>
            <a:pPr marL="514350" indent="-514350">
              <a:buFontTx/>
              <a:buAutoNum type="arabicParenR"/>
            </a:pPr>
            <a:r>
              <a:rPr lang="en-US" sz="3000" dirty="0" smtClean="0"/>
              <a:t>Divide by length of the gene  (kb)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7764" y="2954695"/>
            <a:ext cx="4596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TPM:</a:t>
            </a:r>
          </a:p>
          <a:p>
            <a:pPr marL="514350" indent="-514350">
              <a:buFontTx/>
              <a:buAutoNum type="arabicParenR"/>
            </a:pPr>
            <a:r>
              <a:rPr lang="en-US" sz="3000" dirty="0" smtClean="0"/>
              <a:t>Divide by length of the gene  (kb)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Sum RPK values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Scale total by 10^6</a:t>
            </a:r>
          </a:p>
          <a:p>
            <a:pPr marL="514350" indent="-514350">
              <a:buFontTx/>
              <a:buAutoNum type="arabicParenR"/>
            </a:pPr>
            <a:r>
              <a:rPr lang="en-US" sz="3000" dirty="0" smtClean="0"/>
              <a:t>Divide RPK by total</a:t>
            </a:r>
          </a:p>
        </p:txBody>
      </p:sp>
    </p:spTree>
    <p:extLst>
      <p:ext uri="{BB962C8B-B14F-4D97-AF65-F5344CB8AC3E}">
        <p14:creationId xmlns:p14="http://schemas.microsoft.com/office/powerpoint/2010/main" val="74396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179</Words>
  <Application>Microsoft Macintosh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Read Summarization</vt:lpstr>
      <vt:lpstr>What is FPKM?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Summarization</dc:title>
  <dc:creator>Emily Wheeler</dc:creator>
  <cp:lastModifiedBy>Emily Wheeler</cp:lastModifiedBy>
  <cp:revision>3</cp:revision>
  <dcterms:created xsi:type="dcterms:W3CDTF">2017-10-01T20:55:06Z</dcterms:created>
  <dcterms:modified xsi:type="dcterms:W3CDTF">2017-10-02T03:50:21Z</dcterms:modified>
</cp:coreProperties>
</file>