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69" r:id="rId3"/>
    <p:sldId id="280" r:id="rId4"/>
    <p:sldId id="272" r:id="rId5"/>
    <p:sldId id="277" r:id="rId6"/>
    <p:sldId id="274" r:id="rId7"/>
    <p:sldId id="295" r:id="rId8"/>
    <p:sldId id="296" r:id="rId9"/>
    <p:sldId id="298" r:id="rId10"/>
    <p:sldId id="297" r:id="rId11"/>
    <p:sldId id="290" r:id="rId12"/>
    <p:sldId id="299" r:id="rId13"/>
    <p:sldId id="300" r:id="rId14"/>
    <p:sldId id="291" r:id="rId15"/>
    <p:sldId id="301" r:id="rId16"/>
    <p:sldId id="282" r:id="rId17"/>
    <p:sldId id="289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8E3C1-A798-4A39-8B40-94B97159CB09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78007-ECF8-487E-9D99-2110C1284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4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7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2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9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1D5F-0618-4064-B173-8ED1B4298E02}" type="datetimeFigureOut">
              <a:rPr lang="ko-KR" altLang="en-US" smtClean="0"/>
              <a:t>2016. 12. 16.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47A0-312E-47F6-9A38-3734CE0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youtu.be/oHU0AokKuyU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youtube.com/watch?v=oHU0AokKuyU&amp;feature=youtu.b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2668590" y="1661091"/>
            <a:ext cx="3806820" cy="328174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3383916" y="3411772"/>
            <a:ext cx="2376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이민재    이주영   김영우  여민규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84199" y="1992753"/>
            <a:ext cx="2175596" cy="927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50" spc="-225" dirty="0">
                <a:solidFill>
                  <a:schemeClr val="accent2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SUDOKU</a:t>
            </a:r>
            <a:endParaRPr lang="ko-KR" altLang="en-US" sz="135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8913" y="3172741"/>
            <a:ext cx="1566174" cy="63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 flipV="1">
            <a:off x="3789607" y="4166058"/>
            <a:ext cx="1564789" cy="122632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997117" y="5097770"/>
            <a:ext cx="11336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Date. </a:t>
            </a:r>
            <a:r>
              <a:rPr lang="en-US" altLang="ko-KR" sz="1050" dirty="0" smtClean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2016-12-16</a:t>
            </a:r>
            <a:endParaRPr lang="ko-KR" altLang="en-US" sz="1050" dirty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220463" y="4645426"/>
            <a:ext cx="105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kumimoji="1" lang="ko-KR" altLang="en-US" sz="2000" dirty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056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316723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구현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289002"/>
            <a:ext cx="64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제한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안에 성공시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easy -&gt; normal -&gt; hard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단계로 진행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난이도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별로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sudoku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행렬의 빈 칸 수 차이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35" y="2244204"/>
            <a:ext cx="2865514" cy="26002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283903" y="3559605"/>
            <a:ext cx="687757" cy="26256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74" y="2234432"/>
            <a:ext cx="2881243" cy="261984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18035" y="3543041"/>
            <a:ext cx="687757" cy="26256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12"/>
          <p:cNvSpPr txBox="1"/>
          <p:nvPr/>
        </p:nvSpPr>
        <p:spPr>
          <a:xfrm>
            <a:off x="1081394" y="1721764"/>
            <a:ext cx="218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DIFFICULTY</a:t>
            </a:r>
            <a:endParaRPr lang="ko-KR" altLang="en-US" sz="20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3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287357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4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구조</a:t>
            </a:r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 ATTACK</a:t>
            </a:r>
            <a:endParaRPr lang="ko-KR" altLang="en-US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006777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Signal Handler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함수를 이용한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TIME ATTACK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구현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37" y="2107136"/>
            <a:ext cx="2693847" cy="25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287357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4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구조</a:t>
            </a:r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HINT</a:t>
            </a:r>
            <a:endParaRPr lang="ko-KR" altLang="en-US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006777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랜덤한 좌표에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HINT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제공하는 알고리즘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92" y="1929580"/>
            <a:ext cx="2495997" cy="27716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8" y="857250"/>
            <a:ext cx="4379136" cy="48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287357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4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구조</a:t>
            </a:r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DIFFICULTY</a:t>
            </a:r>
            <a:endParaRPr lang="ko-KR" altLang="en-US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006777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Sudoku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행렬의 구멍의 수를 달리해 난이도 조절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7" y="1995538"/>
            <a:ext cx="2786042" cy="26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5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데모 동영상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43000" y="1889619"/>
            <a:ext cx="6858000" cy="287357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Youtube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동영상</a:t>
            </a:r>
            <a:endParaRPr lang="ko-KR" altLang="en-US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30" name="Picture 6" descr="유튜브 로고 png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65" y="1803460"/>
            <a:ext cx="3655069" cy="30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1336815" y="5005774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https://</a:t>
            </a:r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youtu.be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/oHU0AokKuyU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6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팀원활동내용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43000" y="1889619"/>
            <a:ext cx="6858000" cy="3974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Github</a:t>
            </a:r>
            <a:r>
              <a:rPr lang="en-US" altLang="ko-KR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</a:t>
            </a:r>
            <a:endParaRPr lang="ko-KR" altLang="en-US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34" y="2065942"/>
            <a:ext cx="3711466" cy="36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279511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9250" y="1313234"/>
            <a:ext cx="15552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7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 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기대효과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9249" y="4512003"/>
            <a:ext cx="64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두뇌 활동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도움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76" y="1990267"/>
            <a:ext cx="2754107" cy="23409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845114" y="1759183"/>
            <a:ext cx="3133274" cy="2350604"/>
            <a:chOff x="3793485" y="1202577"/>
            <a:chExt cx="4177698" cy="31341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3" t="10779" r="46002" b="66912"/>
            <a:stretch/>
          </p:blipFill>
          <p:spPr>
            <a:xfrm>
              <a:off x="7126357" y="1202577"/>
              <a:ext cx="844826" cy="61622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3" t="10779" r="46002" b="66912"/>
            <a:stretch/>
          </p:blipFill>
          <p:spPr>
            <a:xfrm>
              <a:off x="3793485" y="3720490"/>
              <a:ext cx="844826" cy="6162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649249" y="4972512"/>
            <a:ext cx="64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계산 수행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통한 두뇌 능력 향상</a:t>
            </a:r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9248" y="5433021"/>
            <a:ext cx="64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다양한 추가 기능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적용으로 사용자들에게 </a:t>
            </a:r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흥미</a:t>
            </a:r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7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9683" y="1294494"/>
            <a:ext cx="1108332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9683" y="1294494"/>
            <a:ext cx="10887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8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 </a:t>
            </a:r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Q&amp;A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2248" y="1841157"/>
            <a:ext cx="2199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99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21653" y="3101164"/>
            <a:ext cx="4027626" cy="128944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r>
              <a:rPr lang="en-US" altLang="ko-K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5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134425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3729" y="1312947"/>
            <a:ext cx="6463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9681" y="1889848"/>
            <a:ext cx="3123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9680" y="2543732"/>
            <a:ext cx="3493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프로그램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0000" y="3771785"/>
            <a:ext cx="3123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프로그램 구조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709680" y="3184047"/>
            <a:ext cx="474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프로그램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구현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0000" y="5018822"/>
            <a:ext cx="31409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팀원 활동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0000" y="4410151"/>
            <a:ext cx="31409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데모 동영상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10000" y="5598818"/>
            <a:ext cx="31409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기대 효과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10000" y="6121578"/>
            <a:ext cx="31409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 &amp; A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5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134425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9766" y="1294494"/>
            <a:ext cx="103425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1. 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71803" y="1311343"/>
            <a:ext cx="886147" cy="988876"/>
            <a:chOff x="7146237" y="932264"/>
            <a:chExt cx="1181529" cy="13185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8" t="20608" r="28222" b="19967"/>
            <a:stretch/>
          </p:blipFill>
          <p:spPr>
            <a:xfrm rot="13910917">
              <a:off x="7603473" y="1526472"/>
              <a:ext cx="611825" cy="83676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8" t="20608" r="28222" b="19967"/>
            <a:stretch/>
          </p:blipFill>
          <p:spPr>
            <a:xfrm rot="11943918">
              <a:off x="7146237" y="932264"/>
              <a:ext cx="490330" cy="67059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65350" y="4688732"/>
            <a:ext cx="787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SUDOKU GAME</a:t>
            </a:r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5350" y="5278363"/>
            <a:ext cx="787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기본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SUDOKU GAME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더해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TIME ATTACK </a:t>
            </a:r>
          </a:p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-  HINT</a:t>
            </a: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난이도 조절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97" y="1897329"/>
            <a:ext cx="2503825" cy="25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8"/>
            <a:ext cx="6858000" cy="285796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134425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0604" y="1299974"/>
            <a:ext cx="9925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2. 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5535" y="4876427"/>
            <a:ext cx="64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TIME ATTACK</a:t>
            </a:r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기능</a:t>
            </a:r>
            <a:endParaRPr lang="en-US" altLang="ko-KR" sz="2400" dirty="0">
              <a:solidFill>
                <a:schemeClr val="accent2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5533" y="5464912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주어진 시간 안에 문제를 풀지 못하면 실패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233172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1138738" y="1744215"/>
            <a:ext cx="240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 ATTACK</a:t>
            </a:r>
            <a:endParaRPr lang="ko-KR" altLang="en-US" sz="20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4399" y="2569727"/>
            <a:ext cx="2721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Success?</a:t>
            </a:r>
          </a:p>
          <a:p>
            <a:r>
              <a:rPr lang="en-US" altLang="ko-KR" sz="5400" dirty="0"/>
              <a:t>Fail?</a:t>
            </a:r>
            <a:endParaRPr lang="ko-KR" alt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7486" y="1650140"/>
            <a:ext cx="211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time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 15</a:t>
            </a:r>
            <a:endParaRPr lang="ko-KR" altLang="en-US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5534" y="5792697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기존의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SUDOKU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는 제한시간 없이 풀었던 반면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82" y="2367767"/>
            <a:ext cx="2184493" cy="21844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45533" y="6128782"/>
            <a:ext cx="5856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TIME ATTACK</a:t>
            </a:r>
            <a:r>
              <a:rPr lang="ko-KR" altLang="en-US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기능을 추가하여 더 높은 집중력을 요구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4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21"/>
            <a:ext cx="6858000" cy="290815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4984470"/>
            <a:ext cx="64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HINT </a:t>
            </a:r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제공 </a:t>
            </a:r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1210602" y="1729024"/>
            <a:ext cx="186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HINT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5534" y="5549201"/>
            <a:ext cx="6455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시간이 부족하거나 너무 어려울 때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사용하는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ITEM!</a:t>
            </a: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게임당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 제공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8" y="2316846"/>
            <a:ext cx="2191085" cy="2277043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250778" y="2835868"/>
            <a:ext cx="2363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HINT !</a:t>
            </a:r>
            <a:endParaRPr kumimoji="1" lang="ko-KR" altLang="en-US" sz="60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74" y="2409396"/>
            <a:ext cx="2184493" cy="218449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09683" y="1294494"/>
            <a:ext cx="1134425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80604" y="1299974"/>
            <a:ext cx="9925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2. 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1150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281538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4841500"/>
            <a:ext cx="64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난이도 조절 시스템</a:t>
            </a:r>
            <a:endParaRPr lang="en-US" altLang="ko-KR" sz="2400" dirty="0">
              <a:solidFill>
                <a:schemeClr val="accent2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5535" y="5456176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Easy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모드 부터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Hard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모드 까지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단계 난이도 조절 기능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1081394" y="1721764"/>
            <a:ext cx="218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DIFFICULTY</a:t>
            </a:r>
            <a:endParaRPr lang="ko-KR" altLang="en-US" sz="20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0498" y="5790499"/>
            <a:ext cx="64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문제를 해결 했을 때는 다음 난이도로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09683" y="1294494"/>
            <a:ext cx="1134425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80604" y="1299974"/>
            <a:ext cx="9925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2. 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기능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7208"/>
              </p:ext>
            </p:extLst>
          </p:nvPr>
        </p:nvGraphicFramePr>
        <p:xfrm>
          <a:off x="3141219" y="2022473"/>
          <a:ext cx="2687461" cy="266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3" imgW="5396760" imgH="5358600" progId="Photoshop.Image.13">
                  <p:embed/>
                </p:oleObj>
              </mc:Choice>
              <mc:Fallback>
                <p:oleObj name="Image" r:id="rId3" imgW="5396760" imgH="5358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219" y="2022473"/>
                        <a:ext cx="2687461" cy="266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0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316723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구현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289002"/>
            <a:ext cx="64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9x9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행렬의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스도쿠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판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Menu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43000" y="1726904"/>
            <a:ext cx="19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화면</a:t>
            </a:r>
            <a:endParaRPr lang="ko-KR" altLang="en-US" sz="28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9" y="2303716"/>
            <a:ext cx="4360201" cy="26218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99" y="2298420"/>
            <a:ext cx="4360201" cy="2627163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093229" y="1921683"/>
            <a:ext cx="2259939" cy="821517"/>
            <a:chOff x="6093229" y="1921683"/>
            <a:chExt cx="1617083" cy="821517"/>
          </a:xfrm>
        </p:grpSpPr>
        <p:cxnSp>
          <p:nvCxnSpPr>
            <p:cNvPr id="22" name="직선 화살표 연결선 21"/>
            <p:cNvCxnSpPr/>
            <p:nvPr/>
          </p:nvCxnSpPr>
          <p:spPr>
            <a:xfrm flipH="1">
              <a:off x="6093229" y="2053244"/>
              <a:ext cx="881149" cy="689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29"/>
            <p:cNvSpPr/>
            <p:nvPr/>
          </p:nvSpPr>
          <p:spPr>
            <a:xfrm>
              <a:off x="6726080" y="1921683"/>
              <a:ext cx="984232" cy="368424"/>
            </a:xfrm>
            <a:prstGeom prst="roundRect">
              <a:avLst>
                <a:gd name="adj" fmla="val 442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 </a:t>
              </a:r>
              <a:r>
                <a:rPr lang="ko-KR" altLang="en-US" sz="15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</a:t>
              </a:r>
              <a:r>
                <a:rPr lang="en-US" altLang="ko-KR" sz="15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15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시작</a:t>
              </a:r>
              <a:r>
                <a:rPr lang="en-US" altLang="ko-KR" sz="15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endPara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316723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구현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289002"/>
            <a:ext cx="64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제한 시간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180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실패시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종료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964098" y="1756721"/>
            <a:ext cx="244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 ATTACK</a:t>
            </a:r>
            <a:endParaRPr lang="ko-KR" altLang="en-US" sz="16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0585" y="4834606"/>
            <a:ext cx="1464953" cy="590675"/>
            <a:chOff x="6726080" y="1699432"/>
            <a:chExt cx="1048236" cy="590675"/>
          </a:xfrm>
        </p:grpSpPr>
        <p:cxnSp>
          <p:nvCxnSpPr>
            <p:cNvPr id="22" name="직선 화살표 연결선 21"/>
            <p:cNvCxnSpPr>
              <a:stCxn id="30" idx="0"/>
            </p:cNvCxnSpPr>
            <p:nvPr/>
          </p:nvCxnSpPr>
          <p:spPr>
            <a:xfrm flipV="1">
              <a:off x="7218197" y="1699432"/>
              <a:ext cx="556119" cy="222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29"/>
            <p:cNvSpPr/>
            <p:nvPr/>
          </p:nvSpPr>
          <p:spPr>
            <a:xfrm>
              <a:off x="6726080" y="1921683"/>
              <a:ext cx="984232" cy="368424"/>
            </a:xfrm>
            <a:prstGeom prst="roundRect">
              <a:avLst>
                <a:gd name="adj" fmla="val 442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Count down</a:t>
              </a:r>
              <a:endPara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35" y="2244204"/>
            <a:ext cx="2865514" cy="26002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545534" y="4581939"/>
            <a:ext cx="687757" cy="26256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2" y="2242412"/>
            <a:ext cx="2922105" cy="260208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661452" y="4556837"/>
            <a:ext cx="687757" cy="26256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143000" y="1889619"/>
            <a:ext cx="6858000" cy="316723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857250"/>
            <a:ext cx="6858000" cy="87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9683" y="1294494"/>
            <a:ext cx="1878343" cy="298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3" y="1307710"/>
            <a:ext cx="20767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ko-KR" altLang="en-US" sz="1350" spc="45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프로그램 </a:t>
            </a:r>
            <a:r>
              <a:rPr lang="ko-KR" altLang="en-US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구현</a:t>
            </a:r>
            <a:r>
              <a:rPr lang="en-US" altLang="ko-KR" sz="1350" spc="4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ko-KR" altLang="en-US" sz="1350" spc="45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5535" y="5289002"/>
            <a:ext cx="64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난이도 별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HINT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제공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남은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HINT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개수 표시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740395"/>
            <a:ext cx="199822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964098" y="1756721"/>
            <a:ext cx="244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HINT</a:t>
            </a:r>
            <a:endParaRPr lang="ko-KR" altLang="en-US" sz="1600" b="1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74" y="2035294"/>
            <a:ext cx="3746605" cy="28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324</Words>
  <Application>Microsoft Macintosh PowerPoint</Application>
  <PresentationFormat>화면 슬라이드 쇼(4:3)</PresentationFormat>
  <Paragraphs>98</Paragraphs>
  <Slides>18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a옛날목욕탕L</vt:lpstr>
      <vt:lpstr>Adobe 고딕 Std B</vt:lpstr>
      <vt:lpstr>Calibri</vt:lpstr>
      <vt:lpstr>Calibri Light</vt:lpstr>
      <vt:lpstr>Franklin Gothic Medium Cond</vt:lpstr>
      <vt:lpstr>Noto Sans Korean Bold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두뇌트레이닝</dc:title>
  <dc:creator>차 영조</dc:creator>
  <cp:lastModifiedBy>YeoMinkyu</cp:lastModifiedBy>
  <cp:revision>68</cp:revision>
  <dcterms:created xsi:type="dcterms:W3CDTF">2016-05-16T10:02:07Z</dcterms:created>
  <dcterms:modified xsi:type="dcterms:W3CDTF">2016-12-15T17:53:09Z</dcterms:modified>
</cp:coreProperties>
</file>