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85"/>
  </p:normalViewPr>
  <p:slideViewPr>
    <p:cSldViewPr snapToGrid="0" snapToObjects="1">
      <p:cViewPr varScale="1">
        <p:scale>
          <a:sx n="134" d="100"/>
          <a:sy n="134" d="100"/>
        </p:scale>
        <p:origin x="5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704AE-D7E6-5E43-9BC9-87595DDBB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7B7E62-5869-004F-88FF-7DDE819AB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35586-9F09-4647-828A-1D04B2D7C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4835-CDD8-EA40-AC14-BDCA4B30EFF8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0AF542-3D24-454F-8D3E-E8D06606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C2D10-F671-7449-A6CA-75388AC5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BF6B-5C65-A84F-8F90-A5400F881C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070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2BD1F-747D-3443-B996-E757F46F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94E1DA-3678-574F-BC28-59892D363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822DEF-807F-C641-A41E-FABB1574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4835-CDD8-EA40-AC14-BDCA4B30EFF8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D2344-9C25-0549-B00E-98DD4A97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CD88E-480F-B544-8803-39BEB813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BF6B-5C65-A84F-8F90-A5400F881C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250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6EA6A0-B3B6-9940-9536-D08C870D0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EB6CE3-9A7B-F24D-96D4-FEF2F634D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E70C24-1881-6E44-968A-AAF66DBE9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4835-CDD8-EA40-AC14-BDCA4B30EFF8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A9752-E7DA-F64B-8EF7-8D46E5B65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4590D-2765-6144-B17A-4AE3251A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BF6B-5C65-A84F-8F90-A5400F881C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186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1AEE3-DEFC-4745-8C76-567EDAF9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3D3E4-831E-EB47-B236-77C4BC6D2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1485D-4B44-E440-9BC2-88B3672B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4835-CDD8-EA40-AC14-BDCA4B30EFF8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C9F40-0A22-AD45-A10E-EAB6BF929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4271F-6337-584F-A620-B7E8EFA5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BF6B-5C65-A84F-8F90-A5400F881C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823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C7A37-1684-1846-A804-2E1FD4A05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110D26-302E-8A45-92D4-0C39BF991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43635-296E-1C40-8773-6901132F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4835-CDD8-EA40-AC14-BDCA4B30EFF8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16A90-B03C-E84B-95C8-66B9BD86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AF5798-DB15-6E4A-B370-CC59159D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BF6B-5C65-A84F-8F90-A5400F881C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972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D6C3E-1BE9-E64B-BBA4-54687FF8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910D1-E559-4045-B5EE-16BF756AD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831EEB-BEB3-6743-90BA-8DD56F277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491C3B-E9CF-3343-8A7E-51D14D66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4835-CDD8-EA40-AC14-BDCA4B30EFF8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D8993B-9CD3-7D4F-B3B0-1F4BBC3B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F1BF1-9E15-2E40-89F6-3BE6588D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BF6B-5C65-A84F-8F90-A5400F881C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669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CCA7F-C41C-5547-8B5A-9F955614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AE4759-57F8-FF4C-80C0-12AE20716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23AB78-9F9A-9942-8823-D5C5A8D5F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07AC4C-FB48-B242-B2C0-D5657B45C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8BD1FE-543B-4D49-A783-E51745ABB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F87756-5DA9-5F48-8ACF-C08ADA0A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4835-CDD8-EA40-AC14-BDCA4B30EFF8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3E25D5-66C1-1143-AA0A-355F0A73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7DC677-360A-DE49-8F91-FBA63CBC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BF6B-5C65-A84F-8F90-A5400F881C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661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6C7F1-1BE1-464B-8FF0-DDDE5E31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64033F-44E7-E847-8D5C-81A14B21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4835-CDD8-EA40-AC14-BDCA4B30EFF8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7D66A8-47BD-5544-9BC9-7661DD1F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6AA17F-48FB-0B4F-99CE-624D36CC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BF6B-5C65-A84F-8F90-A5400F881C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720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098AA2-990A-5342-9D2E-F6A3CD62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4835-CDD8-EA40-AC14-BDCA4B30EFF8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0035A0-D3CC-C845-B393-0D9E0B5A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414AAA-6C65-9E49-878D-728A7FA6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BF6B-5C65-A84F-8F90-A5400F881C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300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67AB0-B23A-5B40-84CB-F725B4E6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AC1477-8E7F-B545-B4C1-ED6436692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FD6829-A017-FB49-91B3-A15EC9FE9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3E0FB-AFE7-3547-AF78-4EC5C123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4835-CDD8-EA40-AC14-BDCA4B30EFF8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7C9B36-BE95-F648-99D8-1C719714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89E964-8B58-5340-B9BB-71650E27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BF6B-5C65-A84F-8F90-A5400F881C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766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2A924-5E2B-3D4B-93B0-52808448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491ED8-C04C-624C-ACCE-158BBD552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064191-F2C4-0B4E-9783-B7814A9AD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582B15-F7C8-7049-821C-94DB34946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4835-CDD8-EA40-AC14-BDCA4B30EFF8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A9EA0-09F6-A749-8E2E-84175E37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85F32C-3B01-D144-8C04-5B21D033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BF6B-5C65-A84F-8F90-A5400F881C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353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DD0323-4643-BB48-8988-D6BA2F29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210A7B-065D-864A-B8FE-348EFACF2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0184DE-B4E1-9E47-A671-F2D81C44B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B4835-CDD8-EA40-AC14-BDCA4B30EFF8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67649-F4E4-564D-93D6-8D33773F3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CFEEA-092B-2E45-9182-D36D28781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CBF6B-5C65-A84F-8F90-A5400F881C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980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6C783BC-9604-6B4B-A9DF-B282D52F3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43726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2469693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43523813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2061986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6236086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874947695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endParaRPr lang="ko-Kore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/>
                        <a:t>OSI Model </a:t>
                      </a:r>
                      <a:endParaRPr lang="ko-Kore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/>
                        <a:t>Layer</a:t>
                      </a:r>
                    </a:p>
                    <a:p>
                      <a:pPr algn="ctr"/>
                      <a:r>
                        <a:rPr lang="en-US" altLang="ko-Kore-KR" sz="2000" dirty="0"/>
                        <a:t>Number</a:t>
                      </a:r>
                      <a:endParaRPr lang="ko-Kore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/>
                        <a:t>TCP/IP Layer</a:t>
                      </a:r>
                      <a:endParaRPr lang="ko-Kore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/>
                        <a:t>Other </a:t>
                      </a:r>
                    </a:p>
                    <a:p>
                      <a:pPr algn="ctr"/>
                      <a:r>
                        <a:rPr lang="en-US" altLang="ko-Kore-KR" sz="2000" dirty="0"/>
                        <a:t>protocol</a:t>
                      </a:r>
                      <a:endParaRPr lang="ko-Kore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596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ore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/>
                        <a:t>Application</a:t>
                      </a:r>
                      <a:endParaRPr lang="ko-Kore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ore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2000" dirty="0"/>
                        <a:t>SSH, FTP</a:t>
                      </a:r>
                    </a:p>
                    <a:p>
                      <a:pPr algn="ctr"/>
                      <a:r>
                        <a:rPr lang="en-US" altLang="ko-Kore-KR" sz="2000" dirty="0"/>
                        <a:t>Telnet</a:t>
                      </a:r>
                    </a:p>
                    <a:p>
                      <a:pPr algn="ctr"/>
                      <a:r>
                        <a:rPr lang="en-US" altLang="ko-Kore-KR" sz="2000" dirty="0"/>
                        <a:t>SMTP</a:t>
                      </a:r>
                    </a:p>
                    <a:p>
                      <a:pPr algn="ctr"/>
                      <a:r>
                        <a:rPr lang="en-US" altLang="ko-Kore-KR" sz="2000" dirty="0"/>
                        <a:t>POP3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1069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ore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/>
                        <a:t>Presentation</a:t>
                      </a:r>
                      <a:endParaRPr lang="ko-Kore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63702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ore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/>
                        <a:t>Session </a:t>
                      </a:r>
                      <a:endParaRPr lang="ko-Kore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37802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ore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/>
                        <a:t>Transport</a:t>
                      </a:r>
                      <a:endParaRPr lang="ko-Kore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ore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/>
                        <a:t>UDP</a:t>
                      </a:r>
                      <a:r>
                        <a:rPr lang="en-US" altLang="ko-KR" sz="2000" dirty="0"/>
                        <a:t>, SCTP</a:t>
                      </a:r>
                      <a:endParaRPr lang="ko-Kore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48770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ore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/>
                        <a:t>Network</a:t>
                      </a:r>
                      <a:endParaRPr lang="ko-Kore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ore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/>
                        <a:t>IPv6</a:t>
                      </a:r>
                      <a:r>
                        <a:rPr lang="en-US" altLang="ko-KR" sz="2000" dirty="0"/>
                        <a:t>,</a:t>
                      </a:r>
                      <a:r>
                        <a:rPr lang="ko-KR" altLang="en-US" sz="2000" dirty="0"/>
                        <a:t> </a:t>
                      </a:r>
                      <a:r>
                        <a:rPr lang="en-US" altLang="ko-KR" sz="2000" dirty="0"/>
                        <a:t>ARP</a:t>
                      </a:r>
                      <a:endParaRPr lang="ko-Kore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21088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ore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/>
                        <a:t>Data Link</a:t>
                      </a:r>
                      <a:endParaRPr lang="ko-Kore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solidFill>
                            <a:srgbClr val="FF0000"/>
                          </a:solidFill>
                        </a:rPr>
                        <a:t>Ethernet </a:t>
                      </a:r>
                      <a:endParaRPr lang="ko-Kore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/>
                        <a:t>HDLC</a:t>
                      </a:r>
                    </a:p>
                    <a:p>
                      <a:pPr algn="ctr"/>
                      <a:r>
                        <a:rPr lang="en-US" altLang="ko-Kore-KR" sz="2000" dirty="0"/>
                        <a:t>Frame Relay</a:t>
                      </a:r>
                      <a:endParaRPr lang="ko-Kore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8599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solidFill>
                            <a:srgbClr val="FF0000"/>
                          </a:solidFill>
                        </a:rPr>
                        <a:t>Please </a:t>
                      </a:r>
                      <a:endParaRPr lang="ko-Kore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/>
                        <a:t>physical</a:t>
                      </a:r>
                      <a:endParaRPr lang="ko-Kore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500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78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44</Words>
  <Application>Microsoft Macintosh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이창엽</dc:creator>
  <cp:lastModifiedBy>이창엽</cp:lastModifiedBy>
  <cp:revision>31</cp:revision>
  <dcterms:created xsi:type="dcterms:W3CDTF">2020-07-12T11:03:09Z</dcterms:created>
  <dcterms:modified xsi:type="dcterms:W3CDTF">2020-07-12T11:45:53Z</dcterms:modified>
</cp:coreProperties>
</file>