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704AE-D7E6-5E43-9BC9-87595DDBB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B7E62-5869-004F-88FF-7DDE819AB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35586-9F09-4647-828A-1D04B2D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AF542-3D24-454F-8D3E-E8D06606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C2D10-F671-7449-A6CA-75388AC5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07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BD1F-747D-3443-B996-E757F46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4E1DA-3678-574F-BC28-59892D36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22DEF-807F-C641-A41E-FABB157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2344-9C25-0549-B00E-98DD4A97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D88E-480F-B544-8803-39BEB81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0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EA6A0-B3B6-9940-9536-D08C870D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B6CE3-9A7B-F24D-96D4-FEF2F634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0C24-1881-6E44-968A-AAF66DBE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A9752-E7DA-F64B-8EF7-8D46E5B6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590D-2765-6144-B17A-4AE3251A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86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1AEE3-DEFC-4745-8C76-567EDAF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3D3E4-831E-EB47-B236-77C4BC6D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1485D-4B44-E440-9BC2-88B3672B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C9F40-0A22-AD45-A10E-EAB6BF92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271F-6337-584F-A620-B7E8EFA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2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7A37-1684-1846-A804-2E1FD4A0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10D26-302E-8A45-92D4-0C39BF99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43635-296E-1C40-8773-6901132F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16A90-B03C-E84B-95C8-66B9BD8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5798-DB15-6E4A-B370-CC59159D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7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D6C3E-1BE9-E64B-BBA4-54687FF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10D1-E559-4045-B5EE-16BF756A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31EEB-BEB3-6743-90BA-8DD56F27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91C3B-E9CF-3343-8A7E-51D14D6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8993B-9CD3-7D4F-B3B0-1F4BBC3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F1BF1-9E15-2E40-89F6-3BE6588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6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CA7F-C41C-5547-8B5A-9F955614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E4759-57F8-FF4C-80C0-12AE2071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3AB78-9F9A-9942-8823-D5C5A8D5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7AC4C-FB48-B242-B2C0-D5657B45C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BD1FE-543B-4D49-A783-E51745AB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87756-5DA9-5F48-8ACF-C08ADA0A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E25D5-66C1-1143-AA0A-355F0A7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DC677-360A-DE49-8F91-FBA63CB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6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6C7F1-1BE1-464B-8FF0-DDDE5E31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4033F-44E7-E847-8D5C-81A14B2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D66A8-47BD-5544-9BC9-7661DD1F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AA17F-48FB-0B4F-99CE-624D36CC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20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98AA2-990A-5342-9D2E-F6A3CD6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0035A0-D3CC-C845-B393-0D9E0B5A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414AAA-6C65-9E49-878D-728A7FA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0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7AB0-B23A-5B40-84CB-F725B4E6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C1477-8E7F-B545-B4C1-ED643669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829-A017-FB49-91B3-A15EC9FE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3E0FB-AFE7-3547-AF78-4EC5C12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C9B36-BE95-F648-99D8-1C719714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9E964-8B58-5340-B9BB-71650E2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76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A924-5E2B-3D4B-93B0-52808448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1ED8-C04C-624C-ACCE-158BBD55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64191-F2C4-0B4E-9783-B7814A9A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82B15-F7C8-7049-821C-94DB3494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A9EA0-09F6-A749-8E2E-84175E37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5F32C-3B01-D144-8C04-5B21D03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5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D0323-4643-BB48-8988-D6BA2F29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10A7B-065D-864A-B8FE-348EFACF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184DE-B4E1-9E47-A671-F2D81C44B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4835-CDD8-EA40-AC14-BDCA4B30EFF8}" type="datetimeFigureOut">
              <a:rPr kumimoji="1" lang="ko-Kore-KR" altLang="en-US" smtClean="0"/>
              <a:t>7/22/20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67649-F4E4-564D-93D6-8D33773F3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CFEEA-092B-2E45-9182-D36D28781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BF6B-5C65-A84F-8F90-A5400F881C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8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C783BC-9604-6B4B-A9DF-B282D52F3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04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469693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352381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06198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62360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494769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OSI Model 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Layer</a:t>
                      </a:r>
                    </a:p>
                    <a:p>
                      <a:pPr algn="ctr"/>
                      <a:r>
                        <a:rPr lang="en-US" altLang="ko-Kore-KR" sz="2000" dirty="0"/>
                        <a:t>Number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TCP/IP Layer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Other </a:t>
                      </a:r>
                    </a:p>
                    <a:p>
                      <a:pPr algn="ctr"/>
                      <a:r>
                        <a:rPr lang="en-US" altLang="ko-Kore-KR" sz="2000" dirty="0"/>
                        <a:t>protocol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Application</a:t>
                      </a:r>
                      <a:endParaRPr lang="ko-Kore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L7 </a:t>
                      </a:r>
                      <a:r>
                        <a:rPr lang="en-US" altLang="en-US" sz="2000"/>
                        <a:t>| Firewall</a:t>
                      </a:r>
                      <a:endParaRPr lang="ko-Kore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SSH, FTP</a:t>
                      </a:r>
                    </a:p>
                    <a:p>
                      <a:pPr algn="ctr"/>
                      <a:r>
                        <a:rPr lang="en-US" altLang="ko-Kore-KR" sz="2000" dirty="0"/>
                        <a:t>Telnet</a:t>
                      </a:r>
                    </a:p>
                    <a:p>
                      <a:pPr algn="ctr"/>
                      <a:r>
                        <a:rPr lang="en-US" altLang="ko-Kore-KR" sz="2000" dirty="0"/>
                        <a:t>SMTP</a:t>
                      </a:r>
                    </a:p>
                    <a:p>
                      <a:pPr algn="ctr"/>
                      <a:r>
                        <a:rPr lang="en-US" altLang="ko-Kore-KR" sz="20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106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Presentation</a:t>
                      </a:r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370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Session </a:t>
                      </a:r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780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Transport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L4 | NAT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UDP</a:t>
                      </a:r>
                      <a:r>
                        <a:rPr lang="en-US" altLang="ko-KR" sz="2000" dirty="0"/>
                        <a:t>, SCTP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877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Network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L3 | router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IPv6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ARP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108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Data Link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L2 | Switch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Ethernet 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HDLC</a:t>
                      </a:r>
                    </a:p>
                    <a:p>
                      <a:pPr algn="ctr"/>
                      <a:r>
                        <a:rPr lang="en-US" altLang="ko-Kore-KR" sz="2000" dirty="0"/>
                        <a:t>Frame Relay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599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solidFill>
                            <a:srgbClr val="FF0000"/>
                          </a:solidFill>
                        </a:rPr>
                        <a:t>Please </a:t>
                      </a:r>
                      <a:endParaRPr lang="ko-Kore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physical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L1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0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Macintosh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이창엽</dc:creator>
  <cp:lastModifiedBy>이창엽</cp:lastModifiedBy>
  <cp:revision>32</cp:revision>
  <dcterms:created xsi:type="dcterms:W3CDTF">2020-07-12T11:03:09Z</dcterms:created>
  <dcterms:modified xsi:type="dcterms:W3CDTF">2020-07-22T06:33:37Z</dcterms:modified>
</cp:coreProperties>
</file>