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1" r:id="rId6"/>
    <p:sldId id="259" r:id="rId7"/>
    <p:sldId id="260" r:id="rId8"/>
    <p:sldId id="262" r:id="rId9"/>
    <p:sldId id="269" r:id="rId10"/>
    <p:sldId id="264" r:id="rId11"/>
    <p:sldId id="270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D6B9-C3EC-4F58-8ED2-4D782093A5B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6C9344-6459-417B-988A-49B10DE9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9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D6B9-C3EC-4F58-8ED2-4D782093A5B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6C9344-6459-417B-988A-49B10DE9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2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D6B9-C3EC-4F58-8ED2-4D782093A5B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6C9344-6459-417B-988A-49B10DE937D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6271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D6B9-C3EC-4F58-8ED2-4D782093A5B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6C9344-6459-417B-988A-49B10DE9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79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D6B9-C3EC-4F58-8ED2-4D782093A5B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6C9344-6459-417B-988A-49B10DE937D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7498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D6B9-C3EC-4F58-8ED2-4D782093A5B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6C9344-6459-417B-988A-49B10DE9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15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D6B9-C3EC-4F58-8ED2-4D782093A5B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9344-6459-417B-988A-49B10DE9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30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D6B9-C3EC-4F58-8ED2-4D782093A5B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9344-6459-417B-988A-49B10DE9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2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D6B9-C3EC-4F58-8ED2-4D782093A5B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9344-6459-417B-988A-49B10DE9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D6B9-C3EC-4F58-8ED2-4D782093A5B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6C9344-6459-417B-988A-49B10DE9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4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D6B9-C3EC-4F58-8ED2-4D782093A5B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6C9344-6459-417B-988A-49B10DE9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D6B9-C3EC-4F58-8ED2-4D782093A5B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6C9344-6459-417B-988A-49B10DE9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1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D6B9-C3EC-4F58-8ED2-4D782093A5B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9344-6459-417B-988A-49B10DE9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D6B9-C3EC-4F58-8ED2-4D782093A5B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9344-6459-417B-988A-49B10DE9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7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D6B9-C3EC-4F58-8ED2-4D782093A5B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9344-6459-417B-988A-49B10DE9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1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D6B9-C3EC-4F58-8ED2-4D782093A5B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6C9344-6459-417B-988A-49B10DE9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9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9D6B9-C3EC-4F58-8ED2-4D782093A5B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6C9344-6459-417B-988A-49B10DE9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6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71C83-9BDF-4FF2-95E7-36B7E079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9239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EGR 150</a:t>
            </a:r>
            <a:br>
              <a:rPr lang="en-US" sz="6600" b="1" dirty="0"/>
            </a:br>
            <a:r>
              <a:rPr lang="en-US" sz="6600" b="1" dirty="0"/>
              <a:t>Quiz Maker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0CFCA-1B4E-4BF5-81FA-E8EBD6177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815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sz="3200" dirty="0" err="1"/>
              <a:t>Yeochan</a:t>
            </a:r>
            <a:r>
              <a:rPr lang="en-US" sz="3200" dirty="0"/>
              <a:t> </a:t>
            </a:r>
            <a:r>
              <a:rPr lang="en-US" sz="3200" dirty="0" err="1"/>
              <a:t>Youn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8925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57BD-A74A-41D8-82B1-AF230B15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C3A89E2-9F11-4ACC-98D0-19A43B36E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624110"/>
            <a:ext cx="8911687" cy="5847028"/>
          </a:xfrm>
        </p:spPr>
      </p:pic>
    </p:spTree>
    <p:extLst>
      <p:ext uri="{BB962C8B-B14F-4D97-AF65-F5344CB8AC3E}">
        <p14:creationId xmlns:p14="http://schemas.microsoft.com/office/powerpoint/2010/main" val="46571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98D0-A194-4772-85D7-25914B24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E38C7C-6CD0-470E-8E64-07F803481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624110"/>
            <a:ext cx="8911687" cy="5593810"/>
          </a:xfrm>
        </p:spPr>
      </p:pic>
    </p:spTree>
    <p:extLst>
      <p:ext uri="{BB962C8B-B14F-4D97-AF65-F5344CB8AC3E}">
        <p14:creationId xmlns:p14="http://schemas.microsoft.com/office/powerpoint/2010/main" val="121561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75881-F624-44AE-99B8-03A6ED1D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85C33-B3BA-4F3F-B66F-37A9442CC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Connecting server and client.</a:t>
            </a:r>
          </a:p>
          <a:p>
            <a:pPr>
              <a:lnSpc>
                <a:spcPct val="150000"/>
              </a:lnSpc>
            </a:pPr>
            <a:r>
              <a:rPr lang="en-US" dirty="0"/>
              <a:t>Send .csv file to client.</a:t>
            </a:r>
          </a:p>
          <a:p>
            <a:pPr>
              <a:lnSpc>
                <a:spcPct val="150000"/>
              </a:lnSpc>
            </a:pPr>
            <a:r>
              <a:rPr lang="en-US" dirty="0"/>
              <a:t>Display the information into separate axis in client’s GUI.</a:t>
            </a:r>
          </a:p>
          <a:p>
            <a:pPr>
              <a:lnSpc>
                <a:spcPct val="150000"/>
              </a:lnSpc>
            </a:pPr>
            <a:r>
              <a:rPr lang="en-US"/>
              <a:t>Fixing </a:t>
            </a:r>
            <a:r>
              <a:rPr lang="en-US" dirty="0"/>
              <a:t>the problem that server keep send same files to the server.</a:t>
            </a:r>
          </a:p>
        </p:txBody>
      </p:sp>
    </p:spTree>
    <p:extLst>
      <p:ext uri="{BB962C8B-B14F-4D97-AF65-F5344CB8AC3E}">
        <p14:creationId xmlns:p14="http://schemas.microsoft.com/office/powerpoint/2010/main" val="1985043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9EA4-52BE-44D7-9A62-5FE63E2A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Futurework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5922-983E-47BA-BDE4-A98409C2B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Make better display.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Getting grades from each clients.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Make easier to connect two GUIs.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Able to send images.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Set timer into the quiz.</a:t>
            </a:r>
          </a:p>
        </p:txBody>
      </p:sp>
    </p:spTree>
    <p:extLst>
      <p:ext uri="{BB962C8B-B14F-4D97-AF65-F5344CB8AC3E}">
        <p14:creationId xmlns:p14="http://schemas.microsoft.com/office/powerpoint/2010/main" val="69439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4311-401B-468A-BC2A-BC59EC2C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CDD61-0ADF-4BFD-B464-34F823B1C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9719" y="1515761"/>
            <a:ext cx="9606907" cy="49715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Goal.01 - Use </a:t>
            </a:r>
            <a:r>
              <a:rPr lang="en-US" dirty="0" err="1"/>
              <a:t>Use</a:t>
            </a:r>
            <a:r>
              <a:rPr lang="en-US" dirty="0"/>
              <a:t> GUI to send quiz to other person  </a:t>
            </a:r>
          </a:p>
          <a:p>
            <a:pPr>
              <a:lnSpc>
                <a:spcPct val="150000"/>
              </a:lnSpc>
            </a:pPr>
            <a:r>
              <a:rPr lang="en-US" dirty="0"/>
              <a:t>Goal.02 -  Use list box to show the list of </a:t>
            </a:r>
            <a:r>
              <a:rPr lang="en-US" dirty="0" err="1"/>
              <a:t>quizes</a:t>
            </a:r>
            <a:r>
              <a:rPr lang="en-US" dirty="0"/>
              <a:t>(.csv) in the folder  </a:t>
            </a:r>
          </a:p>
          <a:p>
            <a:pPr>
              <a:lnSpc>
                <a:spcPct val="150000"/>
              </a:lnSpc>
            </a:pPr>
            <a:r>
              <a:rPr lang="en-US" dirty="0"/>
              <a:t>Goal.03 -  Use edit box to show preview of quiz before send it to the client  </a:t>
            </a:r>
          </a:p>
          <a:p>
            <a:pPr>
              <a:lnSpc>
                <a:spcPct val="150000"/>
              </a:lnSpc>
            </a:pPr>
            <a:r>
              <a:rPr lang="en-US" dirty="0"/>
              <a:t>Goal.04 -  Use GUI to get the quiz file from server  </a:t>
            </a:r>
          </a:p>
          <a:p>
            <a:pPr>
              <a:lnSpc>
                <a:spcPct val="150000"/>
              </a:lnSpc>
            </a:pPr>
            <a:r>
              <a:rPr lang="en-US" dirty="0"/>
              <a:t>Goal.05 -  Use pushbuttons to go backward and forward  </a:t>
            </a:r>
          </a:p>
          <a:p>
            <a:pPr>
              <a:lnSpc>
                <a:spcPct val="150000"/>
              </a:lnSpc>
            </a:pPr>
            <a:r>
              <a:rPr lang="en-US" dirty="0"/>
              <a:t>Goal.06 -  Show the number of current number of problem in the quiz  </a:t>
            </a:r>
          </a:p>
          <a:p>
            <a:pPr>
              <a:lnSpc>
                <a:spcPct val="150000"/>
              </a:lnSpc>
            </a:pPr>
            <a:r>
              <a:rPr lang="en-US" dirty="0"/>
              <a:t>Goal.07 -  Client able to save the answers in a file in their folder  </a:t>
            </a:r>
          </a:p>
          <a:p>
            <a:pPr>
              <a:lnSpc>
                <a:spcPct val="150000"/>
              </a:lnSpc>
            </a:pPr>
            <a:r>
              <a:rPr lang="en-US" dirty="0"/>
              <a:t>Goal.08 -  Clients only can start the quiz once they provide their name</a:t>
            </a:r>
          </a:p>
          <a:p>
            <a:pPr>
              <a:lnSpc>
                <a:spcPct val="150000"/>
              </a:lnSpc>
            </a:pPr>
            <a:r>
              <a:rPr lang="en-US" dirty="0"/>
              <a:t>Goal.09 -  Clients can get their scores after submit the answer</a:t>
            </a:r>
          </a:p>
          <a:p>
            <a:pPr>
              <a:lnSpc>
                <a:spcPct val="150000"/>
              </a:lnSpc>
            </a:pPr>
            <a:r>
              <a:rPr lang="en-US" dirty="0"/>
              <a:t>Goal.10 -Clients cannot change answers once they submit the quiz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5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339D-CB72-4E0E-917B-FB28DAE6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083" y="191624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Sketch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39FA69-8764-4765-8B8C-098BC424C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988542"/>
            <a:ext cx="9238004" cy="5665476"/>
          </a:xfrm>
        </p:spPr>
      </p:pic>
    </p:spTree>
    <p:extLst>
      <p:ext uri="{BB962C8B-B14F-4D97-AF65-F5344CB8AC3E}">
        <p14:creationId xmlns:p14="http://schemas.microsoft.com/office/powerpoint/2010/main" val="257201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549F-52AC-445E-8774-0C492831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C4556-6EAB-4D48-88EA-46471581F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1243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Create and edit quiz in .csv file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Server can choose a quiz and send it to students.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Students can see quiz when server send it.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Students will be able to start the quiz once they put their names.</a:t>
            </a:r>
          </a:p>
        </p:txBody>
      </p:sp>
    </p:spTree>
    <p:extLst>
      <p:ext uri="{BB962C8B-B14F-4D97-AF65-F5344CB8AC3E}">
        <p14:creationId xmlns:p14="http://schemas.microsoft.com/office/powerpoint/2010/main" val="399045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D73A-1F53-4C21-99DF-4FE88FA0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B3A63D-096E-42D5-80FA-7E4E7DAEC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487679"/>
            <a:ext cx="9111395" cy="6152271"/>
          </a:xfrm>
        </p:spPr>
      </p:pic>
    </p:spTree>
    <p:extLst>
      <p:ext uri="{BB962C8B-B14F-4D97-AF65-F5344CB8AC3E}">
        <p14:creationId xmlns:p14="http://schemas.microsoft.com/office/powerpoint/2010/main" val="157612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FEC7-2505-438F-99DE-BA0C3A4A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F270EF-F2FC-45BD-A30F-9E00DC361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624110"/>
            <a:ext cx="8911687" cy="5607878"/>
          </a:xfrm>
        </p:spPr>
      </p:pic>
    </p:spTree>
    <p:extLst>
      <p:ext uri="{BB962C8B-B14F-4D97-AF65-F5344CB8AC3E}">
        <p14:creationId xmlns:p14="http://schemas.microsoft.com/office/powerpoint/2010/main" val="209596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3A17-8369-4943-A09B-5CF8A039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D3B718-ED08-4D80-9AF1-3163B3556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624110"/>
            <a:ext cx="8911687" cy="5579742"/>
          </a:xfrm>
        </p:spPr>
      </p:pic>
    </p:spTree>
    <p:extLst>
      <p:ext uri="{BB962C8B-B14F-4D97-AF65-F5344CB8AC3E}">
        <p14:creationId xmlns:p14="http://schemas.microsoft.com/office/powerpoint/2010/main" val="426796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FAA8-CAC3-4F52-8264-ACA6FA58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DB3CEE-3A27-415D-B70C-05884BF18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624110"/>
            <a:ext cx="8911687" cy="5664148"/>
          </a:xfrm>
        </p:spPr>
      </p:pic>
    </p:spTree>
    <p:extLst>
      <p:ext uri="{BB962C8B-B14F-4D97-AF65-F5344CB8AC3E}">
        <p14:creationId xmlns:p14="http://schemas.microsoft.com/office/powerpoint/2010/main" val="207689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262B-1416-4A5A-BD6A-58FFD60FF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C141E1-B110-4754-8C29-E337F07D1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624110"/>
            <a:ext cx="8911687" cy="5861096"/>
          </a:xfrm>
        </p:spPr>
      </p:pic>
    </p:spTree>
    <p:extLst>
      <p:ext uri="{BB962C8B-B14F-4D97-AF65-F5344CB8AC3E}">
        <p14:creationId xmlns:p14="http://schemas.microsoft.com/office/powerpoint/2010/main" val="37293088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204</TotalTime>
  <Words>261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EGR 150 Quiz Maker</vt:lpstr>
      <vt:lpstr>Goals:</vt:lpstr>
      <vt:lpstr>Sketch</vt:lpstr>
      <vt:lpstr>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</vt:lpstr>
      <vt:lpstr>Futurework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EGR 150 Quiz Maker</dc:title>
  <dc:creator>sensse10000@naver.com</dc:creator>
  <cp:lastModifiedBy>sensse10000@naver.com</cp:lastModifiedBy>
  <cp:revision>14</cp:revision>
  <dcterms:created xsi:type="dcterms:W3CDTF">2018-04-26T14:58:01Z</dcterms:created>
  <dcterms:modified xsi:type="dcterms:W3CDTF">2018-04-27T13:41:47Z</dcterms:modified>
</cp:coreProperties>
</file>