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Anaheim" panose="020B0604020202020204" charset="0"/>
      <p:regular r:id="rId25"/>
    </p:embeddedFont>
    <p:embeddedFont>
      <p:font typeface="Barlow" panose="00000500000000000000" pitchFamily="2" charset="0"/>
      <p:regular r:id="rId26"/>
      <p:bold r:id="rId27"/>
      <p:italic r:id="rId28"/>
      <p:boldItalic r:id="rId29"/>
    </p:embeddedFont>
    <p:embeddedFont>
      <p:font typeface="Barlow Condensed ExtraBold" panose="020F0502020204030204" pitchFamily="2" charset="0"/>
      <p:bold r:id="rId30"/>
      <p:boldItalic r:id="rId31"/>
    </p:embeddedFont>
    <p:embeddedFont>
      <p:font typeface="Overpass Mono" panose="020B0604020202020204" charset="0"/>
      <p:regular r:id="rId32"/>
      <p:bold r:id="rId33"/>
    </p:embeddedFont>
    <p:embeddedFont>
      <p:font typeface="Roboto" panose="02000000000000000000" pitchFamily="2"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Google Shape;32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dc1bc60708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g2dc1bc60708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713dba509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g2713dba509d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713dba509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g2713dba509d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713dba509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g2713dba509d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713dba509d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g2713dba509d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713dba509d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g2713dba509d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713dba509d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6" name="Google Shape;436;g2713dba509d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713dba509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2" name="Google Shape;442;g2713dba509d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713dba509d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9" name="Google Shape;449;g2713dba509d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713dba509d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g2713dba509d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2713dba509d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g2713dba509d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2713dba509d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g2713dba509d_0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713dba509d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g2713dba509d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713dba509d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2713dba509d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dc1bc60708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g2dc1bc60708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txBox="1">
            <a:spLocks noGrp="1"/>
          </p:cNvSpPr>
          <p:nvPr>
            <p:ph type="ctrTitle"/>
          </p:nvPr>
        </p:nvSpPr>
        <p:spPr>
          <a:xfrm>
            <a:off x="718575" y="1369045"/>
            <a:ext cx="8520600" cy="1910400"/>
          </a:xfrm>
          <a:prstGeom prst="rect">
            <a:avLst/>
          </a:prstGeom>
          <a:noFill/>
          <a:ln>
            <a:noFill/>
          </a:ln>
        </p:spPr>
        <p:txBody>
          <a:bodyPr spcFirstLastPara="1" wrap="square" lIns="91425" tIns="91425" rIns="91425" bIns="0" anchor="b" anchorCtr="0">
            <a:noAutofit/>
          </a:bodyPr>
          <a:lstStyle>
            <a:lvl1pPr lvl="0" algn="l">
              <a:lnSpc>
                <a:spcPct val="80000"/>
              </a:lnSpc>
              <a:spcBef>
                <a:spcPts val="0"/>
              </a:spcBef>
              <a:spcAft>
                <a:spcPts val="0"/>
              </a:spcAft>
              <a:buSzPts val="7400"/>
              <a:buNone/>
              <a:defRPr sz="7400"/>
            </a:lvl1pPr>
            <a:lvl2pPr lvl="1" algn="ctr">
              <a:lnSpc>
                <a:spcPct val="100000"/>
              </a:lnSpc>
              <a:spcBef>
                <a:spcPts val="0"/>
              </a:spcBef>
              <a:spcAft>
                <a:spcPts val="0"/>
              </a:spcAft>
              <a:buSzPts val="6100"/>
              <a:buNone/>
              <a:defRPr sz="6100"/>
            </a:lvl2pPr>
            <a:lvl3pPr lvl="2" algn="ctr">
              <a:lnSpc>
                <a:spcPct val="100000"/>
              </a:lnSpc>
              <a:spcBef>
                <a:spcPts val="0"/>
              </a:spcBef>
              <a:spcAft>
                <a:spcPts val="0"/>
              </a:spcAft>
              <a:buSzPts val="6100"/>
              <a:buNone/>
              <a:defRPr sz="6100"/>
            </a:lvl3pPr>
            <a:lvl4pPr lvl="3" algn="ctr">
              <a:lnSpc>
                <a:spcPct val="100000"/>
              </a:lnSpc>
              <a:spcBef>
                <a:spcPts val="0"/>
              </a:spcBef>
              <a:spcAft>
                <a:spcPts val="0"/>
              </a:spcAft>
              <a:buSzPts val="6100"/>
              <a:buNone/>
              <a:defRPr sz="6100"/>
            </a:lvl4pPr>
            <a:lvl5pPr lvl="4" algn="ctr">
              <a:lnSpc>
                <a:spcPct val="100000"/>
              </a:lnSpc>
              <a:spcBef>
                <a:spcPts val="0"/>
              </a:spcBef>
              <a:spcAft>
                <a:spcPts val="0"/>
              </a:spcAft>
              <a:buSzPts val="6100"/>
              <a:buNone/>
              <a:defRPr sz="6100"/>
            </a:lvl5pPr>
            <a:lvl6pPr lvl="5" algn="ctr">
              <a:lnSpc>
                <a:spcPct val="100000"/>
              </a:lnSpc>
              <a:spcBef>
                <a:spcPts val="0"/>
              </a:spcBef>
              <a:spcAft>
                <a:spcPts val="0"/>
              </a:spcAft>
              <a:buSzPts val="6100"/>
              <a:buNone/>
              <a:defRPr sz="6100"/>
            </a:lvl6pPr>
            <a:lvl7pPr lvl="6" algn="ctr">
              <a:lnSpc>
                <a:spcPct val="100000"/>
              </a:lnSpc>
              <a:spcBef>
                <a:spcPts val="0"/>
              </a:spcBef>
              <a:spcAft>
                <a:spcPts val="0"/>
              </a:spcAft>
              <a:buSzPts val="6100"/>
              <a:buNone/>
              <a:defRPr sz="6100"/>
            </a:lvl7pPr>
            <a:lvl8pPr lvl="7" algn="ctr">
              <a:lnSpc>
                <a:spcPct val="100000"/>
              </a:lnSpc>
              <a:spcBef>
                <a:spcPts val="0"/>
              </a:spcBef>
              <a:spcAft>
                <a:spcPts val="0"/>
              </a:spcAft>
              <a:buSzPts val="6100"/>
              <a:buNone/>
              <a:defRPr sz="6100"/>
            </a:lvl8pPr>
            <a:lvl9pPr lvl="8" algn="ctr">
              <a:lnSpc>
                <a:spcPct val="100000"/>
              </a:lnSpc>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100"/>
              <a:buNone/>
              <a:defRPr sz="2100"/>
            </a:lvl1pPr>
            <a:lvl2pPr lvl="1" algn="ctr">
              <a:lnSpc>
                <a:spcPct val="100000"/>
              </a:lnSpc>
              <a:spcBef>
                <a:spcPts val="0"/>
              </a:spcBef>
              <a:spcAft>
                <a:spcPts val="0"/>
              </a:spcAft>
              <a:buSzPts val="2900"/>
              <a:buNone/>
              <a:defRPr sz="2900"/>
            </a:lvl2pPr>
            <a:lvl3pPr lvl="2" algn="ctr">
              <a:lnSpc>
                <a:spcPct val="100000"/>
              </a:lnSpc>
              <a:spcBef>
                <a:spcPts val="0"/>
              </a:spcBef>
              <a:spcAft>
                <a:spcPts val="0"/>
              </a:spcAft>
              <a:buSzPts val="2900"/>
              <a:buNone/>
              <a:defRPr sz="2900"/>
            </a:lvl3pPr>
            <a:lvl4pPr lvl="3" algn="ctr">
              <a:lnSpc>
                <a:spcPct val="100000"/>
              </a:lnSpc>
              <a:spcBef>
                <a:spcPts val="0"/>
              </a:spcBef>
              <a:spcAft>
                <a:spcPts val="0"/>
              </a:spcAft>
              <a:buSzPts val="2900"/>
              <a:buNone/>
              <a:defRPr sz="2900"/>
            </a:lvl4pPr>
            <a:lvl5pPr lvl="4" algn="ctr">
              <a:lnSpc>
                <a:spcPct val="100000"/>
              </a:lnSpc>
              <a:spcBef>
                <a:spcPts val="0"/>
              </a:spcBef>
              <a:spcAft>
                <a:spcPts val="0"/>
              </a:spcAft>
              <a:buSzPts val="2900"/>
              <a:buNone/>
              <a:defRPr sz="2900"/>
            </a:lvl5pPr>
            <a:lvl6pPr lvl="5" algn="ctr">
              <a:lnSpc>
                <a:spcPct val="100000"/>
              </a:lnSpc>
              <a:spcBef>
                <a:spcPts val="0"/>
              </a:spcBef>
              <a:spcAft>
                <a:spcPts val="0"/>
              </a:spcAft>
              <a:buSzPts val="2900"/>
              <a:buNone/>
              <a:defRPr sz="2900"/>
            </a:lvl6pPr>
            <a:lvl7pPr lvl="6" algn="ctr">
              <a:lnSpc>
                <a:spcPct val="100000"/>
              </a:lnSpc>
              <a:spcBef>
                <a:spcPts val="0"/>
              </a:spcBef>
              <a:spcAft>
                <a:spcPts val="0"/>
              </a:spcAft>
              <a:buSzPts val="2900"/>
              <a:buNone/>
              <a:defRPr sz="2900"/>
            </a:lvl7pPr>
            <a:lvl8pPr lvl="7" algn="ctr">
              <a:lnSpc>
                <a:spcPct val="100000"/>
              </a:lnSpc>
              <a:spcBef>
                <a:spcPts val="0"/>
              </a:spcBef>
              <a:spcAft>
                <a:spcPts val="0"/>
              </a:spcAft>
              <a:buSzPts val="2900"/>
              <a:buNone/>
              <a:defRPr sz="2900"/>
            </a:lvl8pPr>
            <a:lvl9pPr lvl="8" algn="ctr">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171"/>
        <p:cNvGrpSpPr/>
        <p:nvPr/>
      </p:nvGrpSpPr>
      <p:grpSpPr>
        <a:xfrm>
          <a:off x="0" y="0"/>
          <a:ext cx="0" cy="0"/>
          <a:chOff x="0" y="0"/>
          <a:chExt cx="0" cy="0"/>
        </a:xfrm>
      </p:grpSpPr>
      <p:sp>
        <p:nvSpPr>
          <p:cNvPr id="172" name="Google Shape;172;p11"/>
          <p:cNvSpPr txBox="1">
            <a:spLocks noGrp="1"/>
          </p:cNvSpPr>
          <p:nvPr>
            <p:ph type="subTitle" idx="1"/>
          </p:nvPr>
        </p:nvSpPr>
        <p:spPr>
          <a:xfrm>
            <a:off x="3423600" y="1473000"/>
            <a:ext cx="2296500" cy="4572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3" name="Google Shape;173;p11"/>
          <p:cNvSpPr txBox="1">
            <a:spLocks noGrp="1"/>
          </p:cNvSpPr>
          <p:nvPr>
            <p:ph type="title"/>
          </p:nvPr>
        </p:nvSpPr>
        <p:spPr>
          <a:xfrm>
            <a:off x="3423750" y="934700"/>
            <a:ext cx="2296500" cy="457200"/>
          </a:xfrm>
          <a:prstGeom prst="rect">
            <a:avLst/>
          </a:prstGeom>
          <a:solidFill>
            <a:schemeClr val="dk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SzPts val="2500"/>
              <a:buFont typeface="Barlow"/>
              <a:buNone/>
              <a:defRPr sz="2500" b="1">
                <a:latin typeface="Barlow"/>
                <a:ea typeface="Barlow"/>
                <a:cs typeface="Barlow"/>
                <a:sym typeface="Barlow"/>
              </a:defRPr>
            </a:lvl2pPr>
            <a:lvl3pPr lvl="2" algn="ctr">
              <a:lnSpc>
                <a:spcPct val="100000"/>
              </a:lnSpc>
              <a:spcBef>
                <a:spcPts val="0"/>
              </a:spcBef>
              <a:spcAft>
                <a:spcPts val="0"/>
              </a:spcAft>
              <a:buSzPts val="2500"/>
              <a:buFont typeface="Barlow"/>
              <a:buNone/>
              <a:defRPr sz="2500" b="1">
                <a:latin typeface="Barlow"/>
                <a:ea typeface="Barlow"/>
                <a:cs typeface="Barlow"/>
                <a:sym typeface="Barlow"/>
              </a:defRPr>
            </a:lvl3pPr>
            <a:lvl4pPr lvl="3" algn="ctr">
              <a:lnSpc>
                <a:spcPct val="100000"/>
              </a:lnSpc>
              <a:spcBef>
                <a:spcPts val="0"/>
              </a:spcBef>
              <a:spcAft>
                <a:spcPts val="0"/>
              </a:spcAft>
              <a:buSzPts val="2500"/>
              <a:buFont typeface="Barlow"/>
              <a:buNone/>
              <a:defRPr sz="2500" b="1">
                <a:latin typeface="Barlow"/>
                <a:ea typeface="Barlow"/>
                <a:cs typeface="Barlow"/>
                <a:sym typeface="Barlow"/>
              </a:defRPr>
            </a:lvl4pPr>
            <a:lvl5pPr lvl="4" algn="ctr">
              <a:lnSpc>
                <a:spcPct val="100000"/>
              </a:lnSpc>
              <a:spcBef>
                <a:spcPts val="0"/>
              </a:spcBef>
              <a:spcAft>
                <a:spcPts val="0"/>
              </a:spcAft>
              <a:buSzPts val="2500"/>
              <a:buFont typeface="Barlow"/>
              <a:buNone/>
              <a:defRPr sz="2500" b="1">
                <a:latin typeface="Barlow"/>
                <a:ea typeface="Barlow"/>
                <a:cs typeface="Barlow"/>
                <a:sym typeface="Barlow"/>
              </a:defRPr>
            </a:lvl5pPr>
            <a:lvl6pPr lvl="5" algn="ctr">
              <a:lnSpc>
                <a:spcPct val="100000"/>
              </a:lnSpc>
              <a:spcBef>
                <a:spcPts val="0"/>
              </a:spcBef>
              <a:spcAft>
                <a:spcPts val="0"/>
              </a:spcAft>
              <a:buSzPts val="2500"/>
              <a:buFont typeface="Barlow"/>
              <a:buNone/>
              <a:defRPr sz="2500" b="1">
                <a:latin typeface="Barlow"/>
                <a:ea typeface="Barlow"/>
                <a:cs typeface="Barlow"/>
                <a:sym typeface="Barlow"/>
              </a:defRPr>
            </a:lvl6pPr>
            <a:lvl7pPr lvl="6" algn="ctr">
              <a:lnSpc>
                <a:spcPct val="100000"/>
              </a:lnSpc>
              <a:spcBef>
                <a:spcPts val="0"/>
              </a:spcBef>
              <a:spcAft>
                <a:spcPts val="0"/>
              </a:spcAft>
              <a:buSzPts val="2500"/>
              <a:buFont typeface="Barlow"/>
              <a:buNone/>
              <a:defRPr sz="2500" b="1">
                <a:latin typeface="Barlow"/>
                <a:ea typeface="Barlow"/>
                <a:cs typeface="Barlow"/>
                <a:sym typeface="Barlow"/>
              </a:defRPr>
            </a:lvl7pPr>
            <a:lvl8pPr lvl="7" algn="ctr">
              <a:lnSpc>
                <a:spcPct val="100000"/>
              </a:lnSpc>
              <a:spcBef>
                <a:spcPts val="0"/>
              </a:spcBef>
              <a:spcAft>
                <a:spcPts val="0"/>
              </a:spcAft>
              <a:buSzPts val="2500"/>
              <a:buFont typeface="Barlow"/>
              <a:buNone/>
              <a:defRPr sz="2500" b="1">
                <a:latin typeface="Barlow"/>
                <a:ea typeface="Barlow"/>
                <a:cs typeface="Barlow"/>
                <a:sym typeface="Barlow"/>
              </a:defRPr>
            </a:lvl8pPr>
            <a:lvl9pPr lvl="8" algn="ctr">
              <a:lnSpc>
                <a:spcPct val="100000"/>
              </a:lnSpc>
              <a:spcBef>
                <a:spcPts val="0"/>
              </a:spcBef>
              <a:spcAft>
                <a:spcPts val="0"/>
              </a:spcAft>
              <a:buSzPts val="2500"/>
              <a:buFont typeface="Barlow"/>
              <a:buNone/>
              <a:defRPr sz="2500" b="1">
                <a:latin typeface="Barlow"/>
                <a:ea typeface="Barlow"/>
                <a:cs typeface="Barlow"/>
                <a:sym typeface="Barlow"/>
              </a:defRPr>
            </a:lvl9pPr>
          </a:lstStyle>
          <a:p>
            <a:endParaRPr/>
          </a:p>
        </p:txBody>
      </p:sp>
      <p:sp>
        <p:nvSpPr>
          <p:cNvPr id="174" name="Google Shape;174;p11"/>
          <p:cNvSpPr txBox="1">
            <a:spLocks noGrp="1"/>
          </p:cNvSpPr>
          <p:nvPr>
            <p:ph type="subTitle" idx="2"/>
          </p:nvPr>
        </p:nvSpPr>
        <p:spPr>
          <a:xfrm>
            <a:off x="3423600" y="2688513"/>
            <a:ext cx="2296500" cy="4572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5" name="Google Shape;175;p11"/>
          <p:cNvSpPr txBox="1">
            <a:spLocks noGrp="1"/>
          </p:cNvSpPr>
          <p:nvPr>
            <p:ph type="title" idx="3"/>
          </p:nvPr>
        </p:nvSpPr>
        <p:spPr>
          <a:xfrm>
            <a:off x="3423750" y="2150202"/>
            <a:ext cx="2296500" cy="457200"/>
          </a:xfrm>
          <a:prstGeom prst="rect">
            <a:avLst/>
          </a:prstGeom>
          <a:solidFill>
            <a:schemeClr val="lt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SzPts val="2500"/>
              <a:buFont typeface="Barlow"/>
              <a:buNone/>
              <a:defRPr sz="2500" b="1">
                <a:latin typeface="Barlow"/>
                <a:ea typeface="Barlow"/>
                <a:cs typeface="Barlow"/>
                <a:sym typeface="Barlow"/>
              </a:defRPr>
            </a:lvl2pPr>
            <a:lvl3pPr lvl="2" algn="ctr">
              <a:lnSpc>
                <a:spcPct val="100000"/>
              </a:lnSpc>
              <a:spcBef>
                <a:spcPts val="0"/>
              </a:spcBef>
              <a:spcAft>
                <a:spcPts val="0"/>
              </a:spcAft>
              <a:buSzPts val="2500"/>
              <a:buFont typeface="Barlow"/>
              <a:buNone/>
              <a:defRPr sz="2500" b="1">
                <a:latin typeface="Barlow"/>
                <a:ea typeface="Barlow"/>
                <a:cs typeface="Barlow"/>
                <a:sym typeface="Barlow"/>
              </a:defRPr>
            </a:lvl3pPr>
            <a:lvl4pPr lvl="3" algn="ctr">
              <a:lnSpc>
                <a:spcPct val="100000"/>
              </a:lnSpc>
              <a:spcBef>
                <a:spcPts val="0"/>
              </a:spcBef>
              <a:spcAft>
                <a:spcPts val="0"/>
              </a:spcAft>
              <a:buSzPts val="2500"/>
              <a:buFont typeface="Barlow"/>
              <a:buNone/>
              <a:defRPr sz="2500" b="1">
                <a:latin typeface="Barlow"/>
                <a:ea typeface="Barlow"/>
                <a:cs typeface="Barlow"/>
                <a:sym typeface="Barlow"/>
              </a:defRPr>
            </a:lvl4pPr>
            <a:lvl5pPr lvl="4" algn="ctr">
              <a:lnSpc>
                <a:spcPct val="100000"/>
              </a:lnSpc>
              <a:spcBef>
                <a:spcPts val="0"/>
              </a:spcBef>
              <a:spcAft>
                <a:spcPts val="0"/>
              </a:spcAft>
              <a:buSzPts val="2500"/>
              <a:buFont typeface="Barlow"/>
              <a:buNone/>
              <a:defRPr sz="2500" b="1">
                <a:latin typeface="Barlow"/>
                <a:ea typeface="Barlow"/>
                <a:cs typeface="Barlow"/>
                <a:sym typeface="Barlow"/>
              </a:defRPr>
            </a:lvl5pPr>
            <a:lvl6pPr lvl="5" algn="ctr">
              <a:lnSpc>
                <a:spcPct val="100000"/>
              </a:lnSpc>
              <a:spcBef>
                <a:spcPts val="0"/>
              </a:spcBef>
              <a:spcAft>
                <a:spcPts val="0"/>
              </a:spcAft>
              <a:buSzPts val="2500"/>
              <a:buFont typeface="Barlow"/>
              <a:buNone/>
              <a:defRPr sz="2500" b="1">
                <a:latin typeface="Barlow"/>
                <a:ea typeface="Barlow"/>
                <a:cs typeface="Barlow"/>
                <a:sym typeface="Barlow"/>
              </a:defRPr>
            </a:lvl6pPr>
            <a:lvl7pPr lvl="6" algn="ctr">
              <a:lnSpc>
                <a:spcPct val="100000"/>
              </a:lnSpc>
              <a:spcBef>
                <a:spcPts val="0"/>
              </a:spcBef>
              <a:spcAft>
                <a:spcPts val="0"/>
              </a:spcAft>
              <a:buSzPts val="2500"/>
              <a:buFont typeface="Barlow"/>
              <a:buNone/>
              <a:defRPr sz="2500" b="1">
                <a:latin typeface="Barlow"/>
                <a:ea typeface="Barlow"/>
                <a:cs typeface="Barlow"/>
                <a:sym typeface="Barlow"/>
              </a:defRPr>
            </a:lvl7pPr>
            <a:lvl8pPr lvl="7" algn="ctr">
              <a:lnSpc>
                <a:spcPct val="100000"/>
              </a:lnSpc>
              <a:spcBef>
                <a:spcPts val="0"/>
              </a:spcBef>
              <a:spcAft>
                <a:spcPts val="0"/>
              </a:spcAft>
              <a:buSzPts val="2500"/>
              <a:buFont typeface="Barlow"/>
              <a:buNone/>
              <a:defRPr sz="2500" b="1">
                <a:latin typeface="Barlow"/>
                <a:ea typeface="Barlow"/>
                <a:cs typeface="Barlow"/>
                <a:sym typeface="Barlow"/>
              </a:defRPr>
            </a:lvl8pPr>
            <a:lvl9pPr lvl="8" algn="ctr">
              <a:lnSpc>
                <a:spcPct val="100000"/>
              </a:lnSpc>
              <a:spcBef>
                <a:spcPts val="0"/>
              </a:spcBef>
              <a:spcAft>
                <a:spcPts val="0"/>
              </a:spcAft>
              <a:buSzPts val="2500"/>
              <a:buFont typeface="Barlow"/>
              <a:buNone/>
              <a:defRPr sz="2500" b="1">
                <a:latin typeface="Barlow"/>
                <a:ea typeface="Barlow"/>
                <a:cs typeface="Barlow"/>
                <a:sym typeface="Barlow"/>
              </a:defRPr>
            </a:lvl9pPr>
          </a:lstStyle>
          <a:p>
            <a:endParaRPr/>
          </a:p>
        </p:txBody>
      </p:sp>
      <p:sp>
        <p:nvSpPr>
          <p:cNvPr id="176" name="Google Shape;176;p11"/>
          <p:cNvSpPr txBox="1">
            <a:spLocks noGrp="1"/>
          </p:cNvSpPr>
          <p:nvPr>
            <p:ph type="subTitle" idx="4"/>
          </p:nvPr>
        </p:nvSpPr>
        <p:spPr>
          <a:xfrm>
            <a:off x="3423750" y="3904025"/>
            <a:ext cx="2296500" cy="4572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7" name="Google Shape;177;p11"/>
          <p:cNvSpPr txBox="1">
            <a:spLocks noGrp="1"/>
          </p:cNvSpPr>
          <p:nvPr>
            <p:ph type="title" idx="5"/>
          </p:nvPr>
        </p:nvSpPr>
        <p:spPr>
          <a:xfrm>
            <a:off x="3423750" y="3365703"/>
            <a:ext cx="2296500" cy="457200"/>
          </a:xfrm>
          <a:prstGeom prst="rect">
            <a:avLst/>
          </a:prstGeom>
          <a:solidFill>
            <a:schemeClr val="dk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SzPts val="2500"/>
              <a:buFont typeface="Barlow"/>
              <a:buNone/>
              <a:defRPr sz="2500" b="1">
                <a:latin typeface="Barlow"/>
                <a:ea typeface="Barlow"/>
                <a:cs typeface="Barlow"/>
                <a:sym typeface="Barlow"/>
              </a:defRPr>
            </a:lvl2pPr>
            <a:lvl3pPr lvl="2" algn="ctr">
              <a:lnSpc>
                <a:spcPct val="100000"/>
              </a:lnSpc>
              <a:spcBef>
                <a:spcPts val="0"/>
              </a:spcBef>
              <a:spcAft>
                <a:spcPts val="0"/>
              </a:spcAft>
              <a:buSzPts val="2500"/>
              <a:buFont typeface="Barlow"/>
              <a:buNone/>
              <a:defRPr sz="2500" b="1">
                <a:latin typeface="Barlow"/>
                <a:ea typeface="Barlow"/>
                <a:cs typeface="Barlow"/>
                <a:sym typeface="Barlow"/>
              </a:defRPr>
            </a:lvl3pPr>
            <a:lvl4pPr lvl="3" algn="ctr">
              <a:lnSpc>
                <a:spcPct val="100000"/>
              </a:lnSpc>
              <a:spcBef>
                <a:spcPts val="0"/>
              </a:spcBef>
              <a:spcAft>
                <a:spcPts val="0"/>
              </a:spcAft>
              <a:buSzPts val="2500"/>
              <a:buFont typeface="Barlow"/>
              <a:buNone/>
              <a:defRPr sz="2500" b="1">
                <a:latin typeface="Barlow"/>
                <a:ea typeface="Barlow"/>
                <a:cs typeface="Barlow"/>
                <a:sym typeface="Barlow"/>
              </a:defRPr>
            </a:lvl4pPr>
            <a:lvl5pPr lvl="4" algn="ctr">
              <a:lnSpc>
                <a:spcPct val="100000"/>
              </a:lnSpc>
              <a:spcBef>
                <a:spcPts val="0"/>
              </a:spcBef>
              <a:spcAft>
                <a:spcPts val="0"/>
              </a:spcAft>
              <a:buSzPts val="2500"/>
              <a:buFont typeface="Barlow"/>
              <a:buNone/>
              <a:defRPr sz="2500" b="1">
                <a:latin typeface="Barlow"/>
                <a:ea typeface="Barlow"/>
                <a:cs typeface="Barlow"/>
                <a:sym typeface="Barlow"/>
              </a:defRPr>
            </a:lvl5pPr>
            <a:lvl6pPr lvl="5" algn="ctr">
              <a:lnSpc>
                <a:spcPct val="100000"/>
              </a:lnSpc>
              <a:spcBef>
                <a:spcPts val="0"/>
              </a:spcBef>
              <a:spcAft>
                <a:spcPts val="0"/>
              </a:spcAft>
              <a:buSzPts val="2500"/>
              <a:buFont typeface="Barlow"/>
              <a:buNone/>
              <a:defRPr sz="2500" b="1">
                <a:latin typeface="Barlow"/>
                <a:ea typeface="Barlow"/>
                <a:cs typeface="Barlow"/>
                <a:sym typeface="Barlow"/>
              </a:defRPr>
            </a:lvl6pPr>
            <a:lvl7pPr lvl="6" algn="ctr">
              <a:lnSpc>
                <a:spcPct val="100000"/>
              </a:lnSpc>
              <a:spcBef>
                <a:spcPts val="0"/>
              </a:spcBef>
              <a:spcAft>
                <a:spcPts val="0"/>
              </a:spcAft>
              <a:buSzPts val="2500"/>
              <a:buFont typeface="Barlow"/>
              <a:buNone/>
              <a:defRPr sz="2500" b="1">
                <a:latin typeface="Barlow"/>
                <a:ea typeface="Barlow"/>
                <a:cs typeface="Barlow"/>
                <a:sym typeface="Barlow"/>
              </a:defRPr>
            </a:lvl7pPr>
            <a:lvl8pPr lvl="7" algn="ctr">
              <a:lnSpc>
                <a:spcPct val="100000"/>
              </a:lnSpc>
              <a:spcBef>
                <a:spcPts val="0"/>
              </a:spcBef>
              <a:spcAft>
                <a:spcPts val="0"/>
              </a:spcAft>
              <a:buSzPts val="2500"/>
              <a:buFont typeface="Barlow"/>
              <a:buNone/>
              <a:defRPr sz="2500" b="1">
                <a:latin typeface="Barlow"/>
                <a:ea typeface="Barlow"/>
                <a:cs typeface="Barlow"/>
                <a:sym typeface="Barlow"/>
              </a:defRPr>
            </a:lvl8pPr>
            <a:lvl9pPr lvl="8" algn="ctr">
              <a:lnSpc>
                <a:spcPct val="100000"/>
              </a:lnSpc>
              <a:spcBef>
                <a:spcPts val="0"/>
              </a:spcBef>
              <a:spcAft>
                <a:spcPts val="0"/>
              </a:spcAft>
              <a:buSzPts val="2500"/>
              <a:buFont typeface="Barlow"/>
              <a:buNone/>
              <a:defRPr sz="2500" b="1">
                <a:latin typeface="Barlow"/>
                <a:ea typeface="Barlow"/>
                <a:cs typeface="Barlow"/>
                <a:sym typeface="Barlow"/>
              </a:defRPr>
            </a:lvl9pPr>
          </a:lstStyle>
          <a:p>
            <a:endParaRPr/>
          </a:p>
        </p:txBody>
      </p:sp>
      <p:sp>
        <p:nvSpPr>
          <p:cNvPr id="178" name="Google Shape;178;p11"/>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1"/>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1"/>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1"/>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1"/>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1"/>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1"/>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1"/>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1"/>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87"/>
        <p:cNvGrpSpPr/>
        <p:nvPr/>
      </p:nvGrpSpPr>
      <p:grpSpPr>
        <a:xfrm>
          <a:off x="0" y="0"/>
          <a:ext cx="0" cy="0"/>
          <a:chOff x="0" y="0"/>
          <a:chExt cx="0" cy="0"/>
        </a:xfrm>
      </p:grpSpPr>
      <p:grpSp>
        <p:nvGrpSpPr>
          <p:cNvPr id="188" name="Google Shape;188;p12"/>
          <p:cNvGrpSpPr/>
          <p:nvPr/>
        </p:nvGrpSpPr>
        <p:grpSpPr>
          <a:xfrm>
            <a:off x="-25" y="2816286"/>
            <a:ext cx="9144046" cy="948350"/>
            <a:chOff x="-25" y="2816286"/>
            <a:chExt cx="9144046" cy="948350"/>
          </a:xfrm>
        </p:grpSpPr>
        <p:sp>
          <p:nvSpPr>
            <p:cNvPr id="189" name="Google Shape;189;p12"/>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2"/>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2"/>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2"/>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2"/>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2"/>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2"/>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2"/>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2"/>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2"/>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2"/>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2"/>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2"/>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2"/>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2"/>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2"/>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2"/>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2"/>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7" name="Google Shape;207;p12"/>
          <p:cNvSpPr txBox="1">
            <a:spLocks noGrp="1"/>
          </p:cNvSpPr>
          <p:nvPr>
            <p:ph type="ctrTitle"/>
          </p:nvPr>
        </p:nvSpPr>
        <p:spPr>
          <a:xfrm flipH="1">
            <a:off x="6355375" y="-142871"/>
            <a:ext cx="1435800" cy="430500"/>
          </a:xfrm>
          <a:prstGeom prst="rect">
            <a:avLst/>
          </a:prstGeom>
          <a:noFill/>
          <a:ln>
            <a:noFill/>
          </a:ln>
        </p:spPr>
        <p:txBody>
          <a:bodyPr spcFirstLastPara="1" wrap="square" lIns="91425" tIns="91425" rIns="91425" bIns="0" anchor="b" anchorCtr="0">
            <a:noAutofit/>
          </a:bodyPr>
          <a:lstStyle>
            <a:lvl1pPr lvl="0" algn="ctr">
              <a:lnSpc>
                <a:spcPct val="100000"/>
              </a:lnSpc>
              <a:spcBef>
                <a:spcPts val="0"/>
              </a:spcBef>
              <a:spcAft>
                <a:spcPts val="0"/>
              </a:spcAft>
              <a:buClr>
                <a:schemeClr val="lt1"/>
              </a:buClr>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08" name="Google Shape;208;p12"/>
          <p:cNvSpPr txBox="1">
            <a:spLocks noGrp="1"/>
          </p:cNvSpPr>
          <p:nvPr>
            <p:ph type="subTitle" idx="1"/>
          </p:nvPr>
        </p:nvSpPr>
        <p:spPr>
          <a:xfrm flipH="1">
            <a:off x="6040625" y="1928650"/>
            <a:ext cx="2066400" cy="430500"/>
          </a:xfrm>
          <a:prstGeom prst="rect">
            <a:avLst/>
          </a:prstGeom>
          <a:noFill/>
          <a:ln>
            <a:noFill/>
          </a:ln>
        </p:spPr>
        <p:txBody>
          <a:bodyPr spcFirstLastPara="1" wrap="square" lIns="91425" tIns="0" rIns="91425" bIns="91425" anchor="t" anchorCtr="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209" name="Google Shape;209;p12"/>
          <p:cNvSpPr txBox="1">
            <a:spLocks noGrp="1"/>
          </p:cNvSpPr>
          <p:nvPr>
            <p:ph type="ctrTitle" idx="2"/>
          </p:nvPr>
        </p:nvSpPr>
        <p:spPr>
          <a:xfrm flipH="1">
            <a:off x="1037600" y="1428754"/>
            <a:ext cx="2066400" cy="430500"/>
          </a:xfrm>
          <a:prstGeom prst="rect">
            <a:avLst/>
          </a:prstGeom>
          <a:noFill/>
          <a:ln>
            <a:noFill/>
          </a:ln>
        </p:spPr>
        <p:txBody>
          <a:bodyPr spcFirstLastPara="1" wrap="square" lIns="91425" tIns="91425" rIns="91425" bIns="0" anchor="b" anchorCtr="0">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10" name="Google Shape;210;p12"/>
          <p:cNvSpPr txBox="1">
            <a:spLocks noGrp="1"/>
          </p:cNvSpPr>
          <p:nvPr>
            <p:ph type="subTitle" idx="3"/>
          </p:nvPr>
        </p:nvSpPr>
        <p:spPr>
          <a:xfrm flipH="1">
            <a:off x="1037000" y="1928650"/>
            <a:ext cx="2067000" cy="430500"/>
          </a:xfrm>
          <a:prstGeom prst="rect">
            <a:avLst/>
          </a:prstGeom>
          <a:noFill/>
          <a:ln>
            <a:noFill/>
          </a:ln>
        </p:spPr>
        <p:txBody>
          <a:bodyPr spcFirstLastPara="1" wrap="square" lIns="91425" tIns="0" rIns="91425" bIns="91425" anchor="t" anchorCtr="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211" name="Google Shape;211;p12"/>
          <p:cNvSpPr txBox="1">
            <a:spLocks noGrp="1"/>
          </p:cNvSpPr>
          <p:nvPr>
            <p:ph type="ctrTitle" idx="4"/>
          </p:nvPr>
        </p:nvSpPr>
        <p:spPr>
          <a:xfrm flipH="1">
            <a:off x="3829056" y="-219071"/>
            <a:ext cx="1466400" cy="430500"/>
          </a:xfrm>
          <a:prstGeom prst="rect">
            <a:avLst/>
          </a:prstGeom>
          <a:noFill/>
          <a:ln>
            <a:noFill/>
          </a:ln>
        </p:spPr>
        <p:txBody>
          <a:bodyPr spcFirstLastPara="1" wrap="square" lIns="91425" tIns="91425" rIns="91425" bIns="0" anchor="b" anchorCtr="0">
            <a:noAutofit/>
          </a:bodyPr>
          <a:lstStyle>
            <a:lvl1pPr lvl="0" algn="ctr">
              <a:lnSpc>
                <a:spcPct val="100000"/>
              </a:lnSpc>
              <a:spcBef>
                <a:spcPts val="0"/>
              </a:spcBef>
              <a:spcAft>
                <a:spcPts val="0"/>
              </a:spcAft>
              <a:buClr>
                <a:schemeClr val="lt1"/>
              </a:buClr>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12" name="Google Shape;212;p12"/>
          <p:cNvSpPr txBox="1">
            <a:spLocks noGrp="1"/>
          </p:cNvSpPr>
          <p:nvPr>
            <p:ph type="subTitle" idx="5"/>
          </p:nvPr>
        </p:nvSpPr>
        <p:spPr>
          <a:xfrm flipH="1">
            <a:off x="3539465" y="1928650"/>
            <a:ext cx="2067000" cy="430500"/>
          </a:xfrm>
          <a:prstGeom prst="rect">
            <a:avLst/>
          </a:prstGeom>
          <a:noFill/>
          <a:ln>
            <a:noFill/>
          </a:ln>
        </p:spPr>
        <p:txBody>
          <a:bodyPr spcFirstLastPara="1" wrap="square" lIns="91425" tIns="0" rIns="91425" bIns="91425" anchor="t" anchorCtr="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213" name="Google Shape;213;p12"/>
          <p:cNvSpPr txBox="1">
            <a:spLocks noGrp="1"/>
          </p:cNvSpPr>
          <p:nvPr>
            <p:ph type="title" idx="6"/>
          </p:nvPr>
        </p:nvSpPr>
        <p:spPr>
          <a:xfrm>
            <a:off x="1278000" y="3420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
        <p:nvSpPr>
          <p:cNvPr id="214" name="Google Shape;214;p12"/>
          <p:cNvSpPr txBox="1">
            <a:spLocks noGrp="1"/>
          </p:cNvSpPr>
          <p:nvPr>
            <p:ph type="ctrTitle" idx="7"/>
          </p:nvPr>
        </p:nvSpPr>
        <p:spPr>
          <a:xfrm flipH="1">
            <a:off x="3539112" y="1428754"/>
            <a:ext cx="2066400" cy="430500"/>
          </a:xfrm>
          <a:prstGeom prst="rect">
            <a:avLst/>
          </a:prstGeom>
          <a:noFill/>
          <a:ln>
            <a:noFill/>
          </a:ln>
        </p:spPr>
        <p:txBody>
          <a:bodyPr spcFirstLastPara="1" wrap="square" lIns="91425" tIns="91425" rIns="91425" bIns="0" anchor="b" anchorCtr="0">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15" name="Google Shape;215;p12"/>
          <p:cNvSpPr txBox="1">
            <a:spLocks noGrp="1"/>
          </p:cNvSpPr>
          <p:nvPr>
            <p:ph type="ctrTitle" idx="8"/>
          </p:nvPr>
        </p:nvSpPr>
        <p:spPr>
          <a:xfrm flipH="1">
            <a:off x="6041962" y="1428754"/>
            <a:ext cx="2066400" cy="430500"/>
          </a:xfrm>
          <a:prstGeom prst="rect">
            <a:avLst/>
          </a:prstGeom>
          <a:noFill/>
          <a:ln>
            <a:noFill/>
          </a:ln>
        </p:spPr>
        <p:txBody>
          <a:bodyPr spcFirstLastPara="1" wrap="square" lIns="91425" tIns="91425" rIns="91425" bIns="0" anchor="b" anchorCtr="0">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6"/>
        <p:cNvGrpSpPr/>
        <p:nvPr/>
      </p:nvGrpSpPr>
      <p:grpSpPr>
        <a:xfrm>
          <a:off x="0" y="0"/>
          <a:ext cx="0" cy="0"/>
          <a:chOff x="0" y="0"/>
          <a:chExt cx="0" cy="0"/>
        </a:xfrm>
      </p:grpSpPr>
      <p:sp>
        <p:nvSpPr>
          <p:cNvPr id="217" name="Google Shape;217;p13"/>
          <p:cNvSpPr txBox="1">
            <a:spLocks noGrp="1"/>
          </p:cNvSpPr>
          <p:nvPr>
            <p:ph type="body" idx="1"/>
          </p:nvPr>
        </p:nvSpPr>
        <p:spPr>
          <a:xfrm>
            <a:off x="311700" y="3306869"/>
            <a:ext cx="8520600" cy="651000"/>
          </a:xfrm>
          <a:prstGeom prst="rect">
            <a:avLst/>
          </a:prstGeom>
          <a:noFill/>
          <a:ln>
            <a:noFill/>
          </a:ln>
        </p:spPr>
        <p:txBody>
          <a:bodyPr spcFirstLastPara="1" wrap="square" lIns="91425" tIns="91425" rIns="91425" bIns="91425" anchor="t" anchorCtr="0">
            <a:noAutofit/>
          </a:bodyPr>
          <a:lstStyle>
            <a:lvl1pPr marL="457200" lvl="0" indent="-330200" algn="ctr">
              <a:lnSpc>
                <a:spcPct val="115000"/>
              </a:lnSpc>
              <a:spcBef>
                <a:spcPts val="0"/>
              </a:spcBef>
              <a:spcAft>
                <a:spcPts val="0"/>
              </a:spcAft>
              <a:buSzPts val="1600"/>
              <a:buChar char="●"/>
              <a:defRPr sz="1600"/>
            </a:lvl1pPr>
            <a:lvl2pPr marL="914400" lvl="1" indent="-330200" algn="ctr">
              <a:lnSpc>
                <a:spcPct val="115000"/>
              </a:lnSpc>
              <a:spcBef>
                <a:spcPts val="1600"/>
              </a:spcBef>
              <a:spcAft>
                <a:spcPts val="0"/>
              </a:spcAft>
              <a:buSzPts val="1600"/>
              <a:buChar char="○"/>
              <a:defRPr sz="1600"/>
            </a:lvl2pPr>
            <a:lvl3pPr marL="1371600" lvl="2" indent="-330200" algn="ctr">
              <a:lnSpc>
                <a:spcPct val="115000"/>
              </a:lnSpc>
              <a:spcBef>
                <a:spcPts val="1600"/>
              </a:spcBef>
              <a:spcAft>
                <a:spcPts val="0"/>
              </a:spcAft>
              <a:buSzPts val="1600"/>
              <a:buChar char="■"/>
              <a:defRPr sz="1600"/>
            </a:lvl3pPr>
            <a:lvl4pPr marL="1828800" lvl="3" indent="-330200" algn="ctr">
              <a:lnSpc>
                <a:spcPct val="115000"/>
              </a:lnSpc>
              <a:spcBef>
                <a:spcPts val="1600"/>
              </a:spcBef>
              <a:spcAft>
                <a:spcPts val="0"/>
              </a:spcAft>
              <a:buSzPts val="1600"/>
              <a:buChar char="●"/>
              <a:defRPr sz="1600"/>
            </a:lvl4pPr>
            <a:lvl5pPr marL="2286000" lvl="4" indent="-330200" algn="ctr">
              <a:lnSpc>
                <a:spcPct val="115000"/>
              </a:lnSpc>
              <a:spcBef>
                <a:spcPts val="1600"/>
              </a:spcBef>
              <a:spcAft>
                <a:spcPts val="0"/>
              </a:spcAft>
              <a:buSzPts val="1600"/>
              <a:buChar char="○"/>
              <a:defRPr sz="1600"/>
            </a:lvl5pPr>
            <a:lvl6pPr marL="2743200" lvl="5" indent="-330200" algn="ctr">
              <a:lnSpc>
                <a:spcPct val="115000"/>
              </a:lnSpc>
              <a:spcBef>
                <a:spcPts val="1600"/>
              </a:spcBef>
              <a:spcAft>
                <a:spcPts val="0"/>
              </a:spcAft>
              <a:buSzPts val="1600"/>
              <a:buChar char="■"/>
              <a:defRPr sz="1600"/>
            </a:lvl6pPr>
            <a:lvl7pPr marL="3200400" lvl="6" indent="-330200" algn="ctr">
              <a:lnSpc>
                <a:spcPct val="115000"/>
              </a:lnSpc>
              <a:spcBef>
                <a:spcPts val="1600"/>
              </a:spcBef>
              <a:spcAft>
                <a:spcPts val="0"/>
              </a:spcAft>
              <a:buSzPts val="1600"/>
              <a:buChar char="●"/>
              <a:defRPr sz="1600"/>
            </a:lvl7pPr>
            <a:lvl8pPr marL="3657600" lvl="7" indent="-330200" algn="ctr">
              <a:lnSpc>
                <a:spcPct val="115000"/>
              </a:lnSpc>
              <a:spcBef>
                <a:spcPts val="1600"/>
              </a:spcBef>
              <a:spcAft>
                <a:spcPts val="0"/>
              </a:spcAft>
              <a:buSzPts val="1600"/>
              <a:buChar char="○"/>
              <a:defRPr sz="1600"/>
            </a:lvl8pPr>
            <a:lvl9pPr marL="4114800" lvl="8" indent="-330200" algn="ctr">
              <a:lnSpc>
                <a:spcPct val="115000"/>
              </a:lnSpc>
              <a:spcBef>
                <a:spcPts val="1600"/>
              </a:spcBef>
              <a:spcAft>
                <a:spcPts val="1600"/>
              </a:spcAft>
              <a:buSzPts val="1600"/>
              <a:buChar char="■"/>
              <a:defRPr sz="1600"/>
            </a:lvl9pPr>
          </a:lstStyle>
          <a:p>
            <a:endParaRPr/>
          </a:p>
        </p:txBody>
      </p:sp>
      <p:sp>
        <p:nvSpPr>
          <p:cNvPr id="218" name="Google Shape;218;p13"/>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3"/>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3"/>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3"/>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3"/>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3"/>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3"/>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3"/>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3"/>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3"/>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3"/>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3"/>
          <p:cNvSpPr txBox="1">
            <a:spLocks noGrp="1"/>
          </p:cNvSpPr>
          <p:nvPr>
            <p:ph type="title" hasCustomPrompt="1"/>
          </p:nvPr>
        </p:nvSpPr>
        <p:spPr>
          <a:xfrm>
            <a:off x="311700" y="1847850"/>
            <a:ext cx="8520600" cy="1382700"/>
          </a:xfrm>
          <a:prstGeom prst="rect">
            <a:avLst/>
          </a:prstGeom>
          <a:noFill/>
          <a:ln>
            <a:noFill/>
          </a:ln>
        </p:spPr>
        <p:txBody>
          <a:bodyPr spcFirstLastPara="1" wrap="square" lIns="91425" tIns="0" rIns="91425" bIns="0" anchor="b" anchorCtr="0">
            <a:noAutofit/>
          </a:bodyPr>
          <a:lstStyle>
            <a:lvl1pPr lvl="0" algn="ctr">
              <a:lnSpc>
                <a:spcPct val="100000"/>
              </a:lnSpc>
              <a:spcBef>
                <a:spcPts val="0"/>
              </a:spcBef>
              <a:spcAft>
                <a:spcPts val="0"/>
              </a:spcAft>
              <a:buSzPts val="12500"/>
              <a:buNone/>
              <a:defRPr sz="12500"/>
            </a:lvl1pPr>
            <a:lvl2pPr lvl="1"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Percentages">
  <p:cSld name="CUSTOM_12">
    <p:spTree>
      <p:nvGrpSpPr>
        <p:cNvPr id="1" name="Shape 230"/>
        <p:cNvGrpSpPr/>
        <p:nvPr/>
      </p:nvGrpSpPr>
      <p:grpSpPr>
        <a:xfrm>
          <a:off x="0" y="0"/>
          <a:ext cx="0" cy="0"/>
          <a:chOff x="0" y="0"/>
          <a:chExt cx="0" cy="0"/>
        </a:xfrm>
      </p:grpSpPr>
      <p:sp>
        <p:nvSpPr>
          <p:cNvPr id="231" name="Google Shape;231;p14"/>
          <p:cNvSpPr txBox="1">
            <a:spLocks noGrp="1"/>
          </p:cNvSpPr>
          <p:nvPr>
            <p:ph type="title"/>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
        <p:nvSpPr>
          <p:cNvPr id="232" name="Google Shape;232;p14"/>
          <p:cNvSpPr txBox="1">
            <a:spLocks noGrp="1"/>
          </p:cNvSpPr>
          <p:nvPr>
            <p:ph type="title" idx="2"/>
          </p:nvPr>
        </p:nvSpPr>
        <p:spPr>
          <a:xfrm>
            <a:off x="2201811" y="2233575"/>
            <a:ext cx="1609800" cy="581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9pPr>
          </a:lstStyle>
          <a:p>
            <a:endParaRPr/>
          </a:p>
        </p:txBody>
      </p:sp>
      <p:sp>
        <p:nvSpPr>
          <p:cNvPr id="233" name="Google Shape;233;p14"/>
          <p:cNvSpPr txBox="1">
            <a:spLocks noGrp="1"/>
          </p:cNvSpPr>
          <p:nvPr>
            <p:ph type="title" idx="3"/>
          </p:nvPr>
        </p:nvSpPr>
        <p:spPr>
          <a:xfrm>
            <a:off x="5332488" y="2233575"/>
            <a:ext cx="1609800" cy="581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9pPr>
          </a:lstStyle>
          <a:p>
            <a:endParaRPr/>
          </a:p>
        </p:txBody>
      </p:sp>
      <p:sp>
        <p:nvSpPr>
          <p:cNvPr id="234" name="Google Shape;234;p14"/>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4"/>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4"/>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sp>
        <p:nvSpPr>
          <p:cNvPr id="238" name="Google Shape;238;p15"/>
          <p:cNvSpPr txBox="1">
            <a:spLocks noGrp="1"/>
          </p:cNvSpPr>
          <p:nvPr>
            <p:ph type="subTitle" idx="1"/>
          </p:nvPr>
        </p:nvSpPr>
        <p:spPr>
          <a:xfrm flipH="1">
            <a:off x="5247750" y="2169550"/>
            <a:ext cx="2467500" cy="145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239" name="Google Shape;239;p15"/>
          <p:cNvSpPr txBox="1">
            <a:spLocks noGrp="1"/>
          </p:cNvSpPr>
          <p:nvPr>
            <p:ph type="title"/>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
        <p:nvSpPr>
          <p:cNvPr id="240" name="Google Shape;240;p15"/>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5"/>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42"/>
        <p:cNvGrpSpPr/>
        <p:nvPr/>
      </p:nvGrpSpPr>
      <p:grpSpPr>
        <a:xfrm>
          <a:off x="0" y="0"/>
          <a:ext cx="0" cy="0"/>
          <a:chOff x="0" y="0"/>
          <a:chExt cx="0" cy="0"/>
        </a:xfrm>
      </p:grpSpPr>
      <p:sp>
        <p:nvSpPr>
          <p:cNvPr id="243" name="Google Shape;243;p16"/>
          <p:cNvSpPr txBox="1">
            <a:spLocks noGrp="1"/>
          </p:cNvSpPr>
          <p:nvPr>
            <p:ph type="subTitle" idx="1"/>
          </p:nvPr>
        </p:nvSpPr>
        <p:spPr>
          <a:xfrm>
            <a:off x="6416724" y="2283125"/>
            <a:ext cx="1895700" cy="664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4" name="Google Shape;244;p16"/>
          <p:cNvSpPr txBox="1">
            <a:spLocks noGrp="1"/>
          </p:cNvSpPr>
          <p:nvPr>
            <p:ph type="title"/>
          </p:nvPr>
        </p:nvSpPr>
        <p:spPr>
          <a:xfrm>
            <a:off x="6385849" y="1753325"/>
            <a:ext cx="1957500" cy="529800"/>
          </a:xfrm>
          <a:prstGeom prst="rect">
            <a:avLst/>
          </a:prstGeom>
          <a:solidFill>
            <a:schemeClr val="dk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45" name="Google Shape;245;p16"/>
          <p:cNvSpPr txBox="1">
            <a:spLocks noGrp="1"/>
          </p:cNvSpPr>
          <p:nvPr>
            <p:ph type="subTitle" idx="2"/>
          </p:nvPr>
        </p:nvSpPr>
        <p:spPr>
          <a:xfrm>
            <a:off x="835225" y="2283125"/>
            <a:ext cx="1895700" cy="664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6" name="Google Shape;246;p16"/>
          <p:cNvSpPr txBox="1">
            <a:spLocks noGrp="1"/>
          </p:cNvSpPr>
          <p:nvPr>
            <p:ph type="title" idx="3"/>
          </p:nvPr>
        </p:nvSpPr>
        <p:spPr>
          <a:xfrm>
            <a:off x="804350" y="1753325"/>
            <a:ext cx="1957500" cy="529800"/>
          </a:xfrm>
          <a:prstGeom prst="rect">
            <a:avLst/>
          </a:prstGeom>
          <a:solidFill>
            <a:schemeClr val="dk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47" name="Google Shape;247;p16"/>
          <p:cNvSpPr txBox="1">
            <a:spLocks noGrp="1"/>
          </p:cNvSpPr>
          <p:nvPr>
            <p:ph type="subTitle" idx="4"/>
          </p:nvPr>
        </p:nvSpPr>
        <p:spPr>
          <a:xfrm>
            <a:off x="3624150" y="2283125"/>
            <a:ext cx="1895700" cy="664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8" name="Google Shape;248;p16"/>
          <p:cNvSpPr txBox="1">
            <a:spLocks noGrp="1"/>
          </p:cNvSpPr>
          <p:nvPr>
            <p:ph type="title" idx="5"/>
          </p:nvPr>
        </p:nvSpPr>
        <p:spPr>
          <a:xfrm>
            <a:off x="3593246" y="1753325"/>
            <a:ext cx="1957500" cy="529800"/>
          </a:xfrm>
          <a:prstGeom prst="rect">
            <a:avLst/>
          </a:prstGeom>
          <a:solidFill>
            <a:schemeClr val="lt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49" name="Google Shape;249;p16"/>
          <p:cNvSpPr txBox="1">
            <a:spLocks noGrp="1"/>
          </p:cNvSpPr>
          <p:nvPr>
            <p:ph type="subTitle" idx="6"/>
          </p:nvPr>
        </p:nvSpPr>
        <p:spPr>
          <a:xfrm>
            <a:off x="6416724" y="3826425"/>
            <a:ext cx="1895700" cy="664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0" name="Google Shape;250;p16"/>
          <p:cNvSpPr txBox="1">
            <a:spLocks noGrp="1"/>
          </p:cNvSpPr>
          <p:nvPr>
            <p:ph type="title" idx="7"/>
          </p:nvPr>
        </p:nvSpPr>
        <p:spPr>
          <a:xfrm>
            <a:off x="6385824" y="3296625"/>
            <a:ext cx="1957500" cy="529800"/>
          </a:xfrm>
          <a:prstGeom prst="rect">
            <a:avLst/>
          </a:prstGeom>
          <a:solidFill>
            <a:schemeClr val="lt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51" name="Google Shape;251;p16"/>
          <p:cNvSpPr txBox="1">
            <a:spLocks noGrp="1"/>
          </p:cNvSpPr>
          <p:nvPr>
            <p:ph type="subTitle" idx="8"/>
          </p:nvPr>
        </p:nvSpPr>
        <p:spPr>
          <a:xfrm>
            <a:off x="835225" y="3826425"/>
            <a:ext cx="1895700" cy="664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2" name="Google Shape;252;p16"/>
          <p:cNvSpPr txBox="1">
            <a:spLocks noGrp="1"/>
          </p:cNvSpPr>
          <p:nvPr>
            <p:ph type="title" idx="9"/>
          </p:nvPr>
        </p:nvSpPr>
        <p:spPr>
          <a:xfrm>
            <a:off x="804325" y="3296625"/>
            <a:ext cx="1957500" cy="529800"/>
          </a:xfrm>
          <a:prstGeom prst="rect">
            <a:avLst/>
          </a:prstGeom>
          <a:solidFill>
            <a:schemeClr val="lt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53" name="Google Shape;253;p16"/>
          <p:cNvSpPr txBox="1">
            <a:spLocks noGrp="1"/>
          </p:cNvSpPr>
          <p:nvPr>
            <p:ph type="subTitle" idx="13"/>
          </p:nvPr>
        </p:nvSpPr>
        <p:spPr>
          <a:xfrm>
            <a:off x="3624150" y="3826425"/>
            <a:ext cx="1895700" cy="664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4" name="Google Shape;254;p16"/>
          <p:cNvSpPr txBox="1">
            <a:spLocks noGrp="1"/>
          </p:cNvSpPr>
          <p:nvPr>
            <p:ph type="title" idx="14"/>
          </p:nvPr>
        </p:nvSpPr>
        <p:spPr>
          <a:xfrm>
            <a:off x="3593246" y="3296625"/>
            <a:ext cx="1957500" cy="529800"/>
          </a:xfrm>
          <a:prstGeom prst="rect">
            <a:avLst/>
          </a:prstGeom>
          <a:solidFill>
            <a:schemeClr val="dk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55" name="Google Shape;255;p16"/>
          <p:cNvSpPr txBox="1">
            <a:spLocks noGrp="1"/>
          </p:cNvSpPr>
          <p:nvPr>
            <p:ph type="title" idx="15"/>
          </p:nvPr>
        </p:nvSpPr>
        <p:spPr>
          <a:xfrm>
            <a:off x="1278000" y="3420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
        <p:nvSpPr>
          <p:cNvPr id="256" name="Google Shape;256;p16"/>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6"/>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258"/>
        <p:cNvGrpSpPr/>
        <p:nvPr/>
      </p:nvGrpSpPr>
      <p:grpSpPr>
        <a:xfrm>
          <a:off x="0" y="0"/>
          <a:ext cx="0" cy="0"/>
          <a:chOff x="0" y="0"/>
          <a:chExt cx="0" cy="0"/>
        </a:xfrm>
      </p:grpSpPr>
      <p:sp>
        <p:nvSpPr>
          <p:cNvPr id="259" name="Google Shape;259;p17"/>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7"/>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7"/>
          <p:cNvSpPr txBox="1">
            <a:spLocks noGrp="1"/>
          </p:cNvSpPr>
          <p:nvPr>
            <p:ph type="title"/>
          </p:nvPr>
        </p:nvSpPr>
        <p:spPr>
          <a:xfrm>
            <a:off x="3762375" y="1012300"/>
            <a:ext cx="4915200" cy="1940100"/>
          </a:xfrm>
          <a:prstGeom prst="rect">
            <a:avLst/>
          </a:prstGeom>
          <a:noFill/>
          <a:ln>
            <a:noFill/>
          </a:ln>
        </p:spPr>
        <p:txBody>
          <a:bodyPr spcFirstLastPara="1" wrap="square" lIns="91425" tIns="0" rIns="91425" bIns="0" anchor="ctr" anchorCtr="0">
            <a:noAutofit/>
          </a:bodyPr>
          <a:lstStyle>
            <a:lvl1pPr lvl="0" algn="r">
              <a:lnSpc>
                <a:spcPct val="100000"/>
              </a:lnSpc>
              <a:spcBef>
                <a:spcPts val="0"/>
              </a:spcBef>
              <a:spcAft>
                <a:spcPts val="0"/>
              </a:spcAft>
              <a:buClr>
                <a:schemeClr val="dk1"/>
              </a:buClr>
              <a:buSzPts val="3500"/>
              <a:buNone/>
              <a:defRPr sz="3500">
                <a:solidFill>
                  <a:schemeClr val="dk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62" name="Google Shape;262;p17"/>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7"/>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7"/>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7"/>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lumns">
  <p:cSld name="CUSTOM_8">
    <p:spTree>
      <p:nvGrpSpPr>
        <p:cNvPr id="1" name="Shape 266"/>
        <p:cNvGrpSpPr/>
        <p:nvPr/>
      </p:nvGrpSpPr>
      <p:grpSpPr>
        <a:xfrm>
          <a:off x="0" y="0"/>
          <a:ext cx="0" cy="0"/>
          <a:chOff x="0" y="0"/>
          <a:chExt cx="0" cy="0"/>
        </a:xfrm>
      </p:grpSpPr>
      <p:sp>
        <p:nvSpPr>
          <p:cNvPr id="267" name="Google Shape;267;p18"/>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8"/>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8"/>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8"/>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8"/>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8"/>
          <p:cNvSpPr txBox="1">
            <a:spLocks noGrp="1"/>
          </p:cNvSpPr>
          <p:nvPr>
            <p:ph type="subTitle" idx="1"/>
          </p:nvPr>
        </p:nvSpPr>
        <p:spPr>
          <a:xfrm>
            <a:off x="5626675" y="1941426"/>
            <a:ext cx="2391600" cy="4662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500"/>
              <a:buNone/>
              <a:defRPr sz="1500">
                <a:solidFill>
                  <a:schemeClr val="dk1"/>
                </a:solidFill>
              </a:defRPr>
            </a:lvl2pPr>
            <a:lvl3pPr lvl="2" algn="l">
              <a:lnSpc>
                <a:spcPct val="100000"/>
              </a:lnSpc>
              <a:spcBef>
                <a:spcPts val="0"/>
              </a:spcBef>
              <a:spcAft>
                <a:spcPts val="0"/>
              </a:spcAft>
              <a:buClr>
                <a:schemeClr val="dk1"/>
              </a:buClr>
              <a:buSzPts val="1500"/>
              <a:buNone/>
              <a:defRPr sz="1500">
                <a:solidFill>
                  <a:schemeClr val="dk1"/>
                </a:solidFill>
              </a:defRPr>
            </a:lvl3pPr>
            <a:lvl4pPr lvl="3" algn="l">
              <a:lnSpc>
                <a:spcPct val="100000"/>
              </a:lnSpc>
              <a:spcBef>
                <a:spcPts val="0"/>
              </a:spcBef>
              <a:spcAft>
                <a:spcPts val="0"/>
              </a:spcAft>
              <a:buClr>
                <a:schemeClr val="dk1"/>
              </a:buClr>
              <a:buSzPts val="1500"/>
              <a:buNone/>
              <a:defRPr sz="1500">
                <a:solidFill>
                  <a:schemeClr val="dk1"/>
                </a:solidFill>
              </a:defRPr>
            </a:lvl4pPr>
            <a:lvl5pPr lvl="4" algn="l">
              <a:lnSpc>
                <a:spcPct val="100000"/>
              </a:lnSpc>
              <a:spcBef>
                <a:spcPts val="0"/>
              </a:spcBef>
              <a:spcAft>
                <a:spcPts val="0"/>
              </a:spcAft>
              <a:buClr>
                <a:schemeClr val="dk1"/>
              </a:buClr>
              <a:buSzPts val="1500"/>
              <a:buNone/>
              <a:defRPr sz="1500">
                <a:solidFill>
                  <a:schemeClr val="dk1"/>
                </a:solidFill>
              </a:defRPr>
            </a:lvl5pPr>
            <a:lvl6pPr lvl="5" algn="l">
              <a:lnSpc>
                <a:spcPct val="100000"/>
              </a:lnSpc>
              <a:spcBef>
                <a:spcPts val="0"/>
              </a:spcBef>
              <a:spcAft>
                <a:spcPts val="0"/>
              </a:spcAft>
              <a:buClr>
                <a:schemeClr val="dk1"/>
              </a:buClr>
              <a:buSzPts val="1500"/>
              <a:buNone/>
              <a:defRPr sz="1500">
                <a:solidFill>
                  <a:schemeClr val="dk1"/>
                </a:solidFill>
              </a:defRPr>
            </a:lvl6pPr>
            <a:lvl7pPr lvl="6" algn="l">
              <a:lnSpc>
                <a:spcPct val="100000"/>
              </a:lnSpc>
              <a:spcBef>
                <a:spcPts val="0"/>
              </a:spcBef>
              <a:spcAft>
                <a:spcPts val="0"/>
              </a:spcAft>
              <a:buClr>
                <a:schemeClr val="dk1"/>
              </a:buClr>
              <a:buSzPts val="1500"/>
              <a:buNone/>
              <a:defRPr sz="1500">
                <a:solidFill>
                  <a:schemeClr val="dk1"/>
                </a:solidFill>
              </a:defRPr>
            </a:lvl7pPr>
            <a:lvl8pPr lvl="7" algn="l">
              <a:lnSpc>
                <a:spcPct val="100000"/>
              </a:lnSpc>
              <a:spcBef>
                <a:spcPts val="0"/>
              </a:spcBef>
              <a:spcAft>
                <a:spcPts val="0"/>
              </a:spcAft>
              <a:buClr>
                <a:schemeClr val="dk1"/>
              </a:buClr>
              <a:buSzPts val="1500"/>
              <a:buNone/>
              <a:defRPr sz="1500">
                <a:solidFill>
                  <a:schemeClr val="dk1"/>
                </a:solidFill>
              </a:defRPr>
            </a:lvl8pPr>
            <a:lvl9pPr lvl="8" algn="l">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73" name="Google Shape;273;p18"/>
          <p:cNvSpPr txBox="1">
            <a:spLocks noGrp="1"/>
          </p:cNvSpPr>
          <p:nvPr>
            <p:ph type="subTitle" idx="2"/>
          </p:nvPr>
        </p:nvSpPr>
        <p:spPr>
          <a:xfrm>
            <a:off x="1129300" y="3151101"/>
            <a:ext cx="2391600" cy="468300"/>
          </a:xfrm>
          <a:prstGeom prst="rect">
            <a:avLst/>
          </a:prstGeom>
          <a:noFill/>
          <a:ln>
            <a:noFill/>
          </a:ln>
        </p:spPr>
        <p:txBody>
          <a:bodyPr spcFirstLastPara="1" wrap="square" lIns="91425" tIns="0" rIns="91425" bIns="91425" anchor="t" anchorCtr="0">
            <a:noAutofit/>
          </a:bodyPr>
          <a:lstStyle>
            <a:lvl1pPr lvl="0" algn="r">
              <a:lnSpc>
                <a:spcPct val="100000"/>
              </a:lnSpc>
              <a:spcBef>
                <a:spcPts val="0"/>
              </a:spcBef>
              <a:spcAft>
                <a:spcPts val="0"/>
              </a:spcAft>
              <a:buSzPts val="1500"/>
              <a:buNone/>
              <a:defRPr sz="1400"/>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a:endParaRPr/>
          </a:p>
        </p:txBody>
      </p:sp>
      <p:sp>
        <p:nvSpPr>
          <p:cNvPr id="274" name="Google Shape;274;p18"/>
          <p:cNvSpPr txBox="1">
            <a:spLocks noGrp="1"/>
          </p:cNvSpPr>
          <p:nvPr>
            <p:ph type="title"/>
          </p:nvPr>
        </p:nvSpPr>
        <p:spPr>
          <a:xfrm>
            <a:off x="1125100" y="2794025"/>
            <a:ext cx="2395800" cy="263400"/>
          </a:xfrm>
          <a:prstGeom prst="rect">
            <a:avLst/>
          </a:prstGeom>
          <a:noFill/>
          <a:ln>
            <a:noFill/>
          </a:ln>
        </p:spPr>
        <p:txBody>
          <a:bodyPr spcFirstLastPara="1" wrap="square" lIns="91425" tIns="0" rIns="91425" bIns="0" anchor="ctr" anchorCtr="0">
            <a:noAutofit/>
          </a:bodyPr>
          <a:lstStyle>
            <a:lvl1pPr lvl="0" algn="r">
              <a:lnSpc>
                <a:spcPct val="100000"/>
              </a:lnSpc>
              <a:spcBef>
                <a:spcPts val="0"/>
              </a:spcBef>
              <a:spcAft>
                <a:spcPts val="0"/>
              </a:spcAft>
              <a:buSzPts val="2200"/>
              <a:buNone/>
              <a:defRPr sz="2200"/>
            </a:lvl1pPr>
            <a:lvl2pPr lvl="1" algn="r">
              <a:lnSpc>
                <a:spcPct val="100000"/>
              </a:lnSpc>
              <a:spcBef>
                <a:spcPts val="0"/>
              </a:spcBef>
              <a:spcAft>
                <a:spcPts val="0"/>
              </a:spcAft>
              <a:buSzPts val="4800"/>
              <a:buNone/>
              <a:defRPr sz="4800"/>
            </a:lvl2pPr>
            <a:lvl3pPr lvl="2" algn="r">
              <a:lnSpc>
                <a:spcPct val="100000"/>
              </a:lnSpc>
              <a:spcBef>
                <a:spcPts val="0"/>
              </a:spcBef>
              <a:spcAft>
                <a:spcPts val="0"/>
              </a:spcAft>
              <a:buSzPts val="4800"/>
              <a:buNone/>
              <a:defRPr sz="4800"/>
            </a:lvl3pPr>
            <a:lvl4pPr lvl="3" algn="r">
              <a:lnSpc>
                <a:spcPct val="100000"/>
              </a:lnSpc>
              <a:spcBef>
                <a:spcPts val="0"/>
              </a:spcBef>
              <a:spcAft>
                <a:spcPts val="0"/>
              </a:spcAft>
              <a:buSzPts val="4800"/>
              <a:buNone/>
              <a:defRPr sz="4800"/>
            </a:lvl4pPr>
            <a:lvl5pPr lvl="4" algn="r">
              <a:lnSpc>
                <a:spcPct val="100000"/>
              </a:lnSpc>
              <a:spcBef>
                <a:spcPts val="0"/>
              </a:spcBef>
              <a:spcAft>
                <a:spcPts val="0"/>
              </a:spcAft>
              <a:buSzPts val="4800"/>
              <a:buNone/>
              <a:defRPr sz="4800"/>
            </a:lvl5pPr>
            <a:lvl6pPr lvl="5" algn="r">
              <a:lnSpc>
                <a:spcPct val="100000"/>
              </a:lnSpc>
              <a:spcBef>
                <a:spcPts val="0"/>
              </a:spcBef>
              <a:spcAft>
                <a:spcPts val="0"/>
              </a:spcAft>
              <a:buSzPts val="4800"/>
              <a:buNone/>
              <a:defRPr sz="4800"/>
            </a:lvl6pPr>
            <a:lvl7pPr lvl="6" algn="r">
              <a:lnSpc>
                <a:spcPct val="100000"/>
              </a:lnSpc>
              <a:spcBef>
                <a:spcPts val="0"/>
              </a:spcBef>
              <a:spcAft>
                <a:spcPts val="0"/>
              </a:spcAft>
              <a:buSzPts val="4800"/>
              <a:buNone/>
              <a:defRPr sz="4800"/>
            </a:lvl7pPr>
            <a:lvl8pPr lvl="7" algn="r">
              <a:lnSpc>
                <a:spcPct val="100000"/>
              </a:lnSpc>
              <a:spcBef>
                <a:spcPts val="0"/>
              </a:spcBef>
              <a:spcAft>
                <a:spcPts val="0"/>
              </a:spcAft>
              <a:buSzPts val="4800"/>
              <a:buNone/>
              <a:defRPr sz="4800"/>
            </a:lvl8pPr>
            <a:lvl9pPr lvl="8" algn="r">
              <a:lnSpc>
                <a:spcPct val="100000"/>
              </a:lnSpc>
              <a:spcBef>
                <a:spcPts val="0"/>
              </a:spcBef>
              <a:spcAft>
                <a:spcPts val="0"/>
              </a:spcAft>
              <a:buSzPts val="4800"/>
              <a:buNone/>
              <a:defRPr sz="4800"/>
            </a:lvl9pPr>
          </a:lstStyle>
          <a:p>
            <a:endParaRPr/>
          </a:p>
        </p:txBody>
      </p:sp>
      <p:sp>
        <p:nvSpPr>
          <p:cNvPr id="275" name="Google Shape;275;p18"/>
          <p:cNvSpPr txBox="1">
            <a:spLocks noGrp="1"/>
          </p:cNvSpPr>
          <p:nvPr>
            <p:ph type="title" idx="3"/>
          </p:nvPr>
        </p:nvSpPr>
        <p:spPr>
          <a:xfrm>
            <a:off x="5626675" y="1582550"/>
            <a:ext cx="2395800" cy="265200"/>
          </a:xfrm>
          <a:prstGeom prst="rect">
            <a:avLst/>
          </a:prstGeom>
          <a:noFill/>
          <a:ln>
            <a:noFill/>
          </a:ln>
        </p:spPr>
        <p:txBody>
          <a:bodyPr spcFirstLastPara="1" wrap="square" lIns="91425" tIns="0" rIns="91425" bIns="0" anchor="ctr" anchorCtr="0">
            <a:noAutofit/>
          </a:bodyPr>
          <a:lstStyle>
            <a:lvl1pPr lvl="0" algn="l">
              <a:lnSpc>
                <a:spcPct val="100000"/>
              </a:lnSpc>
              <a:spcBef>
                <a:spcPts val="0"/>
              </a:spcBef>
              <a:spcAft>
                <a:spcPts val="0"/>
              </a:spcAft>
              <a:buClr>
                <a:schemeClr val="dk1"/>
              </a:buClr>
              <a:buSzPts val="2200"/>
              <a:buNone/>
              <a:defRPr sz="2200">
                <a:solidFill>
                  <a:schemeClr val="dk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6"/>
        <p:cNvGrpSpPr/>
        <p:nvPr/>
      </p:nvGrpSpPr>
      <p:grpSpPr>
        <a:xfrm>
          <a:off x="0" y="0"/>
          <a:ext cx="0" cy="0"/>
          <a:chOff x="0" y="0"/>
          <a:chExt cx="0" cy="0"/>
        </a:xfrm>
      </p:grpSpPr>
      <p:sp>
        <p:nvSpPr>
          <p:cNvPr id="277" name="Google Shape;277;p19"/>
          <p:cNvSpPr txBox="1">
            <a:spLocks noGrp="1"/>
          </p:cNvSpPr>
          <p:nvPr>
            <p:ph type="title"/>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
        <p:nvSpPr>
          <p:cNvPr id="278" name="Google Shape;278;p19"/>
          <p:cNvSpPr txBox="1">
            <a:spLocks noGrp="1"/>
          </p:cNvSpPr>
          <p:nvPr>
            <p:ph type="subTitle" idx="1"/>
          </p:nvPr>
        </p:nvSpPr>
        <p:spPr>
          <a:xfrm>
            <a:off x="2773575" y="3109000"/>
            <a:ext cx="2226600" cy="843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79" name="Google Shape;279;p19"/>
          <p:cNvSpPr txBox="1">
            <a:spLocks noGrp="1"/>
          </p:cNvSpPr>
          <p:nvPr>
            <p:ph type="title" idx="2"/>
          </p:nvPr>
        </p:nvSpPr>
        <p:spPr>
          <a:xfrm>
            <a:off x="2646050" y="2523698"/>
            <a:ext cx="2481300" cy="524400"/>
          </a:xfrm>
          <a:prstGeom prst="rect">
            <a:avLst/>
          </a:prstGeom>
          <a:solidFill>
            <a:schemeClr val="dk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80" name="Google Shape;280;p19"/>
          <p:cNvSpPr txBox="1">
            <a:spLocks noGrp="1"/>
          </p:cNvSpPr>
          <p:nvPr>
            <p:ph type="subTitle" idx="3"/>
          </p:nvPr>
        </p:nvSpPr>
        <p:spPr>
          <a:xfrm>
            <a:off x="6070225" y="3109000"/>
            <a:ext cx="2226600" cy="843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81" name="Google Shape;281;p19"/>
          <p:cNvSpPr txBox="1">
            <a:spLocks noGrp="1"/>
          </p:cNvSpPr>
          <p:nvPr>
            <p:ph type="title" idx="4"/>
          </p:nvPr>
        </p:nvSpPr>
        <p:spPr>
          <a:xfrm>
            <a:off x="5942650" y="2523676"/>
            <a:ext cx="2481300" cy="524400"/>
          </a:xfrm>
          <a:prstGeom prst="rect">
            <a:avLst/>
          </a:prstGeom>
          <a:solidFill>
            <a:schemeClr val="lt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82" name="Google Shape;282;p19"/>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83"/>
        <p:cNvGrpSpPr/>
        <p:nvPr/>
      </p:nvGrpSpPr>
      <p:grpSpPr>
        <a:xfrm>
          <a:off x="0" y="0"/>
          <a:ext cx="0" cy="0"/>
          <a:chOff x="0" y="0"/>
          <a:chExt cx="0" cy="0"/>
        </a:xfrm>
      </p:grpSpPr>
      <p:sp>
        <p:nvSpPr>
          <p:cNvPr id="284" name="Google Shape;284;p20"/>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0"/>
          <p:cNvSpPr txBox="1">
            <a:spLocks noGrp="1"/>
          </p:cNvSpPr>
          <p:nvPr>
            <p:ph type="body" idx="1"/>
          </p:nvPr>
        </p:nvSpPr>
        <p:spPr>
          <a:xfrm>
            <a:off x="5438700" y="1973025"/>
            <a:ext cx="3124200" cy="2130900"/>
          </a:xfrm>
          <a:prstGeom prst="rect">
            <a:avLst/>
          </a:prstGeom>
          <a:noFill/>
          <a:ln>
            <a:noFill/>
          </a:ln>
        </p:spPr>
        <p:txBody>
          <a:bodyPr spcFirstLastPara="1" wrap="square" lIns="91425" tIns="91425" rIns="91425" bIns="91425" anchor="t" anchorCtr="0">
            <a:noAutofit/>
          </a:bodyPr>
          <a:lstStyle>
            <a:lvl1pPr marL="457200" lvl="0" indent="-330200" algn="r">
              <a:lnSpc>
                <a:spcPct val="100000"/>
              </a:lnSpc>
              <a:spcBef>
                <a:spcPts val="0"/>
              </a:spcBef>
              <a:spcAft>
                <a:spcPts val="0"/>
              </a:spcAft>
              <a:buSzPts val="1600"/>
              <a:buFont typeface="Raleway SemiBold"/>
              <a:buChar char="●"/>
              <a:defRPr sz="1600"/>
            </a:lvl1pPr>
            <a:lvl2pPr marL="914400" lvl="1" indent="-330200" algn="r">
              <a:lnSpc>
                <a:spcPct val="115000"/>
              </a:lnSpc>
              <a:spcBef>
                <a:spcPts val="0"/>
              </a:spcBef>
              <a:spcAft>
                <a:spcPts val="0"/>
              </a:spcAft>
              <a:buSzPts val="1600"/>
              <a:buFont typeface="Nunito Light"/>
              <a:buChar char="○"/>
              <a:defRPr sz="1600"/>
            </a:lvl2pPr>
            <a:lvl3pPr marL="1371600" lvl="2" indent="-330200" algn="r">
              <a:lnSpc>
                <a:spcPct val="115000"/>
              </a:lnSpc>
              <a:spcBef>
                <a:spcPts val="1600"/>
              </a:spcBef>
              <a:spcAft>
                <a:spcPts val="0"/>
              </a:spcAft>
              <a:buSzPts val="1600"/>
              <a:buFont typeface="Nunito Light"/>
              <a:buChar char="■"/>
              <a:defRPr sz="1600"/>
            </a:lvl3pPr>
            <a:lvl4pPr marL="1828800" lvl="3" indent="-330200" algn="r">
              <a:lnSpc>
                <a:spcPct val="115000"/>
              </a:lnSpc>
              <a:spcBef>
                <a:spcPts val="1600"/>
              </a:spcBef>
              <a:spcAft>
                <a:spcPts val="0"/>
              </a:spcAft>
              <a:buSzPts val="1600"/>
              <a:buFont typeface="Nunito Light"/>
              <a:buChar char="●"/>
              <a:defRPr sz="1600"/>
            </a:lvl4pPr>
            <a:lvl5pPr marL="2286000" lvl="4" indent="-330200" algn="r">
              <a:lnSpc>
                <a:spcPct val="115000"/>
              </a:lnSpc>
              <a:spcBef>
                <a:spcPts val="1600"/>
              </a:spcBef>
              <a:spcAft>
                <a:spcPts val="0"/>
              </a:spcAft>
              <a:buSzPts val="1600"/>
              <a:buFont typeface="Nunito Light"/>
              <a:buChar char="○"/>
              <a:defRPr sz="1600"/>
            </a:lvl5pPr>
            <a:lvl6pPr marL="2743200" lvl="5" indent="-330200" algn="r">
              <a:lnSpc>
                <a:spcPct val="115000"/>
              </a:lnSpc>
              <a:spcBef>
                <a:spcPts val="1600"/>
              </a:spcBef>
              <a:spcAft>
                <a:spcPts val="0"/>
              </a:spcAft>
              <a:buSzPts val="1600"/>
              <a:buFont typeface="Nunito Light"/>
              <a:buChar char="■"/>
              <a:defRPr sz="1600"/>
            </a:lvl6pPr>
            <a:lvl7pPr marL="3200400" lvl="6" indent="-330200" algn="r">
              <a:lnSpc>
                <a:spcPct val="115000"/>
              </a:lnSpc>
              <a:spcBef>
                <a:spcPts val="1600"/>
              </a:spcBef>
              <a:spcAft>
                <a:spcPts val="0"/>
              </a:spcAft>
              <a:buSzPts val="1600"/>
              <a:buFont typeface="Nunito Light"/>
              <a:buChar char="●"/>
              <a:defRPr sz="1600"/>
            </a:lvl7pPr>
            <a:lvl8pPr marL="3657600" lvl="7" indent="-330200" algn="r">
              <a:lnSpc>
                <a:spcPct val="115000"/>
              </a:lnSpc>
              <a:spcBef>
                <a:spcPts val="1600"/>
              </a:spcBef>
              <a:spcAft>
                <a:spcPts val="0"/>
              </a:spcAft>
              <a:buSzPts val="1600"/>
              <a:buFont typeface="Nunito Light"/>
              <a:buChar char="○"/>
              <a:defRPr sz="1600"/>
            </a:lvl8pPr>
            <a:lvl9pPr marL="4114800" lvl="8" indent="-330200" algn="r">
              <a:lnSpc>
                <a:spcPct val="115000"/>
              </a:lnSpc>
              <a:spcBef>
                <a:spcPts val="1600"/>
              </a:spcBef>
              <a:spcAft>
                <a:spcPts val="1600"/>
              </a:spcAft>
              <a:buSzPts val="1600"/>
              <a:buFont typeface="Nunito Light"/>
              <a:buChar char="■"/>
              <a:defRPr sz="1600"/>
            </a:lvl9pPr>
          </a:lstStyle>
          <a:p>
            <a:endParaRPr/>
          </a:p>
        </p:txBody>
      </p:sp>
      <p:sp>
        <p:nvSpPr>
          <p:cNvPr id="286" name="Google Shape;286;p20"/>
          <p:cNvSpPr txBox="1">
            <a:spLocks noGrp="1"/>
          </p:cNvSpPr>
          <p:nvPr>
            <p:ph type="title"/>
          </p:nvPr>
        </p:nvSpPr>
        <p:spPr>
          <a:xfrm>
            <a:off x="5438775" y="1168325"/>
            <a:ext cx="3124200" cy="669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3000">
                <a:solidFill>
                  <a:schemeClr val="dk2"/>
                </a:solidFill>
              </a:defRPr>
            </a:lvl1pPr>
            <a:lvl2pPr lvl="1" algn="l">
              <a:lnSpc>
                <a:spcPct val="100000"/>
              </a:lnSpc>
              <a:spcBef>
                <a:spcPts val="0"/>
              </a:spcBef>
              <a:spcAft>
                <a:spcPts val="0"/>
              </a:spcAft>
              <a:buSzPts val="2800"/>
              <a:buNone/>
              <a:defRPr sz="3000"/>
            </a:lvl2pPr>
            <a:lvl3pPr lvl="2" algn="l">
              <a:lnSpc>
                <a:spcPct val="100000"/>
              </a:lnSpc>
              <a:spcBef>
                <a:spcPts val="0"/>
              </a:spcBef>
              <a:spcAft>
                <a:spcPts val="0"/>
              </a:spcAft>
              <a:buSzPts val="2800"/>
              <a:buNone/>
              <a:defRPr sz="3000"/>
            </a:lvl3pPr>
            <a:lvl4pPr lvl="3" algn="l">
              <a:lnSpc>
                <a:spcPct val="100000"/>
              </a:lnSpc>
              <a:spcBef>
                <a:spcPts val="0"/>
              </a:spcBef>
              <a:spcAft>
                <a:spcPts val="0"/>
              </a:spcAft>
              <a:buSzPts val="2800"/>
              <a:buNone/>
              <a:defRPr sz="3000"/>
            </a:lvl4pPr>
            <a:lvl5pPr lvl="4" algn="l">
              <a:lnSpc>
                <a:spcPct val="100000"/>
              </a:lnSpc>
              <a:spcBef>
                <a:spcPts val="0"/>
              </a:spcBef>
              <a:spcAft>
                <a:spcPts val="0"/>
              </a:spcAft>
              <a:buSzPts val="2800"/>
              <a:buNone/>
              <a:defRPr sz="3000"/>
            </a:lvl5pPr>
            <a:lvl6pPr lvl="5" algn="l">
              <a:lnSpc>
                <a:spcPct val="100000"/>
              </a:lnSpc>
              <a:spcBef>
                <a:spcPts val="0"/>
              </a:spcBef>
              <a:spcAft>
                <a:spcPts val="0"/>
              </a:spcAft>
              <a:buSzPts val="2800"/>
              <a:buNone/>
              <a:defRPr sz="3000"/>
            </a:lvl6pPr>
            <a:lvl7pPr lvl="6" algn="l">
              <a:lnSpc>
                <a:spcPct val="100000"/>
              </a:lnSpc>
              <a:spcBef>
                <a:spcPts val="0"/>
              </a:spcBef>
              <a:spcAft>
                <a:spcPts val="0"/>
              </a:spcAft>
              <a:buSzPts val="2800"/>
              <a:buNone/>
              <a:defRPr sz="3000"/>
            </a:lvl7pPr>
            <a:lvl8pPr lvl="7" algn="l">
              <a:lnSpc>
                <a:spcPct val="100000"/>
              </a:lnSpc>
              <a:spcBef>
                <a:spcPts val="0"/>
              </a:spcBef>
              <a:spcAft>
                <a:spcPts val="0"/>
              </a:spcAft>
              <a:buSzPts val="2800"/>
              <a:buNone/>
              <a:defRPr sz="3000"/>
            </a:lvl8pPr>
            <a:lvl9pPr lvl="8" algn="l">
              <a:lnSpc>
                <a:spcPct val="100000"/>
              </a:lnSpc>
              <a:spcBef>
                <a:spcPts val="0"/>
              </a:spcBef>
              <a:spcAft>
                <a:spcPts val="0"/>
              </a:spcAft>
              <a:buSzPts val="2800"/>
              <a:buNone/>
              <a:defRPr sz="3000"/>
            </a:lvl9pPr>
          </a:lstStyle>
          <a:p>
            <a:endParaRPr/>
          </a:p>
        </p:txBody>
      </p:sp>
      <p:sp>
        <p:nvSpPr>
          <p:cNvPr id="287" name="Google Shape;287;p20"/>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0"/>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0"/>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0"/>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51"/>
        <p:cNvGrpSpPr/>
        <p:nvPr/>
      </p:nvGrpSpPr>
      <p:grpSpPr>
        <a:xfrm>
          <a:off x="0" y="0"/>
          <a:ext cx="0" cy="0"/>
          <a:chOff x="0" y="0"/>
          <a:chExt cx="0" cy="0"/>
        </a:xfrm>
      </p:grpSpPr>
      <p:sp>
        <p:nvSpPr>
          <p:cNvPr id="52" name="Google Shape;52;p3"/>
          <p:cNvSpPr txBox="1">
            <a:spLocks noGrp="1"/>
          </p:cNvSpPr>
          <p:nvPr>
            <p:ph type="subTitle" idx="1"/>
          </p:nvPr>
        </p:nvSpPr>
        <p:spPr>
          <a:xfrm flipH="1">
            <a:off x="720000" y="1132375"/>
            <a:ext cx="7704000" cy="329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
              <a:buFont typeface="Roboto"/>
              <a:buAutoNum type="arabicPeriod"/>
              <a:defRPr sz="1200"/>
            </a:lvl1pPr>
            <a:lvl2pPr lvl="1" algn="ctr">
              <a:lnSpc>
                <a:spcPct val="100000"/>
              </a:lnSpc>
              <a:spcBef>
                <a:spcPts val="0"/>
              </a:spcBef>
              <a:spcAft>
                <a:spcPts val="0"/>
              </a:spcAft>
              <a:buSzPts val="1200"/>
              <a:buFont typeface="Roboto Condensed Light"/>
              <a:buAutoNum type="alphaLcPeriod"/>
              <a:defRPr sz="1200"/>
            </a:lvl2pPr>
            <a:lvl3pPr lvl="2" algn="ctr">
              <a:lnSpc>
                <a:spcPct val="100000"/>
              </a:lnSpc>
              <a:spcBef>
                <a:spcPts val="0"/>
              </a:spcBef>
              <a:spcAft>
                <a:spcPts val="0"/>
              </a:spcAft>
              <a:buSzPts val="1200"/>
              <a:buFont typeface="Roboto Condensed Light"/>
              <a:buAutoNum type="romanLcPeriod"/>
              <a:defRPr sz="1200"/>
            </a:lvl3pPr>
            <a:lvl4pPr lvl="3" algn="ctr">
              <a:lnSpc>
                <a:spcPct val="100000"/>
              </a:lnSpc>
              <a:spcBef>
                <a:spcPts val="0"/>
              </a:spcBef>
              <a:spcAft>
                <a:spcPts val="0"/>
              </a:spcAft>
              <a:buSzPts val="1200"/>
              <a:buFont typeface="Roboto Condensed Light"/>
              <a:buAutoNum type="arabicPeriod"/>
              <a:defRPr sz="1200"/>
            </a:lvl4pPr>
            <a:lvl5pPr lvl="4" algn="ctr">
              <a:lnSpc>
                <a:spcPct val="100000"/>
              </a:lnSpc>
              <a:spcBef>
                <a:spcPts val="0"/>
              </a:spcBef>
              <a:spcAft>
                <a:spcPts val="0"/>
              </a:spcAft>
              <a:buSzPts val="1200"/>
              <a:buFont typeface="Roboto Condensed Light"/>
              <a:buAutoNum type="alphaLcPeriod"/>
              <a:defRPr sz="1200"/>
            </a:lvl5pPr>
            <a:lvl6pPr lvl="5" algn="ctr">
              <a:lnSpc>
                <a:spcPct val="100000"/>
              </a:lnSpc>
              <a:spcBef>
                <a:spcPts val="0"/>
              </a:spcBef>
              <a:spcAft>
                <a:spcPts val="0"/>
              </a:spcAft>
              <a:buSzPts val="1200"/>
              <a:buFont typeface="Roboto Condensed Light"/>
              <a:buAutoNum type="romanLcPeriod"/>
              <a:defRPr sz="1200"/>
            </a:lvl6pPr>
            <a:lvl7pPr lvl="6" algn="ctr">
              <a:lnSpc>
                <a:spcPct val="100000"/>
              </a:lnSpc>
              <a:spcBef>
                <a:spcPts val="0"/>
              </a:spcBef>
              <a:spcAft>
                <a:spcPts val="0"/>
              </a:spcAft>
              <a:buSzPts val="1200"/>
              <a:buFont typeface="Roboto Condensed Light"/>
              <a:buAutoNum type="arabicPeriod"/>
              <a:defRPr sz="1200"/>
            </a:lvl7pPr>
            <a:lvl8pPr lvl="7" algn="ctr">
              <a:lnSpc>
                <a:spcPct val="100000"/>
              </a:lnSpc>
              <a:spcBef>
                <a:spcPts val="0"/>
              </a:spcBef>
              <a:spcAft>
                <a:spcPts val="0"/>
              </a:spcAft>
              <a:buSzPts val="1200"/>
              <a:buFont typeface="Roboto Condensed Light"/>
              <a:buAutoNum type="alphaLcPeriod"/>
              <a:defRPr sz="1200"/>
            </a:lvl8pPr>
            <a:lvl9pPr lvl="8" algn="ctr">
              <a:lnSpc>
                <a:spcPct val="100000"/>
              </a:lnSpc>
              <a:spcBef>
                <a:spcPts val="0"/>
              </a:spcBef>
              <a:spcAft>
                <a:spcPts val="0"/>
              </a:spcAft>
              <a:buSzPts val="1200"/>
              <a:buFont typeface="Roboto Condensed Light"/>
              <a:buAutoNum type="romanLcPeriod"/>
              <a:defRPr sz="1200"/>
            </a:lvl9pPr>
          </a:lstStyle>
          <a:p>
            <a:endParaRPr/>
          </a:p>
        </p:txBody>
      </p:sp>
      <p:sp>
        <p:nvSpPr>
          <p:cNvPr id="53" name="Google Shape;53;p3"/>
          <p:cNvSpPr txBox="1">
            <a:spLocks noGrp="1"/>
          </p:cNvSpPr>
          <p:nvPr>
            <p:ph type="title"/>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91"/>
        <p:cNvGrpSpPr/>
        <p:nvPr/>
      </p:nvGrpSpPr>
      <p:grpSpPr>
        <a:xfrm>
          <a:off x="0" y="0"/>
          <a:ext cx="0" cy="0"/>
          <a:chOff x="0" y="0"/>
          <a:chExt cx="0" cy="0"/>
        </a:xfrm>
      </p:grpSpPr>
      <p:sp>
        <p:nvSpPr>
          <p:cNvPr id="292" name="Google Shape;292;p21"/>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1"/>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1"/>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1"/>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1"/>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1"/>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1"/>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1"/>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1"/>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1"/>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1"/>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1"/>
          <p:cNvSpPr txBox="1">
            <a:spLocks noGrp="1"/>
          </p:cNvSpPr>
          <p:nvPr>
            <p:ph type="title"/>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4"/>
        <p:cNvGrpSpPr/>
        <p:nvPr/>
      </p:nvGrpSpPr>
      <p:grpSpPr>
        <a:xfrm>
          <a:off x="0" y="0"/>
          <a:ext cx="0" cy="0"/>
          <a:chOff x="0" y="0"/>
          <a:chExt cx="0" cy="0"/>
        </a:xfrm>
      </p:grpSpPr>
      <p:sp>
        <p:nvSpPr>
          <p:cNvPr id="305" name="Google Shape;305;p22"/>
          <p:cNvSpPr txBox="1">
            <a:spLocks noGrp="1"/>
          </p:cNvSpPr>
          <p:nvPr>
            <p:ph type="title"/>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
        <p:nvSpPr>
          <p:cNvPr id="306" name="Google Shape;306;p22"/>
          <p:cNvSpPr txBox="1">
            <a:spLocks noGrp="1"/>
          </p:cNvSpPr>
          <p:nvPr>
            <p:ph type="subTitle" idx="1"/>
          </p:nvPr>
        </p:nvSpPr>
        <p:spPr>
          <a:xfrm flipH="1">
            <a:off x="1456725" y="1617100"/>
            <a:ext cx="1960800" cy="103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307" name="Google Shape;307;p22"/>
          <p:cNvSpPr/>
          <p:nvPr/>
        </p:nvSpPr>
        <p:spPr>
          <a:xfrm>
            <a:off x="0" y="2689849"/>
            <a:ext cx="2770896" cy="103353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2"/>
          <p:cNvSpPr/>
          <p:nvPr/>
        </p:nvSpPr>
        <p:spPr>
          <a:xfrm>
            <a:off x="0" y="0"/>
            <a:ext cx="1278158"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309"/>
        <p:cNvGrpSpPr/>
        <p:nvPr/>
      </p:nvGrpSpPr>
      <p:grpSpPr>
        <a:xfrm>
          <a:off x="0" y="0"/>
          <a:ext cx="0" cy="0"/>
          <a:chOff x="0" y="0"/>
          <a:chExt cx="0" cy="0"/>
        </a:xfrm>
      </p:grpSpPr>
      <p:sp>
        <p:nvSpPr>
          <p:cNvPr id="310" name="Google Shape;310;p2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3"/>
          <p:cNvSpPr txBox="1">
            <a:spLocks noGrp="1"/>
          </p:cNvSpPr>
          <p:nvPr>
            <p:ph type="title"/>
          </p:nvPr>
        </p:nvSpPr>
        <p:spPr>
          <a:xfrm>
            <a:off x="2951850" y="700250"/>
            <a:ext cx="3240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4300">
                <a:solidFill>
                  <a:schemeClr val="dk1"/>
                </a:solidFill>
              </a:defRPr>
            </a:lvl1pPr>
            <a:lvl2pPr lvl="1" algn="ctr">
              <a:lnSpc>
                <a:spcPct val="100000"/>
              </a:lnSpc>
              <a:spcBef>
                <a:spcPts val="0"/>
              </a:spcBef>
              <a:spcAft>
                <a:spcPts val="0"/>
              </a:spcAft>
              <a:buSzPts val="2800"/>
              <a:buNone/>
              <a:defRPr sz="3000">
                <a:solidFill>
                  <a:schemeClr val="dk1"/>
                </a:solidFill>
              </a:defRPr>
            </a:lvl2pPr>
            <a:lvl3pPr lvl="2" algn="ctr">
              <a:lnSpc>
                <a:spcPct val="100000"/>
              </a:lnSpc>
              <a:spcBef>
                <a:spcPts val="0"/>
              </a:spcBef>
              <a:spcAft>
                <a:spcPts val="0"/>
              </a:spcAft>
              <a:buSzPts val="2800"/>
              <a:buNone/>
              <a:defRPr sz="3000">
                <a:solidFill>
                  <a:schemeClr val="dk1"/>
                </a:solidFill>
              </a:defRPr>
            </a:lvl3pPr>
            <a:lvl4pPr lvl="3" algn="ctr">
              <a:lnSpc>
                <a:spcPct val="100000"/>
              </a:lnSpc>
              <a:spcBef>
                <a:spcPts val="0"/>
              </a:spcBef>
              <a:spcAft>
                <a:spcPts val="0"/>
              </a:spcAft>
              <a:buSzPts val="2800"/>
              <a:buNone/>
              <a:defRPr sz="3000">
                <a:solidFill>
                  <a:schemeClr val="dk1"/>
                </a:solidFill>
              </a:defRPr>
            </a:lvl4pPr>
            <a:lvl5pPr lvl="4" algn="ctr">
              <a:lnSpc>
                <a:spcPct val="100000"/>
              </a:lnSpc>
              <a:spcBef>
                <a:spcPts val="0"/>
              </a:spcBef>
              <a:spcAft>
                <a:spcPts val="0"/>
              </a:spcAft>
              <a:buSzPts val="2800"/>
              <a:buNone/>
              <a:defRPr sz="3000">
                <a:solidFill>
                  <a:schemeClr val="dk1"/>
                </a:solidFill>
              </a:defRPr>
            </a:lvl5pPr>
            <a:lvl6pPr lvl="5" algn="ctr">
              <a:lnSpc>
                <a:spcPct val="100000"/>
              </a:lnSpc>
              <a:spcBef>
                <a:spcPts val="0"/>
              </a:spcBef>
              <a:spcAft>
                <a:spcPts val="0"/>
              </a:spcAft>
              <a:buSzPts val="2800"/>
              <a:buNone/>
              <a:defRPr sz="3000">
                <a:solidFill>
                  <a:schemeClr val="dk1"/>
                </a:solidFill>
              </a:defRPr>
            </a:lvl6pPr>
            <a:lvl7pPr lvl="6" algn="ctr">
              <a:lnSpc>
                <a:spcPct val="100000"/>
              </a:lnSpc>
              <a:spcBef>
                <a:spcPts val="0"/>
              </a:spcBef>
              <a:spcAft>
                <a:spcPts val="0"/>
              </a:spcAft>
              <a:buSzPts val="2800"/>
              <a:buNone/>
              <a:defRPr sz="3000">
                <a:solidFill>
                  <a:schemeClr val="dk1"/>
                </a:solidFill>
              </a:defRPr>
            </a:lvl7pPr>
            <a:lvl8pPr lvl="7" algn="ctr">
              <a:lnSpc>
                <a:spcPct val="100000"/>
              </a:lnSpc>
              <a:spcBef>
                <a:spcPts val="0"/>
              </a:spcBef>
              <a:spcAft>
                <a:spcPts val="0"/>
              </a:spcAft>
              <a:buSzPts val="2800"/>
              <a:buNone/>
              <a:defRPr sz="3000">
                <a:solidFill>
                  <a:schemeClr val="dk1"/>
                </a:solidFill>
              </a:defRPr>
            </a:lvl8pPr>
            <a:lvl9pPr lvl="8" algn="ctr">
              <a:lnSpc>
                <a:spcPct val="100000"/>
              </a:lnSpc>
              <a:spcBef>
                <a:spcPts val="0"/>
              </a:spcBef>
              <a:spcAft>
                <a:spcPts val="0"/>
              </a:spcAft>
              <a:buSzPts val="2800"/>
              <a:buNone/>
              <a:defRPr sz="3000">
                <a:solidFill>
                  <a:schemeClr val="dk1"/>
                </a:solidFill>
              </a:defRPr>
            </a:lvl9pPr>
          </a:lstStyle>
          <a:p>
            <a:endParaRPr/>
          </a:p>
        </p:txBody>
      </p:sp>
      <p:sp>
        <p:nvSpPr>
          <p:cNvPr id="314" name="Google Shape;314;p23"/>
          <p:cNvSpPr txBox="1">
            <a:spLocks noGrp="1"/>
          </p:cNvSpPr>
          <p:nvPr>
            <p:ph type="subTitle" idx="1"/>
          </p:nvPr>
        </p:nvSpPr>
        <p:spPr>
          <a:xfrm>
            <a:off x="2951850" y="1515875"/>
            <a:ext cx="3240300" cy="12084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Clr>
                <a:schemeClr val="dk1"/>
              </a:buClr>
              <a:buSzPts val="3000"/>
              <a:buNone/>
              <a:defRPr sz="16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315" name="Google Shape;315;p2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naheim"/>
                <a:ea typeface="Anaheim"/>
                <a:cs typeface="Anaheim"/>
                <a:sym typeface="Anaheim"/>
              </a:rPr>
              <a:t>CREDITS: This presentation template was created by Slidesgo, incluiding icons by Flaticon, and infographics &amp; images by Freepik.</a:t>
            </a:r>
            <a:endParaRPr sz="1400" b="0" i="0" u="none" strike="noStrike" cap="none">
              <a:solidFill>
                <a:schemeClr val="lt1"/>
              </a:solidFill>
              <a:latin typeface="Anaheim"/>
              <a:ea typeface="Anaheim"/>
              <a:cs typeface="Anaheim"/>
              <a:sym typeface="Anaheim"/>
            </a:endParaRPr>
          </a:p>
        </p:txBody>
      </p:sp>
      <p:sp>
        <p:nvSpPr>
          <p:cNvPr id="316" name="Google Shape;316;p2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4"/>
        <p:cNvGrpSpPr/>
        <p:nvPr/>
      </p:nvGrpSpPr>
      <p:grpSpPr>
        <a:xfrm>
          <a:off x="0" y="0"/>
          <a:ext cx="0" cy="0"/>
          <a:chOff x="0" y="0"/>
          <a:chExt cx="0" cy="0"/>
        </a:xfrm>
      </p:grpSpPr>
      <p:sp>
        <p:nvSpPr>
          <p:cNvPr id="55" name="Google Shape;55;p4"/>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4"/>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
          <p:cNvSpPr txBox="1">
            <a:spLocks noGrp="1"/>
          </p:cNvSpPr>
          <p:nvPr>
            <p:ph type="ctrTitle"/>
          </p:nvPr>
        </p:nvSpPr>
        <p:spPr>
          <a:xfrm flipH="1">
            <a:off x="2189800" y="1848349"/>
            <a:ext cx="2163900" cy="240900"/>
          </a:xfrm>
          <a:prstGeom prst="rect">
            <a:avLst/>
          </a:prstGeom>
          <a:noFill/>
          <a:ln>
            <a:noFill/>
          </a:ln>
        </p:spPr>
        <p:txBody>
          <a:bodyPr spcFirstLastPara="1" wrap="square" lIns="91425" tIns="0" rIns="91425" bIns="0" anchor="b" anchorCtr="0">
            <a:noAutofit/>
          </a:bodyPr>
          <a:lstStyle>
            <a:lvl1pPr lvl="0" algn="l">
              <a:lnSpc>
                <a:spcPct val="100000"/>
              </a:lnSpc>
              <a:spcBef>
                <a:spcPts val="0"/>
              </a:spcBef>
              <a:spcAft>
                <a:spcPts val="0"/>
              </a:spcAft>
              <a:buSzPts val="3500"/>
              <a:buNone/>
              <a:defRPr sz="3500"/>
            </a:lvl1pPr>
            <a:lvl2pPr lvl="1" algn="ctr">
              <a:lnSpc>
                <a:spcPct val="100000"/>
              </a:lnSpc>
              <a:spcBef>
                <a:spcPts val="0"/>
              </a:spcBef>
              <a:spcAft>
                <a:spcPts val="0"/>
              </a:spcAft>
              <a:buClr>
                <a:srgbClr val="434343"/>
              </a:buClr>
              <a:buSzPts val="3500"/>
              <a:buNone/>
              <a:defRPr sz="3500" b="1">
                <a:solidFill>
                  <a:srgbClr val="434343"/>
                </a:solidFill>
              </a:defRPr>
            </a:lvl2pPr>
            <a:lvl3pPr lvl="2" algn="ctr">
              <a:lnSpc>
                <a:spcPct val="100000"/>
              </a:lnSpc>
              <a:spcBef>
                <a:spcPts val="0"/>
              </a:spcBef>
              <a:spcAft>
                <a:spcPts val="0"/>
              </a:spcAft>
              <a:buClr>
                <a:srgbClr val="434343"/>
              </a:buClr>
              <a:buSzPts val="3500"/>
              <a:buNone/>
              <a:defRPr sz="3500" b="1">
                <a:solidFill>
                  <a:srgbClr val="434343"/>
                </a:solidFill>
              </a:defRPr>
            </a:lvl3pPr>
            <a:lvl4pPr lvl="3" algn="ctr">
              <a:lnSpc>
                <a:spcPct val="100000"/>
              </a:lnSpc>
              <a:spcBef>
                <a:spcPts val="0"/>
              </a:spcBef>
              <a:spcAft>
                <a:spcPts val="0"/>
              </a:spcAft>
              <a:buClr>
                <a:srgbClr val="434343"/>
              </a:buClr>
              <a:buSzPts val="3500"/>
              <a:buNone/>
              <a:defRPr sz="3500" b="1">
                <a:solidFill>
                  <a:srgbClr val="434343"/>
                </a:solidFill>
              </a:defRPr>
            </a:lvl4pPr>
            <a:lvl5pPr lvl="4" algn="ctr">
              <a:lnSpc>
                <a:spcPct val="100000"/>
              </a:lnSpc>
              <a:spcBef>
                <a:spcPts val="0"/>
              </a:spcBef>
              <a:spcAft>
                <a:spcPts val="0"/>
              </a:spcAft>
              <a:buClr>
                <a:srgbClr val="434343"/>
              </a:buClr>
              <a:buSzPts val="3500"/>
              <a:buNone/>
              <a:defRPr sz="3500" b="1">
                <a:solidFill>
                  <a:srgbClr val="434343"/>
                </a:solidFill>
              </a:defRPr>
            </a:lvl5pPr>
            <a:lvl6pPr lvl="5" algn="ctr">
              <a:lnSpc>
                <a:spcPct val="100000"/>
              </a:lnSpc>
              <a:spcBef>
                <a:spcPts val="0"/>
              </a:spcBef>
              <a:spcAft>
                <a:spcPts val="0"/>
              </a:spcAft>
              <a:buClr>
                <a:srgbClr val="434343"/>
              </a:buClr>
              <a:buSzPts val="3500"/>
              <a:buNone/>
              <a:defRPr sz="3500" b="1">
                <a:solidFill>
                  <a:srgbClr val="434343"/>
                </a:solidFill>
              </a:defRPr>
            </a:lvl6pPr>
            <a:lvl7pPr lvl="6" algn="ctr">
              <a:lnSpc>
                <a:spcPct val="100000"/>
              </a:lnSpc>
              <a:spcBef>
                <a:spcPts val="0"/>
              </a:spcBef>
              <a:spcAft>
                <a:spcPts val="0"/>
              </a:spcAft>
              <a:buClr>
                <a:srgbClr val="434343"/>
              </a:buClr>
              <a:buSzPts val="3500"/>
              <a:buNone/>
              <a:defRPr sz="3500" b="1">
                <a:solidFill>
                  <a:srgbClr val="434343"/>
                </a:solidFill>
              </a:defRPr>
            </a:lvl7pPr>
            <a:lvl8pPr lvl="7" algn="ctr">
              <a:lnSpc>
                <a:spcPct val="100000"/>
              </a:lnSpc>
              <a:spcBef>
                <a:spcPts val="0"/>
              </a:spcBef>
              <a:spcAft>
                <a:spcPts val="0"/>
              </a:spcAft>
              <a:buClr>
                <a:srgbClr val="434343"/>
              </a:buClr>
              <a:buSzPts val="3500"/>
              <a:buNone/>
              <a:defRPr sz="3500" b="1">
                <a:solidFill>
                  <a:srgbClr val="434343"/>
                </a:solidFill>
              </a:defRPr>
            </a:lvl8pPr>
            <a:lvl9pPr lvl="8" algn="ctr">
              <a:lnSpc>
                <a:spcPct val="100000"/>
              </a:lnSpc>
              <a:spcBef>
                <a:spcPts val="0"/>
              </a:spcBef>
              <a:spcAft>
                <a:spcPts val="0"/>
              </a:spcAft>
              <a:buClr>
                <a:srgbClr val="434343"/>
              </a:buClr>
              <a:buSzPts val="3500"/>
              <a:buNone/>
              <a:defRPr sz="3500" b="1">
                <a:solidFill>
                  <a:srgbClr val="434343"/>
                </a:solidFill>
              </a:defRPr>
            </a:lvl9pPr>
          </a:lstStyle>
          <a:p>
            <a:endParaRPr/>
          </a:p>
        </p:txBody>
      </p:sp>
      <p:sp>
        <p:nvSpPr>
          <p:cNvPr id="61" name="Google Shape;61;p4"/>
          <p:cNvSpPr txBox="1">
            <a:spLocks noGrp="1"/>
          </p:cNvSpPr>
          <p:nvPr>
            <p:ph type="subTitle" idx="1"/>
          </p:nvPr>
        </p:nvSpPr>
        <p:spPr>
          <a:xfrm flipH="1">
            <a:off x="2189801" y="2162325"/>
            <a:ext cx="2163900" cy="426600"/>
          </a:xfrm>
          <a:prstGeom prst="rect">
            <a:avLst/>
          </a:prstGeom>
          <a:noFill/>
          <a:ln>
            <a:noFill/>
          </a:ln>
        </p:spPr>
        <p:txBody>
          <a:bodyPr spcFirstLastPara="1" wrap="square" lIns="91425" tIns="0" rIns="91425" bIns="0" anchor="t" anchorCtr="0">
            <a:noAutofit/>
          </a:bodyPr>
          <a:lstStyle>
            <a:lvl1pPr lvl="0" algn="l">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62" name="Google Shape;62;p4"/>
          <p:cNvSpPr txBox="1">
            <a:spLocks noGrp="1"/>
          </p:cNvSpPr>
          <p:nvPr>
            <p:ph type="ctrTitle" idx="2"/>
          </p:nvPr>
        </p:nvSpPr>
        <p:spPr>
          <a:xfrm flipH="1">
            <a:off x="4811675" y="1848401"/>
            <a:ext cx="2163900" cy="240900"/>
          </a:xfrm>
          <a:prstGeom prst="rect">
            <a:avLst/>
          </a:prstGeom>
          <a:noFill/>
          <a:ln>
            <a:noFill/>
          </a:ln>
        </p:spPr>
        <p:txBody>
          <a:bodyPr spcFirstLastPara="1" wrap="square" lIns="91425" tIns="0" rIns="91425" bIns="0" anchor="b" anchorCtr="0">
            <a:noAutofit/>
          </a:bodyPr>
          <a:lstStyle>
            <a:lvl1pPr lvl="0" algn="r">
              <a:lnSpc>
                <a:spcPct val="100000"/>
              </a:lnSpc>
              <a:spcBef>
                <a:spcPts val="0"/>
              </a:spcBef>
              <a:spcAft>
                <a:spcPts val="0"/>
              </a:spcAft>
              <a:buSzPts val="3500"/>
              <a:buNone/>
              <a:defRPr sz="3500"/>
            </a:lvl1pPr>
            <a:lvl2pPr lvl="1" algn="r">
              <a:lnSpc>
                <a:spcPct val="100000"/>
              </a:lnSpc>
              <a:spcBef>
                <a:spcPts val="0"/>
              </a:spcBef>
              <a:spcAft>
                <a:spcPts val="0"/>
              </a:spcAft>
              <a:buClr>
                <a:srgbClr val="434343"/>
              </a:buClr>
              <a:buSzPts val="3500"/>
              <a:buNone/>
              <a:defRPr sz="3500" b="1">
                <a:solidFill>
                  <a:srgbClr val="434343"/>
                </a:solidFill>
              </a:defRPr>
            </a:lvl2pPr>
            <a:lvl3pPr lvl="2" algn="r">
              <a:lnSpc>
                <a:spcPct val="100000"/>
              </a:lnSpc>
              <a:spcBef>
                <a:spcPts val="0"/>
              </a:spcBef>
              <a:spcAft>
                <a:spcPts val="0"/>
              </a:spcAft>
              <a:buClr>
                <a:srgbClr val="434343"/>
              </a:buClr>
              <a:buSzPts val="3500"/>
              <a:buNone/>
              <a:defRPr sz="3500" b="1">
                <a:solidFill>
                  <a:srgbClr val="434343"/>
                </a:solidFill>
              </a:defRPr>
            </a:lvl3pPr>
            <a:lvl4pPr lvl="3" algn="r">
              <a:lnSpc>
                <a:spcPct val="100000"/>
              </a:lnSpc>
              <a:spcBef>
                <a:spcPts val="0"/>
              </a:spcBef>
              <a:spcAft>
                <a:spcPts val="0"/>
              </a:spcAft>
              <a:buClr>
                <a:srgbClr val="434343"/>
              </a:buClr>
              <a:buSzPts val="3500"/>
              <a:buNone/>
              <a:defRPr sz="3500" b="1">
                <a:solidFill>
                  <a:srgbClr val="434343"/>
                </a:solidFill>
              </a:defRPr>
            </a:lvl4pPr>
            <a:lvl5pPr lvl="4" algn="r">
              <a:lnSpc>
                <a:spcPct val="100000"/>
              </a:lnSpc>
              <a:spcBef>
                <a:spcPts val="0"/>
              </a:spcBef>
              <a:spcAft>
                <a:spcPts val="0"/>
              </a:spcAft>
              <a:buClr>
                <a:srgbClr val="434343"/>
              </a:buClr>
              <a:buSzPts val="3500"/>
              <a:buNone/>
              <a:defRPr sz="3500" b="1">
                <a:solidFill>
                  <a:srgbClr val="434343"/>
                </a:solidFill>
              </a:defRPr>
            </a:lvl5pPr>
            <a:lvl6pPr lvl="5" algn="r">
              <a:lnSpc>
                <a:spcPct val="100000"/>
              </a:lnSpc>
              <a:spcBef>
                <a:spcPts val="0"/>
              </a:spcBef>
              <a:spcAft>
                <a:spcPts val="0"/>
              </a:spcAft>
              <a:buClr>
                <a:srgbClr val="434343"/>
              </a:buClr>
              <a:buSzPts val="3500"/>
              <a:buNone/>
              <a:defRPr sz="3500" b="1">
                <a:solidFill>
                  <a:srgbClr val="434343"/>
                </a:solidFill>
              </a:defRPr>
            </a:lvl6pPr>
            <a:lvl7pPr lvl="6" algn="r">
              <a:lnSpc>
                <a:spcPct val="100000"/>
              </a:lnSpc>
              <a:spcBef>
                <a:spcPts val="0"/>
              </a:spcBef>
              <a:spcAft>
                <a:spcPts val="0"/>
              </a:spcAft>
              <a:buClr>
                <a:srgbClr val="434343"/>
              </a:buClr>
              <a:buSzPts val="3500"/>
              <a:buNone/>
              <a:defRPr sz="3500" b="1">
                <a:solidFill>
                  <a:srgbClr val="434343"/>
                </a:solidFill>
              </a:defRPr>
            </a:lvl7pPr>
            <a:lvl8pPr lvl="7" algn="r">
              <a:lnSpc>
                <a:spcPct val="100000"/>
              </a:lnSpc>
              <a:spcBef>
                <a:spcPts val="0"/>
              </a:spcBef>
              <a:spcAft>
                <a:spcPts val="0"/>
              </a:spcAft>
              <a:buClr>
                <a:srgbClr val="434343"/>
              </a:buClr>
              <a:buSzPts val="3500"/>
              <a:buNone/>
              <a:defRPr sz="3500" b="1">
                <a:solidFill>
                  <a:srgbClr val="434343"/>
                </a:solidFill>
              </a:defRPr>
            </a:lvl8pPr>
            <a:lvl9pPr lvl="8" algn="r">
              <a:lnSpc>
                <a:spcPct val="100000"/>
              </a:lnSpc>
              <a:spcBef>
                <a:spcPts val="0"/>
              </a:spcBef>
              <a:spcAft>
                <a:spcPts val="0"/>
              </a:spcAft>
              <a:buClr>
                <a:srgbClr val="434343"/>
              </a:buClr>
              <a:buSzPts val="3500"/>
              <a:buNone/>
              <a:defRPr sz="3500" b="1">
                <a:solidFill>
                  <a:srgbClr val="434343"/>
                </a:solidFill>
              </a:defRPr>
            </a:lvl9pPr>
          </a:lstStyle>
          <a:p>
            <a:endParaRPr/>
          </a:p>
        </p:txBody>
      </p:sp>
      <p:sp>
        <p:nvSpPr>
          <p:cNvPr id="63" name="Google Shape;63;p4"/>
          <p:cNvSpPr txBox="1">
            <a:spLocks noGrp="1"/>
          </p:cNvSpPr>
          <p:nvPr>
            <p:ph type="subTitle" idx="3"/>
          </p:nvPr>
        </p:nvSpPr>
        <p:spPr>
          <a:xfrm flipH="1">
            <a:off x="4811675" y="2163531"/>
            <a:ext cx="2163900" cy="426600"/>
          </a:xfrm>
          <a:prstGeom prst="rect">
            <a:avLst/>
          </a:prstGeom>
          <a:noFill/>
          <a:ln>
            <a:noFill/>
          </a:ln>
        </p:spPr>
        <p:txBody>
          <a:bodyPr spcFirstLastPara="1" wrap="square" lIns="91425" tIns="0" rIns="91425" bIns="0" anchor="t" anchorCtr="0">
            <a:noAutofit/>
          </a:bodyPr>
          <a:lstStyle>
            <a:lvl1pPr lvl="0"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64" name="Google Shape;64;p4"/>
          <p:cNvSpPr txBox="1">
            <a:spLocks noGrp="1"/>
          </p:cNvSpPr>
          <p:nvPr>
            <p:ph type="ctrTitle" idx="4"/>
          </p:nvPr>
        </p:nvSpPr>
        <p:spPr>
          <a:xfrm flipH="1">
            <a:off x="2189796" y="3103412"/>
            <a:ext cx="21639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65" name="Google Shape;65;p4"/>
          <p:cNvSpPr txBox="1">
            <a:spLocks noGrp="1"/>
          </p:cNvSpPr>
          <p:nvPr>
            <p:ph type="title" idx="5"/>
          </p:nvPr>
        </p:nvSpPr>
        <p:spPr>
          <a:xfrm>
            <a:off x="1278000" y="3420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a:endParaRPr/>
          </a:p>
        </p:txBody>
      </p:sp>
      <p:sp>
        <p:nvSpPr>
          <p:cNvPr id="66" name="Google Shape;66;p4"/>
          <p:cNvSpPr txBox="1">
            <a:spLocks noGrp="1"/>
          </p:cNvSpPr>
          <p:nvPr>
            <p:ph type="ctrTitle" idx="6"/>
          </p:nvPr>
        </p:nvSpPr>
        <p:spPr>
          <a:xfrm flipH="1">
            <a:off x="2189800" y="3258286"/>
            <a:ext cx="2163900" cy="240900"/>
          </a:xfrm>
          <a:prstGeom prst="rect">
            <a:avLst/>
          </a:prstGeom>
          <a:noFill/>
          <a:ln>
            <a:noFill/>
          </a:ln>
        </p:spPr>
        <p:txBody>
          <a:bodyPr spcFirstLastPara="1" wrap="square" lIns="91425" tIns="0" rIns="91425" bIns="0" anchor="b" anchorCtr="0">
            <a:noAutofit/>
          </a:bodyPr>
          <a:lstStyle>
            <a:lvl1pPr lvl="0" algn="l">
              <a:lnSpc>
                <a:spcPct val="100000"/>
              </a:lnSpc>
              <a:spcBef>
                <a:spcPts val="0"/>
              </a:spcBef>
              <a:spcAft>
                <a:spcPts val="0"/>
              </a:spcAft>
              <a:buSzPts val="3500"/>
              <a:buNone/>
              <a:defRPr sz="3500"/>
            </a:lvl1pPr>
            <a:lvl2pPr lvl="1" algn="ctr">
              <a:lnSpc>
                <a:spcPct val="100000"/>
              </a:lnSpc>
              <a:spcBef>
                <a:spcPts val="0"/>
              </a:spcBef>
              <a:spcAft>
                <a:spcPts val="0"/>
              </a:spcAft>
              <a:buClr>
                <a:srgbClr val="434343"/>
              </a:buClr>
              <a:buSzPts val="3500"/>
              <a:buNone/>
              <a:defRPr sz="3500" b="1">
                <a:solidFill>
                  <a:srgbClr val="434343"/>
                </a:solidFill>
              </a:defRPr>
            </a:lvl2pPr>
            <a:lvl3pPr lvl="2" algn="ctr">
              <a:lnSpc>
                <a:spcPct val="100000"/>
              </a:lnSpc>
              <a:spcBef>
                <a:spcPts val="0"/>
              </a:spcBef>
              <a:spcAft>
                <a:spcPts val="0"/>
              </a:spcAft>
              <a:buClr>
                <a:srgbClr val="434343"/>
              </a:buClr>
              <a:buSzPts val="3500"/>
              <a:buNone/>
              <a:defRPr sz="3500" b="1">
                <a:solidFill>
                  <a:srgbClr val="434343"/>
                </a:solidFill>
              </a:defRPr>
            </a:lvl3pPr>
            <a:lvl4pPr lvl="3" algn="ctr">
              <a:lnSpc>
                <a:spcPct val="100000"/>
              </a:lnSpc>
              <a:spcBef>
                <a:spcPts val="0"/>
              </a:spcBef>
              <a:spcAft>
                <a:spcPts val="0"/>
              </a:spcAft>
              <a:buClr>
                <a:srgbClr val="434343"/>
              </a:buClr>
              <a:buSzPts val="3500"/>
              <a:buNone/>
              <a:defRPr sz="3500" b="1">
                <a:solidFill>
                  <a:srgbClr val="434343"/>
                </a:solidFill>
              </a:defRPr>
            </a:lvl4pPr>
            <a:lvl5pPr lvl="4" algn="ctr">
              <a:lnSpc>
                <a:spcPct val="100000"/>
              </a:lnSpc>
              <a:spcBef>
                <a:spcPts val="0"/>
              </a:spcBef>
              <a:spcAft>
                <a:spcPts val="0"/>
              </a:spcAft>
              <a:buClr>
                <a:srgbClr val="434343"/>
              </a:buClr>
              <a:buSzPts val="3500"/>
              <a:buNone/>
              <a:defRPr sz="3500" b="1">
                <a:solidFill>
                  <a:srgbClr val="434343"/>
                </a:solidFill>
              </a:defRPr>
            </a:lvl5pPr>
            <a:lvl6pPr lvl="5" algn="ctr">
              <a:lnSpc>
                <a:spcPct val="100000"/>
              </a:lnSpc>
              <a:spcBef>
                <a:spcPts val="0"/>
              </a:spcBef>
              <a:spcAft>
                <a:spcPts val="0"/>
              </a:spcAft>
              <a:buClr>
                <a:srgbClr val="434343"/>
              </a:buClr>
              <a:buSzPts val="3500"/>
              <a:buNone/>
              <a:defRPr sz="3500" b="1">
                <a:solidFill>
                  <a:srgbClr val="434343"/>
                </a:solidFill>
              </a:defRPr>
            </a:lvl6pPr>
            <a:lvl7pPr lvl="6" algn="ctr">
              <a:lnSpc>
                <a:spcPct val="100000"/>
              </a:lnSpc>
              <a:spcBef>
                <a:spcPts val="0"/>
              </a:spcBef>
              <a:spcAft>
                <a:spcPts val="0"/>
              </a:spcAft>
              <a:buClr>
                <a:srgbClr val="434343"/>
              </a:buClr>
              <a:buSzPts val="3500"/>
              <a:buNone/>
              <a:defRPr sz="3500" b="1">
                <a:solidFill>
                  <a:srgbClr val="434343"/>
                </a:solidFill>
              </a:defRPr>
            </a:lvl7pPr>
            <a:lvl8pPr lvl="7" algn="ctr">
              <a:lnSpc>
                <a:spcPct val="100000"/>
              </a:lnSpc>
              <a:spcBef>
                <a:spcPts val="0"/>
              </a:spcBef>
              <a:spcAft>
                <a:spcPts val="0"/>
              </a:spcAft>
              <a:buClr>
                <a:srgbClr val="434343"/>
              </a:buClr>
              <a:buSzPts val="3500"/>
              <a:buNone/>
              <a:defRPr sz="3500" b="1">
                <a:solidFill>
                  <a:srgbClr val="434343"/>
                </a:solidFill>
              </a:defRPr>
            </a:lvl8pPr>
            <a:lvl9pPr lvl="8" algn="ctr">
              <a:lnSpc>
                <a:spcPct val="100000"/>
              </a:lnSpc>
              <a:spcBef>
                <a:spcPts val="0"/>
              </a:spcBef>
              <a:spcAft>
                <a:spcPts val="0"/>
              </a:spcAft>
              <a:buClr>
                <a:srgbClr val="434343"/>
              </a:buClr>
              <a:buSzPts val="3500"/>
              <a:buNone/>
              <a:defRPr sz="3500" b="1">
                <a:solidFill>
                  <a:srgbClr val="434343"/>
                </a:solidFill>
              </a:defRPr>
            </a:lvl9pPr>
          </a:lstStyle>
          <a:p>
            <a:endParaRPr/>
          </a:p>
        </p:txBody>
      </p:sp>
      <p:sp>
        <p:nvSpPr>
          <p:cNvPr id="67" name="Google Shape;67;p4"/>
          <p:cNvSpPr txBox="1">
            <a:spLocks noGrp="1"/>
          </p:cNvSpPr>
          <p:nvPr>
            <p:ph type="subTitle" idx="7"/>
          </p:nvPr>
        </p:nvSpPr>
        <p:spPr>
          <a:xfrm flipH="1">
            <a:off x="2189801" y="3572262"/>
            <a:ext cx="2163900" cy="426600"/>
          </a:xfrm>
          <a:prstGeom prst="rect">
            <a:avLst/>
          </a:prstGeom>
          <a:noFill/>
          <a:ln>
            <a:noFill/>
          </a:ln>
        </p:spPr>
        <p:txBody>
          <a:bodyPr spcFirstLastPara="1" wrap="square" lIns="91425" tIns="0" rIns="91425" bIns="0" anchor="t" anchorCtr="0">
            <a:noAutofit/>
          </a:bodyPr>
          <a:lstStyle>
            <a:lvl1pPr lvl="0" algn="l">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68" name="Google Shape;68;p4"/>
          <p:cNvSpPr txBox="1">
            <a:spLocks noGrp="1"/>
          </p:cNvSpPr>
          <p:nvPr>
            <p:ph type="ctrTitle" idx="8"/>
          </p:nvPr>
        </p:nvSpPr>
        <p:spPr>
          <a:xfrm flipH="1">
            <a:off x="4811675" y="3258338"/>
            <a:ext cx="2163900" cy="240900"/>
          </a:xfrm>
          <a:prstGeom prst="rect">
            <a:avLst/>
          </a:prstGeom>
          <a:noFill/>
          <a:ln>
            <a:noFill/>
          </a:ln>
        </p:spPr>
        <p:txBody>
          <a:bodyPr spcFirstLastPara="1" wrap="square" lIns="91425" tIns="0" rIns="91425" bIns="0" anchor="b" anchorCtr="0">
            <a:noAutofit/>
          </a:bodyPr>
          <a:lstStyle>
            <a:lvl1pPr lvl="0" algn="r">
              <a:lnSpc>
                <a:spcPct val="100000"/>
              </a:lnSpc>
              <a:spcBef>
                <a:spcPts val="0"/>
              </a:spcBef>
              <a:spcAft>
                <a:spcPts val="0"/>
              </a:spcAft>
              <a:buSzPts val="3500"/>
              <a:buNone/>
              <a:defRPr sz="3500"/>
            </a:lvl1pPr>
            <a:lvl2pPr lvl="1" algn="r">
              <a:lnSpc>
                <a:spcPct val="100000"/>
              </a:lnSpc>
              <a:spcBef>
                <a:spcPts val="0"/>
              </a:spcBef>
              <a:spcAft>
                <a:spcPts val="0"/>
              </a:spcAft>
              <a:buClr>
                <a:srgbClr val="434343"/>
              </a:buClr>
              <a:buSzPts val="3500"/>
              <a:buNone/>
              <a:defRPr sz="3500" b="1">
                <a:solidFill>
                  <a:srgbClr val="434343"/>
                </a:solidFill>
              </a:defRPr>
            </a:lvl2pPr>
            <a:lvl3pPr lvl="2" algn="r">
              <a:lnSpc>
                <a:spcPct val="100000"/>
              </a:lnSpc>
              <a:spcBef>
                <a:spcPts val="0"/>
              </a:spcBef>
              <a:spcAft>
                <a:spcPts val="0"/>
              </a:spcAft>
              <a:buClr>
                <a:srgbClr val="434343"/>
              </a:buClr>
              <a:buSzPts val="3500"/>
              <a:buNone/>
              <a:defRPr sz="3500" b="1">
                <a:solidFill>
                  <a:srgbClr val="434343"/>
                </a:solidFill>
              </a:defRPr>
            </a:lvl3pPr>
            <a:lvl4pPr lvl="3" algn="r">
              <a:lnSpc>
                <a:spcPct val="100000"/>
              </a:lnSpc>
              <a:spcBef>
                <a:spcPts val="0"/>
              </a:spcBef>
              <a:spcAft>
                <a:spcPts val="0"/>
              </a:spcAft>
              <a:buClr>
                <a:srgbClr val="434343"/>
              </a:buClr>
              <a:buSzPts val="3500"/>
              <a:buNone/>
              <a:defRPr sz="3500" b="1">
                <a:solidFill>
                  <a:srgbClr val="434343"/>
                </a:solidFill>
              </a:defRPr>
            </a:lvl4pPr>
            <a:lvl5pPr lvl="4" algn="r">
              <a:lnSpc>
                <a:spcPct val="100000"/>
              </a:lnSpc>
              <a:spcBef>
                <a:spcPts val="0"/>
              </a:spcBef>
              <a:spcAft>
                <a:spcPts val="0"/>
              </a:spcAft>
              <a:buClr>
                <a:srgbClr val="434343"/>
              </a:buClr>
              <a:buSzPts val="3500"/>
              <a:buNone/>
              <a:defRPr sz="3500" b="1">
                <a:solidFill>
                  <a:srgbClr val="434343"/>
                </a:solidFill>
              </a:defRPr>
            </a:lvl5pPr>
            <a:lvl6pPr lvl="5" algn="r">
              <a:lnSpc>
                <a:spcPct val="100000"/>
              </a:lnSpc>
              <a:spcBef>
                <a:spcPts val="0"/>
              </a:spcBef>
              <a:spcAft>
                <a:spcPts val="0"/>
              </a:spcAft>
              <a:buClr>
                <a:srgbClr val="434343"/>
              </a:buClr>
              <a:buSzPts val="3500"/>
              <a:buNone/>
              <a:defRPr sz="3500" b="1">
                <a:solidFill>
                  <a:srgbClr val="434343"/>
                </a:solidFill>
              </a:defRPr>
            </a:lvl6pPr>
            <a:lvl7pPr lvl="6" algn="r">
              <a:lnSpc>
                <a:spcPct val="100000"/>
              </a:lnSpc>
              <a:spcBef>
                <a:spcPts val="0"/>
              </a:spcBef>
              <a:spcAft>
                <a:spcPts val="0"/>
              </a:spcAft>
              <a:buClr>
                <a:srgbClr val="434343"/>
              </a:buClr>
              <a:buSzPts val="3500"/>
              <a:buNone/>
              <a:defRPr sz="3500" b="1">
                <a:solidFill>
                  <a:srgbClr val="434343"/>
                </a:solidFill>
              </a:defRPr>
            </a:lvl7pPr>
            <a:lvl8pPr lvl="7" algn="r">
              <a:lnSpc>
                <a:spcPct val="100000"/>
              </a:lnSpc>
              <a:spcBef>
                <a:spcPts val="0"/>
              </a:spcBef>
              <a:spcAft>
                <a:spcPts val="0"/>
              </a:spcAft>
              <a:buClr>
                <a:srgbClr val="434343"/>
              </a:buClr>
              <a:buSzPts val="3500"/>
              <a:buNone/>
              <a:defRPr sz="3500" b="1">
                <a:solidFill>
                  <a:srgbClr val="434343"/>
                </a:solidFill>
              </a:defRPr>
            </a:lvl8pPr>
            <a:lvl9pPr lvl="8" algn="r">
              <a:lnSpc>
                <a:spcPct val="100000"/>
              </a:lnSpc>
              <a:spcBef>
                <a:spcPts val="0"/>
              </a:spcBef>
              <a:spcAft>
                <a:spcPts val="0"/>
              </a:spcAft>
              <a:buClr>
                <a:srgbClr val="434343"/>
              </a:buClr>
              <a:buSzPts val="3500"/>
              <a:buNone/>
              <a:defRPr sz="3500" b="1">
                <a:solidFill>
                  <a:srgbClr val="434343"/>
                </a:solidFill>
              </a:defRPr>
            </a:lvl9pPr>
          </a:lstStyle>
          <a:p>
            <a:endParaRPr/>
          </a:p>
        </p:txBody>
      </p:sp>
      <p:sp>
        <p:nvSpPr>
          <p:cNvPr id="69" name="Google Shape;69;p4"/>
          <p:cNvSpPr txBox="1">
            <a:spLocks noGrp="1"/>
          </p:cNvSpPr>
          <p:nvPr>
            <p:ph type="subTitle" idx="9"/>
          </p:nvPr>
        </p:nvSpPr>
        <p:spPr>
          <a:xfrm flipH="1">
            <a:off x="4811675" y="3573468"/>
            <a:ext cx="2163900" cy="426600"/>
          </a:xfrm>
          <a:prstGeom prst="rect">
            <a:avLst/>
          </a:prstGeom>
          <a:noFill/>
          <a:ln>
            <a:noFill/>
          </a:ln>
        </p:spPr>
        <p:txBody>
          <a:bodyPr spcFirstLastPara="1" wrap="square" lIns="91425" tIns="0" rIns="91425" bIns="0" anchor="t" anchorCtr="0">
            <a:noAutofit/>
          </a:bodyPr>
          <a:lstStyle>
            <a:lvl1pPr lvl="0"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
        <p:cNvGrpSpPr/>
        <p:nvPr/>
      </p:nvGrpSpPr>
      <p:grpSpPr>
        <a:xfrm>
          <a:off x="0" y="0"/>
          <a:ext cx="0" cy="0"/>
          <a:chOff x="0" y="0"/>
          <a:chExt cx="0" cy="0"/>
        </a:xfrm>
      </p:grpSpPr>
      <p:sp>
        <p:nvSpPr>
          <p:cNvPr id="71" name="Google Shape;71;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5"/>
          <p:cNvSpPr txBox="1">
            <a:spLocks noGrp="1"/>
          </p:cNvSpPr>
          <p:nvPr>
            <p:ph type="body" idx="1"/>
          </p:nvPr>
        </p:nvSpPr>
        <p:spPr>
          <a:xfrm>
            <a:off x="609499" y="1973025"/>
            <a:ext cx="3512700" cy="21309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SzPts val="1600"/>
              <a:buFont typeface="Raleway SemiBold"/>
              <a:buChar char="●"/>
              <a:defRPr sz="1600"/>
            </a:lvl1pPr>
            <a:lvl2pPr marL="914400" lvl="1" indent="-330200" algn="l">
              <a:lnSpc>
                <a:spcPct val="115000"/>
              </a:lnSpc>
              <a:spcBef>
                <a:spcPts val="0"/>
              </a:spcBef>
              <a:spcAft>
                <a:spcPts val="0"/>
              </a:spcAft>
              <a:buSzPts val="1600"/>
              <a:buFont typeface="Nunito Light"/>
              <a:buChar char="○"/>
              <a:defRPr sz="1600"/>
            </a:lvl2pPr>
            <a:lvl3pPr marL="1371600" lvl="2" indent="-330200" algn="l">
              <a:lnSpc>
                <a:spcPct val="115000"/>
              </a:lnSpc>
              <a:spcBef>
                <a:spcPts val="1600"/>
              </a:spcBef>
              <a:spcAft>
                <a:spcPts val="0"/>
              </a:spcAft>
              <a:buSzPts val="1600"/>
              <a:buFont typeface="Nunito Light"/>
              <a:buChar char="■"/>
              <a:defRPr sz="1600"/>
            </a:lvl3pPr>
            <a:lvl4pPr marL="1828800" lvl="3" indent="-330200" algn="l">
              <a:lnSpc>
                <a:spcPct val="115000"/>
              </a:lnSpc>
              <a:spcBef>
                <a:spcPts val="1600"/>
              </a:spcBef>
              <a:spcAft>
                <a:spcPts val="0"/>
              </a:spcAft>
              <a:buSzPts val="1600"/>
              <a:buFont typeface="Nunito Light"/>
              <a:buChar char="●"/>
              <a:defRPr sz="1600"/>
            </a:lvl4pPr>
            <a:lvl5pPr marL="2286000" lvl="4" indent="-330200" algn="l">
              <a:lnSpc>
                <a:spcPct val="115000"/>
              </a:lnSpc>
              <a:spcBef>
                <a:spcPts val="1600"/>
              </a:spcBef>
              <a:spcAft>
                <a:spcPts val="0"/>
              </a:spcAft>
              <a:buSzPts val="1600"/>
              <a:buFont typeface="Nunito Light"/>
              <a:buChar char="○"/>
              <a:defRPr sz="1600"/>
            </a:lvl5pPr>
            <a:lvl6pPr marL="2743200" lvl="5" indent="-330200" algn="l">
              <a:lnSpc>
                <a:spcPct val="115000"/>
              </a:lnSpc>
              <a:spcBef>
                <a:spcPts val="1600"/>
              </a:spcBef>
              <a:spcAft>
                <a:spcPts val="0"/>
              </a:spcAft>
              <a:buSzPts val="1600"/>
              <a:buFont typeface="Nunito Light"/>
              <a:buChar char="■"/>
              <a:defRPr sz="1600"/>
            </a:lvl6pPr>
            <a:lvl7pPr marL="3200400" lvl="6" indent="-330200" algn="l">
              <a:lnSpc>
                <a:spcPct val="115000"/>
              </a:lnSpc>
              <a:spcBef>
                <a:spcPts val="1600"/>
              </a:spcBef>
              <a:spcAft>
                <a:spcPts val="0"/>
              </a:spcAft>
              <a:buSzPts val="1600"/>
              <a:buFont typeface="Nunito Light"/>
              <a:buChar char="●"/>
              <a:defRPr sz="1600"/>
            </a:lvl7pPr>
            <a:lvl8pPr marL="3657600" lvl="7" indent="-330200" algn="l">
              <a:lnSpc>
                <a:spcPct val="115000"/>
              </a:lnSpc>
              <a:spcBef>
                <a:spcPts val="1600"/>
              </a:spcBef>
              <a:spcAft>
                <a:spcPts val="0"/>
              </a:spcAft>
              <a:buSzPts val="1600"/>
              <a:buFont typeface="Nunito Light"/>
              <a:buChar char="○"/>
              <a:defRPr sz="1600"/>
            </a:lvl8pPr>
            <a:lvl9pPr marL="4114800" lvl="8" indent="-330200" algn="l">
              <a:lnSpc>
                <a:spcPct val="115000"/>
              </a:lnSpc>
              <a:spcBef>
                <a:spcPts val="1600"/>
              </a:spcBef>
              <a:spcAft>
                <a:spcPts val="1600"/>
              </a:spcAft>
              <a:buSzPts val="1600"/>
              <a:buFont typeface="Nunito Light"/>
              <a:buChar char="■"/>
              <a:defRPr sz="1600"/>
            </a:lvl9pPr>
          </a:lstStyle>
          <a:p>
            <a:endParaRPr/>
          </a:p>
        </p:txBody>
      </p:sp>
      <p:sp>
        <p:nvSpPr>
          <p:cNvPr id="73" name="Google Shape;73;p5"/>
          <p:cNvSpPr txBox="1">
            <a:spLocks noGrp="1"/>
          </p:cNvSpPr>
          <p:nvPr>
            <p:ph type="title"/>
          </p:nvPr>
        </p:nvSpPr>
        <p:spPr>
          <a:xfrm>
            <a:off x="560825" y="1168325"/>
            <a:ext cx="3561300" cy="66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a:solidFill>
                  <a:schemeClr val="dk2"/>
                </a:solidFill>
              </a:defRPr>
            </a:lvl1pPr>
            <a:lvl2pPr lvl="1" algn="l">
              <a:lnSpc>
                <a:spcPct val="100000"/>
              </a:lnSpc>
              <a:spcBef>
                <a:spcPts val="0"/>
              </a:spcBef>
              <a:spcAft>
                <a:spcPts val="0"/>
              </a:spcAft>
              <a:buSzPts val="2800"/>
              <a:buNone/>
              <a:defRPr sz="3000"/>
            </a:lvl2pPr>
            <a:lvl3pPr lvl="2" algn="l">
              <a:lnSpc>
                <a:spcPct val="100000"/>
              </a:lnSpc>
              <a:spcBef>
                <a:spcPts val="0"/>
              </a:spcBef>
              <a:spcAft>
                <a:spcPts val="0"/>
              </a:spcAft>
              <a:buSzPts val="2800"/>
              <a:buNone/>
              <a:defRPr sz="3000"/>
            </a:lvl3pPr>
            <a:lvl4pPr lvl="3" algn="l">
              <a:lnSpc>
                <a:spcPct val="100000"/>
              </a:lnSpc>
              <a:spcBef>
                <a:spcPts val="0"/>
              </a:spcBef>
              <a:spcAft>
                <a:spcPts val="0"/>
              </a:spcAft>
              <a:buSzPts val="2800"/>
              <a:buNone/>
              <a:defRPr sz="3000"/>
            </a:lvl4pPr>
            <a:lvl5pPr lvl="4" algn="l">
              <a:lnSpc>
                <a:spcPct val="100000"/>
              </a:lnSpc>
              <a:spcBef>
                <a:spcPts val="0"/>
              </a:spcBef>
              <a:spcAft>
                <a:spcPts val="0"/>
              </a:spcAft>
              <a:buSzPts val="2800"/>
              <a:buNone/>
              <a:defRPr sz="3000"/>
            </a:lvl5pPr>
            <a:lvl6pPr lvl="5" algn="l">
              <a:lnSpc>
                <a:spcPct val="100000"/>
              </a:lnSpc>
              <a:spcBef>
                <a:spcPts val="0"/>
              </a:spcBef>
              <a:spcAft>
                <a:spcPts val="0"/>
              </a:spcAft>
              <a:buSzPts val="2800"/>
              <a:buNone/>
              <a:defRPr sz="3000"/>
            </a:lvl6pPr>
            <a:lvl7pPr lvl="6" algn="l">
              <a:lnSpc>
                <a:spcPct val="100000"/>
              </a:lnSpc>
              <a:spcBef>
                <a:spcPts val="0"/>
              </a:spcBef>
              <a:spcAft>
                <a:spcPts val="0"/>
              </a:spcAft>
              <a:buSzPts val="2800"/>
              <a:buNone/>
              <a:defRPr sz="3000"/>
            </a:lvl7pPr>
            <a:lvl8pPr lvl="7" algn="l">
              <a:lnSpc>
                <a:spcPct val="100000"/>
              </a:lnSpc>
              <a:spcBef>
                <a:spcPts val="0"/>
              </a:spcBef>
              <a:spcAft>
                <a:spcPts val="0"/>
              </a:spcAft>
              <a:buSzPts val="2800"/>
              <a:buNone/>
              <a:defRPr sz="3000"/>
            </a:lvl8pPr>
            <a:lvl9pPr lvl="8" algn="l">
              <a:lnSpc>
                <a:spcPct val="100000"/>
              </a:lnSpc>
              <a:spcBef>
                <a:spcPts val="0"/>
              </a:spcBef>
              <a:spcAft>
                <a:spcPts val="0"/>
              </a:spcAft>
              <a:buSzPts val="28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74"/>
        <p:cNvGrpSpPr/>
        <p:nvPr/>
      </p:nvGrpSpPr>
      <p:grpSpPr>
        <a:xfrm>
          <a:off x="0" y="0"/>
          <a:ext cx="0" cy="0"/>
          <a:chOff x="0" y="0"/>
          <a:chExt cx="0" cy="0"/>
        </a:xfrm>
      </p:grpSpPr>
      <p:sp>
        <p:nvSpPr>
          <p:cNvPr id="75" name="Google Shape;75;p6"/>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6"/>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6"/>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6"/>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6"/>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6"/>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6"/>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6"/>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6"/>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6"/>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6"/>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6"/>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6"/>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6"/>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6"/>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6"/>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6"/>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6"/>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6"/>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6"/>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6"/>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6"/>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6"/>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6"/>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6"/>
          <p:cNvSpPr txBox="1">
            <a:spLocks noGrp="1"/>
          </p:cNvSpPr>
          <p:nvPr>
            <p:ph type="subTitle" idx="1"/>
          </p:nvPr>
        </p:nvSpPr>
        <p:spPr>
          <a:xfrm flipH="1">
            <a:off x="2521800" y="2340324"/>
            <a:ext cx="4100400" cy="808500"/>
          </a:xfrm>
          <a:prstGeom prst="rect">
            <a:avLst/>
          </a:prstGeom>
          <a:noFill/>
          <a:ln>
            <a:noFill/>
          </a:ln>
        </p:spPr>
        <p:txBody>
          <a:bodyPr spcFirstLastPara="1" wrap="square" lIns="91425" tIns="0" rIns="91425" bIns="0" anchor="ctr" anchorCtr="0">
            <a:noAutofit/>
          </a:bodyPr>
          <a:lstStyle>
            <a:lvl1pPr lvl="0" algn="ctr">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101" name="Google Shape;101;p6"/>
          <p:cNvSpPr txBox="1">
            <a:spLocks noGrp="1"/>
          </p:cNvSpPr>
          <p:nvPr>
            <p:ph type="title"/>
          </p:nvPr>
        </p:nvSpPr>
        <p:spPr>
          <a:xfrm>
            <a:off x="2521800" y="3221225"/>
            <a:ext cx="4100400" cy="4029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2800"/>
              <a:buNone/>
              <a:defRPr sz="2200" b="0">
                <a:solidFill>
                  <a:schemeClr val="dk1"/>
                </a:solidFill>
                <a:latin typeface="Anaheim"/>
                <a:ea typeface="Anaheim"/>
                <a:cs typeface="Anaheim"/>
                <a:sym typeface="Anaheim"/>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7"/>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7"/>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7"/>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7"/>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7"/>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56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7"/>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7"/>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7"/>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7"/>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7"/>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7"/>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7"/>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7"/>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7"/>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7"/>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7"/>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7"/>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7"/>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7"/>
          <p:cNvSpPr txBox="1">
            <a:spLocks noGrp="1"/>
          </p:cNvSpPr>
          <p:nvPr>
            <p:ph type="title"/>
          </p:nvPr>
        </p:nvSpPr>
        <p:spPr>
          <a:xfrm>
            <a:off x="454800" y="2714625"/>
            <a:ext cx="8425200" cy="447900"/>
          </a:xfrm>
          <a:prstGeom prst="rect">
            <a:avLst/>
          </a:prstGeom>
          <a:noFill/>
          <a:ln>
            <a:noFill/>
          </a:ln>
        </p:spPr>
        <p:txBody>
          <a:bodyPr spcFirstLastPara="1" wrap="square" lIns="91425" tIns="0" rIns="91425" bIns="0"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2" name="Google Shape;122;p7"/>
          <p:cNvSpPr txBox="1">
            <a:spLocks noGrp="1"/>
          </p:cNvSpPr>
          <p:nvPr>
            <p:ph type="title" idx="2"/>
          </p:nvPr>
        </p:nvSpPr>
        <p:spPr>
          <a:xfrm>
            <a:off x="454800" y="2150850"/>
            <a:ext cx="8425200" cy="489600"/>
          </a:xfrm>
          <a:prstGeom prst="rect">
            <a:avLst/>
          </a:prstGeom>
          <a:noFill/>
          <a:ln>
            <a:noFill/>
          </a:ln>
        </p:spPr>
        <p:txBody>
          <a:bodyPr spcFirstLastPara="1" wrap="square" lIns="91425" tIns="0" rIns="91425" bIns="0" anchor="b" anchorCtr="0">
            <a:noAutofit/>
          </a:bodyPr>
          <a:lstStyle>
            <a:lvl1pPr lvl="0" algn="ctr">
              <a:lnSpc>
                <a:spcPct val="100000"/>
              </a:lnSpc>
              <a:spcBef>
                <a:spcPts val="0"/>
              </a:spcBef>
              <a:spcAft>
                <a:spcPts val="0"/>
              </a:spcAft>
              <a:buClr>
                <a:schemeClr val="dk2"/>
              </a:buClr>
              <a:buSzPts val="8000"/>
              <a:buNone/>
              <a:defRPr sz="8000">
                <a:solidFill>
                  <a:schemeClr val="dk2"/>
                </a:solidFill>
              </a:defRPr>
            </a:lvl1pPr>
            <a:lvl2pPr lvl="1"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sz="12500" b="1">
                <a:latin typeface="Overpass Mono"/>
                <a:ea typeface="Overpass Mono"/>
                <a:cs typeface="Overpass Mono"/>
                <a:sym typeface="Overpass Mon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123"/>
        <p:cNvGrpSpPr/>
        <p:nvPr/>
      </p:nvGrpSpPr>
      <p:grpSpPr>
        <a:xfrm>
          <a:off x="0" y="0"/>
          <a:ext cx="0" cy="0"/>
          <a:chOff x="0" y="0"/>
          <a:chExt cx="0" cy="0"/>
        </a:xfrm>
      </p:grpSpPr>
      <p:sp>
        <p:nvSpPr>
          <p:cNvPr id="124" name="Google Shape;124;p8"/>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8"/>
          <p:cNvSpPr txBox="1">
            <a:spLocks noGrp="1"/>
          </p:cNvSpPr>
          <p:nvPr>
            <p:ph type="body" idx="1"/>
          </p:nvPr>
        </p:nvSpPr>
        <p:spPr>
          <a:xfrm>
            <a:off x="4579525" y="2388200"/>
            <a:ext cx="3932700" cy="2130900"/>
          </a:xfrm>
          <a:prstGeom prst="rect">
            <a:avLst/>
          </a:prstGeom>
          <a:noFill/>
          <a:ln>
            <a:noFill/>
          </a:ln>
        </p:spPr>
        <p:txBody>
          <a:bodyPr spcFirstLastPara="1" wrap="square" lIns="91425" tIns="91425" rIns="91425" bIns="91425" anchor="t" anchorCtr="0">
            <a:noAutofit/>
          </a:bodyPr>
          <a:lstStyle>
            <a:lvl1pPr marL="457200" lvl="0" indent="-330200" algn="r">
              <a:lnSpc>
                <a:spcPct val="100000"/>
              </a:lnSpc>
              <a:spcBef>
                <a:spcPts val="0"/>
              </a:spcBef>
              <a:spcAft>
                <a:spcPts val="0"/>
              </a:spcAft>
              <a:buSzPts val="1600"/>
              <a:buChar char="●"/>
              <a:defRPr sz="1600"/>
            </a:lvl1pPr>
            <a:lvl2pPr marL="914400" lvl="1" indent="-330200" algn="l">
              <a:lnSpc>
                <a:spcPct val="115000"/>
              </a:lnSpc>
              <a:spcBef>
                <a:spcPts val="0"/>
              </a:spcBef>
              <a:spcAft>
                <a:spcPts val="0"/>
              </a:spcAft>
              <a:buSzPts val="1600"/>
              <a:buChar char="○"/>
              <a:defRPr/>
            </a:lvl2pPr>
            <a:lvl3pPr marL="1371600" lvl="2" indent="-323850" algn="l">
              <a:lnSpc>
                <a:spcPct val="115000"/>
              </a:lnSpc>
              <a:spcBef>
                <a:spcPts val="1600"/>
              </a:spcBef>
              <a:spcAft>
                <a:spcPts val="0"/>
              </a:spcAft>
              <a:buSzPts val="1500"/>
              <a:buChar char="■"/>
              <a:defRPr/>
            </a:lvl3pPr>
            <a:lvl4pPr marL="1828800" lvl="3" indent="-323850" algn="l">
              <a:lnSpc>
                <a:spcPct val="115000"/>
              </a:lnSpc>
              <a:spcBef>
                <a:spcPts val="1600"/>
              </a:spcBef>
              <a:spcAft>
                <a:spcPts val="0"/>
              </a:spcAft>
              <a:buSzPts val="15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1150" algn="l">
              <a:lnSpc>
                <a:spcPct val="115000"/>
              </a:lnSpc>
              <a:spcBef>
                <a:spcPts val="1600"/>
              </a:spcBef>
              <a:spcAft>
                <a:spcPts val="0"/>
              </a:spcAft>
              <a:buSzPts val="1300"/>
              <a:buChar char="●"/>
              <a:defRPr/>
            </a:lvl7pPr>
            <a:lvl8pPr marL="3657600" lvl="7" indent="-311150" algn="l">
              <a:lnSpc>
                <a:spcPct val="115000"/>
              </a:lnSpc>
              <a:spcBef>
                <a:spcPts val="1600"/>
              </a:spcBef>
              <a:spcAft>
                <a:spcPts val="0"/>
              </a:spcAft>
              <a:buSzPts val="13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6" name="Google Shape;126;p8"/>
          <p:cNvSpPr txBox="1">
            <a:spLocks noGrp="1"/>
          </p:cNvSpPr>
          <p:nvPr>
            <p:ph type="title"/>
          </p:nvPr>
        </p:nvSpPr>
        <p:spPr>
          <a:xfrm>
            <a:off x="4579531" y="1714800"/>
            <a:ext cx="3963300" cy="669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3000">
                <a:solidFill>
                  <a:schemeClr val="dk2"/>
                </a:solidFill>
              </a:defRPr>
            </a:lvl1pPr>
            <a:lvl2pPr lvl="1" algn="r">
              <a:lnSpc>
                <a:spcPct val="100000"/>
              </a:lnSpc>
              <a:spcBef>
                <a:spcPts val="0"/>
              </a:spcBef>
              <a:spcAft>
                <a:spcPts val="0"/>
              </a:spcAft>
              <a:buSzPts val="2800"/>
              <a:buNone/>
              <a:defRPr sz="3000"/>
            </a:lvl2pPr>
            <a:lvl3pPr lvl="2" algn="r">
              <a:lnSpc>
                <a:spcPct val="100000"/>
              </a:lnSpc>
              <a:spcBef>
                <a:spcPts val="0"/>
              </a:spcBef>
              <a:spcAft>
                <a:spcPts val="0"/>
              </a:spcAft>
              <a:buSzPts val="2800"/>
              <a:buNone/>
              <a:defRPr sz="3000"/>
            </a:lvl3pPr>
            <a:lvl4pPr lvl="3" algn="r">
              <a:lnSpc>
                <a:spcPct val="100000"/>
              </a:lnSpc>
              <a:spcBef>
                <a:spcPts val="0"/>
              </a:spcBef>
              <a:spcAft>
                <a:spcPts val="0"/>
              </a:spcAft>
              <a:buSzPts val="2800"/>
              <a:buNone/>
              <a:defRPr sz="3000"/>
            </a:lvl4pPr>
            <a:lvl5pPr lvl="4" algn="r">
              <a:lnSpc>
                <a:spcPct val="100000"/>
              </a:lnSpc>
              <a:spcBef>
                <a:spcPts val="0"/>
              </a:spcBef>
              <a:spcAft>
                <a:spcPts val="0"/>
              </a:spcAft>
              <a:buSzPts val="2800"/>
              <a:buNone/>
              <a:defRPr sz="3000"/>
            </a:lvl5pPr>
            <a:lvl6pPr lvl="5" algn="r">
              <a:lnSpc>
                <a:spcPct val="100000"/>
              </a:lnSpc>
              <a:spcBef>
                <a:spcPts val="0"/>
              </a:spcBef>
              <a:spcAft>
                <a:spcPts val="0"/>
              </a:spcAft>
              <a:buSzPts val="2800"/>
              <a:buNone/>
              <a:defRPr sz="3000"/>
            </a:lvl6pPr>
            <a:lvl7pPr lvl="6" algn="r">
              <a:lnSpc>
                <a:spcPct val="100000"/>
              </a:lnSpc>
              <a:spcBef>
                <a:spcPts val="0"/>
              </a:spcBef>
              <a:spcAft>
                <a:spcPts val="0"/>
              </a:spcAft>
              <a:buSzPts val="2800"/>
              <a:buNone/>
              <a:defRPr sz="3000"/>
            </a:lvl7pPr>
            <a:lvl8pPr lvl="7" algn="r">
              <a:lnSpc>
                <a:spcPct val="100000"/>
              </a:lnSpc>
              <a:spcBef>
                <a:spcPts val="0"/>
              </a:spcBef>
              <a:spcAft>
                <a:spcPts val="0"/>
              </a:spcAft>
              <a:buSzPts val="2800"/>
              <a:buNone/>
              <a:defRPr sz="3000"/>
            </a:lvl8pPr>
            <a:lvl9pPr lvl="8" algn="r">
              <a:lnSpc>
                <a:spcPct val="100000"/>
              </a:lnSpc>
              <a:spcBef>
                <a:spcPts val="0"/>
              </a:spcBef>
              <a:spcAft>
                <a:spcPts val="0"/>
              </a:spcAft>
              <a:buSzPts val="2800"/>
              <a:buNone/>
              <a:defRPr sz="3000"/>
            </a:lvl9pPr>
          </a:lstStyle>
          <a:p>
            <a:endParaRPr/>
          </a:p>
        </p:txBody>
      </p:sp>
      <p:sp>
        <p:nvSpPr>
          <p:cNvPr id="127" name="Google Shape;127;p8"/>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8"/>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8"/>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8"/>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8"/>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8"/>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8"/>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8"/>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8"/>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8"/>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8"/>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8"/>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8"/>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8"/>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8"/>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8"/>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8"/>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8"/>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8"/>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8"/>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8"/>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8"/>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8"/>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8"/>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8"/>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8"/>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8"/>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8"/>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8"/>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8"/>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09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8"/>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588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8"/>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159"/>
        <p:cNvGrpSpPr/>
        <p:nvPr/>
      </p:nvGrpSpPr>
      <p:grpSpPr>
        <a:xfrm>
          <a:off x="0" y="0"/>
          <a:ext cx="0" cy="0"/>
          <a:chOff x="0" y="0"/>
          <a:chExt cx="0" cy="0"/>
        </a:xfrm>
      </p:grpSpPr>
      <p:sp>
        <p:nvSpPr>
          <p:cNvPr id="160" name="Google Shape;160;p9"/>
          <p:cNvSpPr txBox="1">
            <a:spLocks noGrp="1"/>
          </p:cNvSpPr>
          <p:nvPr>
            <p:ph type="ctrTitle"/>
          </p:nvPr>
        </p:nvSpPr>
        <p:spPr>
          <a:xfrm flipH="1">
            <a:off x="2266008" y="1775350"/>
            <a:ext cx="2163900" cy="356700"/>
          </a:xfrm>
          <a:prstGeom prst="rect">
            <a:avLst/>
          </a:prstGeom>
          <a:noFill/>
          <a:ln>
            <a:noFill/>
          </a:ln>
        </p:spPr>
        <p:txBody>
          <a:bodyPr spcFirstLastPara="1" wrap="square" lIns="91425" tIns="0" rIns="91425" bIns="0" anchor="b" anchorCtr="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61" name="Google Shape;161;p9"/>
          <p:cNvSpPr txBox="1">
            <a:spLocks noGrp="1"/>
          </p:cNvSpPr>
          <p:nvPr>
            <p:ph type="ctrTitle" idx="2"/>
          </p:nvPr>
        </p:nvSpPr>
        <p:spPr>
          <a:xfrm flipH="1">
            <a:off x="4714188" y="1775427"/>
            <a:ext cx="2163900" cy="356700"/>
          </a:xfrm>
          <a:prstGeom prst="rect">
            <a:avLst/>
          </a:prstGeom>
          <a:noFill/>
          <a:ln>
            <a:noFill/>
          </a:ln>
        </p:spPr>
        <p:txBody>
          <a:bodyPr spcFirstLastPara="1" wrap="square" lIns="91425" tIns="0" rIns="91425" bIns="0" anchor="b" anchorCtr="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62" name="Google Shape;162;p9"/>
          <p:cNvSpPr txBox="1">
            <a:spLocks noGrp="1"/>
          </p:cNvSpPr>
          <p:nvPr>
            <p:ph type="subTitle" idx="1"/>
          </p:nvPr>
        </p:nvSpPr>
        <p:spPr>
          <a:xfrm flipH="1">
            <a:off x="4714175" y="2208199"/>
            <a:ext cx="2163900" cy="413100"/>
          </a:xfrm>
          <a:prstGeom prst="rect">
            <a:avLst/>
          </a:prstGeom>
          <a:noFill/>
          <a:ln>
            <a:noFill/>
          </a:ln>
        </p:spPr>
        <p:txBody>
          <a:bodyPr spcFirstLastPara="1" wrap="square" lIns="91425" tIns="0" rIns="91425" bIns="91425" anchor="t" anchorCtr="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163" name="Google Shape;163;p9"/>
          <p:cNvSpPr txBox="1">
            <a:spLocks noGrp="1"/>
          </p:cNvSpPr>
          <p:nvPr>
            <p:ph type="ctrTitle" idx="3"/>
          </p:nvPr>
        </p:nvSpPr>
        <p:spPr>
          <a:xfrm flipH="1">
            <a:off x="2266001" y="3155675"/>
            <a:ext cx="2163900" cy="356700"/>
          </a:xfrm>
          <a:prstGeom prst="rect">
            <a:avLst/>
          </a:prstGeom>
          <a:noFill/>
          <a:ln>
            <a:noFill/>
          </a:ln>
        </p:spPr>
        <p:txBody>
          <a:bodyPr spcFirstLastPara="1" wrap="square" lIns="91425" tIns="0" rIns="91425" bIns="0" anchor="b" anchorCtr="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64" name="Google Shape;164;p9"/>
          <p:cNvSpPr txBox="1">
            <a:spLocks noGrp="1"/>
          </p:cNvSpPr>
          <p:nvPr>
            <p:ph type="subTitle" idx="4"/>
          </p:nvPr>
        </p:nvSpPr>
        <p:spPr>
          <a:xfrm flipH="1">
            <a:off x="2266000" y="3585925"/>
            <a:ext cx="2163900" cy="4131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165" name="Google Shape;165;p9"/>
          <p:cNvSpPr txBox="1">
            <a:spLocks noGrp="1"/>
          </p:cNvSpPr>
          <p:nvPr>
            <p:ph type="ctrTitle" idx="5"/>
          </p:nvPr>
        </p:nvSpPr>
        <p:spPr>
          <a:xfrm flipH="1">
            <a:off x="4714200" y="3155754"/>
            <a:ext cx="2163900" cy="356700"/>
          </a:xfrm>
          <a:prstGeom prst="rect">
            <a:avLst/>
          </a:prstGeom>
          <a:noFill/>
          <a:ln>
            <a:noFill/>
          </a:ln>
        </p:spPr>
        <p:txBody>
          <a:bodyPr spcFirstLastPara="1" wrap="square" lIns="91425" tIns="0" rIns="91425" bIns="0" anchor="b" anchorCtr="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66" name="Google Shape;166;p9"/>
          <p:cNvSpPr txBox="1">
            <a:spLocks noGrp="1"/>
          </p:cNvSpPr>
          <p:nvPr>
            <p:ph type="subTitle" idx="6"/>
          </p:nvPr>
        </p:nvSpPr>
        <p:spPr>
          <a:xfrm flipH="1">
            <a:off x="4714175" y="3585925"/>
            <a:ext cx="2163900" cy="413100"/>
          </a:xfrm>
          <a:prstGeom prst="rect">
            <a:avLst/>
          </a:prstGeom>
          <a:noFill/>
          <a:ln>
            <a:noFill/>
          </a:ln>
        </p:spPr>
        <p:txBody>
          <a:bodyPr spcFirstLastPara="1" wrap="square" lIns="91425" tIns="0" rIns="91425" bIns="91425" anchor="t" anchorCtr="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167" name="Google Shape;167;p9"/>
          <p:cNvSpPr txBox="1">
            <a:spLocks noGrp="1"/>
          </p:cNvSpPr>
          <p:nvPr>
            <p:ph type="title" idx="7"/>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a:endParaRPr/>
          </a:p>
        </p:txBody>
      </p:sp>
      <p:sp>
        <p:nvSpPr>
          <p:cNvPr id="168" name="Google Shape;168;p9"/>
          <p:cNvSpPr txBox="1">
            <a:spLocks noGrp="1"/>
          </p:cNvSpPr>
          <p:nvPr>
            <p:ph type="subTitle" idx="8"/>
          </p:nvPr>
        </p:nvSpPr>
        <p:spPr>
          <a:xfrm flipH="1">
            <a:off x="2266008" y="2208197"/>
            <a:ext cx="2163900" cy="4131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1278050" y="343200"/>
            <a:ext cx="65880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Overpass Mono"/>
              <a:buNone/>
              <a:defRPr sz="2800" b="1" i="0" u="none" strike="noStrike" cap="none">
                <a:solidFill>
                  <a:schemeClr val="lt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1"/>
              </a:buClr>
              <a:buSzPts val="1800"/>
              <a:buFont typeface="Anaheim"/>
              <a:buChar char="●"/>
              <a:defRPr sz="1800" b="0" i="0" u="none" strike="noStrike" cap="none">
                <a:solidFill>
                  <a:schemeClr val="lt1"/>
                </a:solidFill>
                <a:latin typeface="Anaheim"/>
                <a:ea typeface="Anaheim"/>
                <a:cs typeface="Anaheim"/>
                <a:sym typeface="Anaheim"/>
              </a:defRPr>
            </a:lvl1pPr>
            <a:lvl2pPr marL="914400" marR="0" lvl="1"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2pPr>
            <a:lvl3pPr marL="1371600" marR="0" lvl="2"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3pPr>
            <a:lvl4pPr marL="1828800" marR="0" lvl="3"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6pPr>
            <a:lvl7pPr marL="3200400" marR="0" lvl="6"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7pPr>
            <a:lvl8pPr marL="3657600" marR="0" lvl="7"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5"/>
          <p:cNvSpPr txBox="1">
            <a:spLocks noGrp="1"/>
          </p:cNvSpPr>
          <p:nvPr>
            <p:ph type="ctrTitle"/>
          </p:nvPr>
        </p:nvSpPr>
        <p:spPr>
          <a:xfrm>
            <a:off x="718575" y="1369045"/>
            <a:ext cx="8520600" cy="1910400"/>
          </a:xfrm>
          <a:prstGeom prst="rect">
            <a:avLst/>
          </a:prstGeom>
          <a:noFill/>
          <a:ln>
            <a:noFill/>
          </a:ln>
        </p:spPr>
        <p:txBody>
          <a:bodyPr spcFirstLastPara="1" wrap="square" lIns="91425" tIns="91425" rIns="91425" bIns="0" anchor="b" anchorCtr="0">
            <a:noAutofit/>
          </a:bodyPr>
          <a:lstStyle/>
          <a:p>
            <a:pPr marL="0" lvl="0" indent="0" algn="l" rtl="0">
              <a:lnSpc>
                <a:spcPct val="80000"/>
              </a:lnSpc>
              <a:spcBef>
                <a:spcPts val="0"/>
              </a:spcBef>
              <a:spcAft>
                <a:spcPts val="0"/>
              </a:spcAft>
              <a:buSzPts val="7400"/>
              <a:buNone/>
            </a:pPr>
            <a:r>
              <a:rPr lang="en" sz="5100"/>
              <a:t>TAR UMT International Hackathon 2024</a:t>
            </a:r>
            <a:endParaRPr sz="5100"/>
          </a:p>
        </p:txBody>
      </p:sp>
      <p:sp>
        <p:nvSpPr>
          <p:cNvPr id="331" name="Google Shape;331;p25"/>
          <p:cNvSpPr txBox="1">
            <a:spLocks noGrp="1"/>
          </p:cNvSpPr>
          <p:nvPr>
            <p:ph type="subTitle" idx="1"/>
          </p:nvPr>
        </p:nvSpPr>
        <p:spPr>
          <a:xfrm>
            <a:off x="769050" y="3396100"/>
            <a:ext cx="8520600" cy="792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2100"/>
              <a:buNone/>
            </a:pPr>
            <a:r>
              <a:rPr lang="en">
                <a:solidFill>
                  <a:schemeClr val="dk2"/>
                </a:solidFill>
              </a:rPr>
              <a:t>Team Name : perror(“520”);</a:t>
            </a:r>
            <a:endParaRPr>
              <a:solidFill>
                <a:schemeClr val="dk2"/>
              </a:solidFill>
            </a:endParaRPr>
          </a:p>
          <a:p>
            <a:pPr marL="0" lvl="0" indent="0" algn="l" rtl="0">
              <a:lnSpc>
                <a:spcPct val="100000"/>
              </a:lnSpc>
              <a:spcBef>
                <a:spcPts val="0"/>
              </a:spcBef>
              <a:spcAft>
                <a:spcPts val="0"/>
              </a:spcAft>
              <a:buSzPts val="2100"/>
              <a:buNone/>
            </a:pP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4"/>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Solution</a:t>
            </a:r>
            <a:endParaRPr/>
          </a:p>
        </p:txBody>
      </p:sp>
      <p:sp>
        <p:nvSpPr>
          <p:cNvPr id="398" name="Google Shape;398;p34"/>
          <p:cNvSpPr txBox="1">
            <a:spLocks noGrp="1"/>
          </p:cNvSpPr>
          <p:nvPr>
            <p:ph type="ctrTitle"/>
          </p:nvPr>
        </p:nvSpPr>
        <p:spPr>
          <a:xfrm flipH="1">
            <a:off x="1002900" y="1263750"/>
            <a:ext cx="7138200" cy="669000"/>
          </a:xfrm>
          <a:prstGeom prst="rect">
            <a:avLst/>
          </a:prstGeom>
          <a:noFill/>
          <a:ln>
            <a:noFill/>
          </a:ln>
        </p:spPr>
        <p:txBody>
          <a:bodyPr spcFirstLastPara="1" wrap="square" lIns="91425" tIns="0" rIns="91425" bIns="0" anchor="b" anchorCtr="0">
            <a:noAutofit/>
          </a:bodyPr>
          <a:lstStyle/>
          <a:p>
            <a:pPr marL="0" lvl="0" indent="0" algn="l" rtl="0">
              <a:spcBef>
                <a:spcPts val="0"/>
              </a:spcBef>
              <a:spcAft>
                <a:spcPts val="0"/>
              </a:spcAft>
              <a:buNone/>
            </a:pPr>
            <a:r>
              <a:rPr lang="en"/>
              <a:t>Prevent: Come up with ways to stop data leaks using encryption, access controls, or data masking.</a:t>
            </a:r>
            <a:endParaRPr/>
          </a:p>
        </p:txBody>
      </p:sp>
      <p:sp>
        <p:nvSpPr>
          <p:cNvPr id="399" name="Google Shape;399;p34"/>
          <p:cNvSpPr txBox="1">
            <a:spLocks noGrp="1"/>
          </p:cNvSpPr>
          <p:nvPr>
            <p:ph type="subTitle" idx="8"/>
          </p:nvPr>
        </p:nvSpPr>
        <p:spPr>
          <a:xfrm flipH="1">
            <a:off x="1002850" y="2108100"/>
            <a:ext cx="6924300" cy="2806800"/>
          </a:xfrm>
          <a:prstGeom prst="rect">
            <a:avLst/>
          </a:prstGeom>
          <a:noFill/>
          <a:ln>
            <a:noFill/>
          </a:ln>
        </p:spPr>
        <p:txBody>
          <a:bodyPr spcFirstLastPara="1" wrap="square" lIns="91425" tIns="0" rIns="91425" bIns="91425" anchor="t" anchorCtr="0">
            <a:noAutofit/>
          </a:bodyPr>
          <a:lstStyle/>
          <a:p>
            <a:pPr marL="0" lvl="0" indent="0" algn="just" rtl="0">
              <a:lnSpc>
                <a:spcPct val="100000"/>
              </a:lnSpc>
              <a:spcBef>
                <a:spcPts val="0"/>
              </a:spcBef>
              <a:spcAft>
                <a:spcPts val="0"/>
              </a:spcAft>
              <a:buSzPts val="1200"/>
              <a:buNone/>
            </a:pPr>
            <a:r>
              <a:rPr lang="en" sz="2500"/>
              <a:t>Our system prevent data leaks by using encryption to encrypt the file selected by users. Furthermore, only staff that entered the correct staff id and password can perform the encryption and decryption of file. At the same time, if wrong password is being entered, it will also be stored in the audit log.</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5"/>
          <p:cNvSpPr txBox="1">
            <a:spLocks noGrp="1"/>
          </p:cNvSpPr>
          <p:nvPr>
            <p:ph type="title"/>
          </p:nvPr>
        </p:nvSpPr>
        <p:spPr>
          <a:xfrm>
            <a:off x="454800" y="2714625"/>
            <a:ext cx="8425200" cy="447900"/>
          </a:xfrm>
          <a:prstGeom prst="rect">
            <a:avLst/>
          </a:prstGeom>
          <a:noFill/>
          <a:ln>
            <a:noFill/>
          </a:ln>
        </p:spPr>
        <p:txBody>
          <a:bodyPr spcFirstLastPara="1" wrap="square" lIns="91425" tIns="0" rIns="91425" bIns="0" anchor="ctr" anchorCtr="0">
            <a:noAutofit/>
          </a:bodyPr>
          <a:lstStyle/>
          <a:p>
            <a:pPr marL="0" lvl="0" indent="0" algn="ctr" rtl="0">
              <a:lnSpc>
                <a:spcPct val="100000"/>
              </a:lnSpc>
              <a:spcBef>
                <a:spcPts val="0"/>
              </a:spcBef>
              <a:spcAft>
                <a:spcPts val="0"/>
              </a:spcAft>
              <a:buSzPts val="3600"/>
              <a:buNone/>
            </a:pPr>
            <a:r>
              <a:rPr lang="en"/>
              <a:t>PRODUCT</a:t>
            </a:r>
            <a:endParaRPr/>
          </a:p>
        </p:txBody>
      </p:sp>
      <p:sp>
        <p:nvSpPr>
          <p:cNvPr id="405" name="Google Shape;405;p35"/>
          <p:cNvSpPr txBox="1">
            <a:spLocks noGrp="1"/>
          </p:cNvSpPr>
          <p:nvPr>
            <p:ph type="title" idx="2"/>
          </p:nvPr>
        </p:nvSpPr>
        <p:spPr>
          <a:xfrm>
            <a:off x="454800" y="2150850"/>
            <a:ext cx="8425200" cy="489600"/>
          </a:xfrm>
          <a:prstGeom prst="rect">
            <a:avLst/>
          </a:prstGeom>
          <a:noFill/>
          <a:ln>
            <a:noFill/>
          </a:ln>
        </p:spPr>
        <p:txBody>
          <a:bodyPr spcFirstLastPara="1" wrap="square" lIns="91425" tIns="0" rIns="91425" bIns="0" anchor="b" anchorCtr="0">
            <a:noAutofit/>
          </a:bodyPr>
          <a:lstStyle/>
          <a:p>
            <a:pPr marL="0" lvl="0" indent="0" algn="ctr" rtl="0">
              <a:lnSpc>
                <a:spcPct val="100000"/>
              </a:lnSpc>
              <a:spcBef>
                <a:spcPts val="0"/>
              </a:spcBef>
              <a:spcAft>
                <a:spcPts val="0"/>
              </a:spcAft>
              <a:buSzPts val="8000"/>
              <a:buNone/>
            </a:pPr>
            <a:r>
              <a:rPr lang="en"/>
              <a:t>03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6"/>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t>1 Staff ID and password</a:t>
            </a:r>
            <a:endParaRPr dirty="0"/>
          </a:p>
        </p:txBody>
      </p:sp>
      <p:sp>
        <p:nvSpPr>
          <p:cNvPr id="411" name="Google Shape;411;p36"/>
          <p:cNvSpPr txBox="1">
            <a:spLocks noGrp="1"/>
          </p:cNvSpPr>
          <p:nvPr>
            <p:ph type="subTitle" idx="8"/>
          </p:nvPr>
        </p:nvSpPr>
        <p:spPr>
          <a:xfrm flipH="1">
            <a:off x="720775" y="1593950"/>
            <a:ext cx="7702500" cy="9778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US" sz="2500" dirty="0"/>
              <a:t>These are our default Staff ID and Password which are in our binary file. </a:t>
            </a:r>
            <a:endParaRPr sz="2500" dirty="0"/>
          </a:p>
        </p:txBody>
      </p:sp>
      <p:graphicFrame>
        <p:nvGraphicFramePr>
          <p:cNvPr id="2" name="Table 1">
            <a:extLst>
              <a:ext uri="{FF2B5EF4-FFF2-40B4-BE49-F238E27FC236}">
                <a16:creationId xmlns:a16="http://schemas.microsoft.com/office/drawing/2014/main" id="{B040B2B1-535F-38F1-308F-10183619069B}"/>
              </a:ext>
            </a:extLst>
          </p:cNvPr>
          <p:cNvGraphicFramePr>
            <a:graphicFrameLocks noGrp="1"/>
          </p:cNvGraphicFramePr>
          <p:nvPr>
            <p:extLst>
              <p:ext uri="{D42A27DB-BD31-4B8C-83A1-F6EECF244321}">
                <p14:modId xmlns:p14="http://schemas.microsoft.com/office/powerpoint/2010/main" val="1672193834"/>
              </p:ext>
            </p:extLst>
          </p:nvPr>
        </p:nvGraphicFramePr>
        <p:xfrm>
          <a:off x="1524000" y="2571750"/>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117619804"/>
                    </a:ext>
                  </a:extLst>
                </a:gridCol>
                <a:gridCol w="3048000">
                  <a:extLst>
                    <a:ext uri="{9D8B030D-6E8A-4147-A177-3AD203B41FA5}">
                      <a16:colId xmlns:a16="http://schemas.microsoft.com/office/drawing/2014/main" val="96329312"/>
                    </a:ext>
                  </a:extLst>
                </a:gridCol>
              </a:tblGrid>
              <a:tr h="370840">
                <a:tc>
                  <a:txBody>
                    <a:bodyPr/>
                    <a:lstStyle/>
                    <a:p>
                      <a:pPr algn="ctr"/>
                      <a:r>
                        <a:rPr lang="en-MY" dirty="0"/>
                        <a:t>Staff ID</a:t>
                      </a:r>
                    </a:p>
                  </a:txBody>
                  <a:tcPr/>
                </a:tc>
                <a:tc>
                  <a:txBody>
                    <a:bodyPr/>
                    <a:lstStyle/>
                    <a:p>
                      <a:pPr algn="ctr"/>
                      <a:r>
                        <a:rPr lang="en-MY" dirty="0"/>
                        <a:t>Password</a:t>
                      </a:r>
                    </a:p>
                  </a:txBody>
                  <a:tcPr/>
                </a:tc>
                <a:extLst>
                  <a:ext uri="{0D108BD9-81ED-4DB2-BD59-A6C34878D82A}">
                    <a16:rowId xmlns:a16="http://schemas.microsoft.com/office/drawing/2014/main" val="4072440977"/>
                  </a:ext>
                </a:extLst>
              </a:tr>
              <a:tr h="370840">
                <a:tc>
                  <a:txBody>
                    <a:bodyPr/>
                    <a:lstStyle/>
                    <a:p>
                      <a:r>
                        <a:rPr lang="en-MY" dirty="0"/>
                        <a:t>S0001</a:t>
                      </a:r>
                    </a:p>
                  </a:txBody>
                  <a:tcPr/>
                </a:tc>
                <a:tc>
                  <a:txBody>
                    <a:bodyPr/>
                    <a:lstStyle/>
                    <a:p>
                      <a:r>
                        <a:rPr lang="en-MY" dirty="0"/>
                        <a:t>eJ7%y9*Lv0!mZ^3r</a:t>
                      </a:r>
                    </a:p>
                  </a:txBody>
                  <a:tcPr/>
                </a:tc>
                <a:extLst>
                  <a:ext uri="{0D108BD9-81ED-4DB2-BD59-A6C34878D82A}">
                    <a16:rowId xmlns:a16="http://schemas.microsoft.com/office/drawing/2014/main" val="809355359"/>
                  </a:ext>
                </a:extLst>
              </a:tr>
              <a:tr h="370840">
                <a:tc>
                  <a:txBody>
                    <a:bodyPr/>
                    <a:lstStyle/>
                    <a:p>
                      <a:r>
                        <a:rPr lang="en-MY" dirty="0"/>
                        <a:t>S0002</a:t>
                      </a:r>
                    </a:p>
                  </a:txBody>
                  <a:tcPr/>
                </a:tc>
                <a:tc>
                  <a:txBody>
                    <a:bodyPr/>
                    <a:lstStyle/>
                    <a:p>
                      <a:r>
                        <a:rPr lang="pt-BR" dirty="0"/>
                        <a:t>Qz8p$1a!2R#vS%7n</a:t>
                      </a:r>
                      <a:endParaRPr lang="en-MY" dirty="0"/>
                    </a:p>
                  </a:txBody>
                  <a:tcPr/>
                </a:tc>
                <a:extLst>
                  <a:ext uri="{0D108BD9-81ED-4DB2-BD59-A6C34878D82A}">
                    <a16:rowId xmlns:a16="http://schemas.microsoft.com/office/drawing/2014/main" val="1128081448"/>
                  </a:ext>
                </a:extLst>
              </a:tr>
              <a:tr h="370840">
                <a:tc>
                  <a:txBody>
                    <a:bodyPr/>
                    <a:lstStyle/>
                    <a:p>
                      <a:r>
                        <a:rPr lang="en-MY" dirty="0"/>
                        <a:t>S0003</a:t>
                      </a:r>
                    </a:p>
                  </a:txBody>
                  <a:tcPr/>
                </a:tc>
                <a:tc>
                  <a:txBody>
                    <a:bodyPr/>
                    <a:lstStyle/>
                    <a:p>
                      <a:r>
                        <a:rPr lang="en-MY" dirty="0"/>
                        <a:t>G5h&amp;n3*P0@w8L^qZ</a:t>
                      </a:r>
                    </a:p>
                  </a:txBody>
                  <a:tcPr/>
                </a:tc>
                <a:extLst>
                  <a:ext uri="{0D108BD9-81ED-4DB2-BD59-A6C34878D82A}">
                    <a16:rowId xmlns:a16="http://schemas.microsoft.com/office/drawing/2014/main" val="2568538231"/>
                  </a:ext>
                </a:extLst>
              </a:tr>
              <a:tr h="370840">
                <a:tc>
                  <a:txBody>
                    <a:bodyPr/>
                    <a:lstStyle/>
                    <a:p>
                      <a:r>
                        <a:rPr lang="en-MY" dirty="0"/>
                        <a:t>S0004</a:t>
                      </a:r>
                    </a:p>
                  </a:txBody>
                  <a:tcPr/>
                </a:tc>
                <a:tc>
                  <a:txBody>
                    <a:bodyPr/>
                    <a:lstStyle/>
                    <a:p>
                      <a:r>
                        <a:rPr lang="en-MY" dirty="0"/>
                        <a:t>Y1!g$7n8@Q^dT5s0</a:t>
                      </a:r>
                    </a:p>
                  </a:txBody>
                  <a:tcPr/>
                </a:tc>
                <a:extLst>
                  <a:ext uri="{0D108BD9-81ED-4DB2-BD59-A6C34878D82A}">
                    <a16:rowId xmlns:a16="http://schemas.microsoft.com/office/drawing/2014/main" val="2782204016"/>
                  </a:ext>
                </a:extLst>
              </a:tr>
              <a:tr h="370840">
                <a:tc>
                  <a:txBody>
                    <a:bodyPr/>
                    <a:lstStyle/>
                    <a:p>
                      <a:r>
                        <a:rPr lang="en-MY" dirty="0"/>
                        <a:t>S0005</a:t>
                      </a:r>
                    </a:p>
                  </a:txBody>
                  <a:tcPr/>
                </a:tc>
                <a:tc>
                  <a:txBody>
                    <a:bodyPr/>
                    <a:lstStyle/>
                    <a:p>
                      <a:r>
                        <a:rPr lang="en-MY" dirty="0"/>
                        <a:t>U*9b@c0^W3#y4K!8</a:t>
                      </a:r>
                    </a:p>
                  </a:txBody>
                  <a:tcPr/>
                </a:tc>
                <a:extLst>
                  <a:ext uri="{0D108BD9-81ED-4DB2-BD59-A6C34878D82A}">
                    <a16:rowId xmlns:a16="http://schemas.microsoft.com/office/drawing/2014/main" val="312306194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7"/>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2 Hidden password</a:t>
            </a:r>
            <a:endParaRPr/>
          </a:p>
        </p:txBody>
      </p:sp>
      <p:sp>
        <p:nvSpPr>
          <p:cNvPr id="418" name="Google Shape;418;p37"/>
          <p:cNvSpPr txBox="1">
            <a:spLocks noGrp="1"/>
          </p:cNvSpPr>
          <p:nvPr>
            <p:ph type="subTitle" idx="8"/>
          </p:nvPr>
        </p:nvSpPr>
        <p:spPr>
          <a:xfrm flipH="1">
            <a:off x="493100" y="1165325"/>
            <a:ext cx="3900300" cy="33210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a:t>To prevent the password input by the user is not leak to others, we made the password to become asterisk (*) so that it can prevent others to see it. </a:t>
            </a:r>
            <a:endParaRPr sz="2500"/>
          </a:p>
        </p:txBody>
      </p:sp>
      <p:pic>
        <p:nvPicPr>
          <p:cNvPr id="419" name="Google Shape;419;p37"/>
          <p:cNvPicPr preferRelativeResize="0"/>
          <p:nvPr/>
        </p:nvPicPr>
        <p:blipFill>
          <a:blip r:embed="rId3">
            <a:alphaModFix/>
          </a:blip>
          <a:stretch>
            <a:fillRect/>
          </a:stretch>
        </p:blipFill>
        <p:spPr>
          <a:xfrm>
            <a:off x="4565175" y="1578050"/>
            <a:ext cx="4324350" cy="335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3 Give out warning to admin for suspicious activity</a:t>
            </a:r>
            <a:endParaRPr/>
          </a:p>
        </p:txBody>
      </p:sp>
      <p:sp>
        <p:nvSpPr>
          <p:cNvPr id="425" name="Google Shape;425;p38"/>
          <p:cNvSpPr txBox="1">
            <a:spLocks noGrp="1"/>
          </p:cNvSpPr>
          <p:nvPr>
            <p:ph type="subTitle" idx="8"/>
          </p:nvPr>
        </p:nvSpPr>
        <p:spPr>
          <a:xfrm flipH="1">
            <a:off x="500113" y="1431363"/>
            <a:ext cx="8143800" cy="1647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a:t>A warning message will send to a warning file if there’s suspicious activity. For example, someone try to login when it is outside of working hours, write a wrong ID or a wrong password. It will also leave a message if someone successfully login. </a:t>
            </a:r>
            <a:endParaRPr sz="2500"/>
          </a:p>
        </p:txBody>
      </p:sp>
      <p:pic>
        <p:nvPicPr>
          <p:cNvPr id="426" name="Google Shape;426;p38"/>
          <p:cNvPicPr preferRelativeResize="0"/>
          <p:nvPr/>
        </p:nvPicPr>
        <p:blipFill>
          <a:blip r:embed="rId3">
            <a:alphaModFix/>
          </a:blip>
          <a:stretch>
            <a:fillRect/>
          </a:stretch>
        </p:blipFill>
        <p:spPr>
          <a:xfrm>
            <a:off x="500063" y="3498125"/>
            <a:ext cx="8143875" cy="152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9"/>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4 Encryption and Decryption</a:t>
            </a:r>
            <a:endParaRPr/>
          </a:p>
        </p:txBody>
      </p:sp>
      <p:sp>
        <p:nvSpPr>
          <p:cNvPr id="432" name="Google Shape;432;p39"/>
          <p:cNvSpPr txBox="1">
            <a:spLocks noGrp="1"/>
          </p:cNvSpPr>
          <p:nvPr>
            <p:ph type="subTitle" idx="8"/>
          </p:nvPr>
        </p:nvSpPr>
        <p:spPr>
          <a:xfrm flipH="1">
            <a:off x="372625" y="1075325"/>
            <a:ext cx="8143800" cy="5502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a:t>We’re using Caesar Cipher for our encryption and decryption. </a:t>
            </a:r>
            <a:endParaRPr sz="2500"/>
          </a:p>
        </p:txBody>
      </p:sp>
      <p:pic>
        <p:nvPicPr>
          <p:cNvPr id="433" name="Google Shape;433;p39"/>
          <p:cNvPicPr preferRelativeResize="0"/>
          <p:nvPr/>
        </p:nvPicPr>
        <p:blipFill>
          <a:blip r:embed="rId3">
            <a:alphaModFix/>
          </a:blip>
          <a:stretch>
            <a:fillRect/>
          </a:stretch>
        </p:blipFill>
        <p:spPr>
          <a:xfrm>
            <a:off x="472675" y="1625527"/>
            <a:ext cx="8198650" cy="3384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0"/>
          <p:cNvSpPr txBox="1">
            <a:spLocks noGrp="1"/>
          </p:cNvSpPr>
          <p:nvPr>
            <p:ph type="title"/>
          </p:nvPr>
        </p:nvSpPr>
        <p:spPr>
          <a:xfrm>
            <a:off x="454800" y="2714625"/>
            <a:ext cx="8425200" cy="447900"/>
          </a:xfrm>
          <a:prstGeom prst="rect">
            <a:avLst/>
          </a:prstGeom>
          <a:noFill/>
          <a:ln>
            <a:noFill/>
          </a:ln>
        </p:spPr>
        <p:txBody>
          <a:bodyPr spcFirstLastPara="1" wrap="square" lIns="91425" tIns="0" rIns="91425" bIns="0" anchor="ctr" anchorCtr="0">
            <a:noAutofit/>
          </a:bodyPr>
          <a:lstStyle/>
          <a:p>
            <a:pPr marL="0" lvl="0" indent="0" algn="ctr" rtl="0">
              <a:lnSpc>
                <a:spcPct val="100000"/>
              </a:lnSpc>
              <a:spcBef>
                <a:spcPts val="0"/>
              </a:spcBef>
              <a:spcAft>
                <a:spcPts val="0"/>
              </a:spcAft>
              <a:buSzPts val="3600"/>
              <a:buNone/>
            </a:pPr>
            <a:r>
              <a:rPr lang="en"/>
              <a:t>DEMO</a:t>
            </a:r>
            <a:endParaRPr/>
          </a:p>
        </p:txBody>
      </p:sp>
      <p:sp>
        <p:nvSpPr>
          <p:cNvPr id="439" name="Google Shape;439;p40"/>
          <p:cNvSpPr txBox="1">
            <a:spLocks noGrp="1"/>
          </p:cNvSpPr>
          <p:nvPr>
            <p:ph type="title" idx="2"/>
          </p:nvPr>
        </p:nvSpPr>
        <p:spPr>
          <a:xfrm>
            <a:off x="454800" y="2150850"/>
            <a:ext cx="8425200" cy="489600"/>
          </a:xfrm>
          <a:prstGeom prst="rect">
            <a:avLst/>
          </a:prstGeom>
          <a:noFill/>
          <a:ln>
            <a:noFill/>
          </a:ln>
        </p:spPr>
        <p:txBody>
          <a:bodyPr spcFirstLastPara="1" wrap="square" lIns="91425" tIns="0" rIns="91425" bIns="0" anchor="b" anchorCtr="0">
            <a:noAutofit/>
          </a:bodyPr>
          <a:lstStyle/>
          <a:p>
            <a:pPr marL="0" lvl="0" indent="0" algn="ctr" rtl="0">
              <a:lnSpc>
                <a:spcPct val="100000"/>
              </a:lnSpc>
              <a:spcBef>
                <a:spcPts val="0"/>
              </a:spcBef>
              <a:spcAft>
                <a:spcPts val="0"/>
              </a:spcAft>
              <a:buSzPts val="8000"/>
              <a:buNone/>
            </a:pPr>
            <a:r>
              <a:rPr lang="en"/>
              <a:t>04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1"/>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Sign in</a:t>
            </a:r>
            <a:endParaRPr/>
          </a:p>
        </p:txBody>
      </p:sp>
      <p:sp>
        <p:nvSpPr>
          <p:cNvPr id="445" name="Google Shape;445;p41"/>
          <p:cNvSpPr txBox="1">
            <a:spLocks noGrp="1"/>
          </p:cNvSpPr>
          <p:nvPr>
            <p:ph type="subTitle" idx="8"/>
          </p:nvPr>
        </p:nvSpPr>
        <p:spPr>
          <a:xfrm flipH="1">
            <a:off x="389738" y="1544475"/>
            <a:ext cx="8143800" cy="5502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a:t>Use the Staff ID and password to sign in</a:t>
            </a:r>
            <a:endParaRPr sz="2500"/>
          </a:p>
        </p:txBody>
      </p:sp>
      <p:pic>
        <p:nvPicPr>
          <p:cNvPr id="3" name="Picture 2">
            <a:extLst>
              <a:ext uri="{FF2B5EF4-FFF2-40B4-BE49-F238E27FC236}">
                <a16:creationId xmlns:a16="http://schemas.microsoft.com/office/drawing/2014/main" id="{AF465B0A-C3FA-CD6D-7B7F-7B91DCEA5A20}"/>
              </a:ext>
            </a:extLst>
          </p:cNvPr>
          <p:cNvPicPr>
            <a:picLocks noChangeAspect="1"/>
          </p:cNvPicPr>
          <p:nvPr/>
        </p:nvPicPr>
        <p:blipFill>
          <a:blip r:embed="rId3"/>
          <a:stretch>
            <a:fillRect/>
          </a:stretch>
        </p:blipFill>
        <p:spPr>
          <a:xfrm>
            <a:off x="1190662" y="2842079"/>
            <a:ext cx="6762676" cy="65331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2"/>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Open File</a:t>
            </a:r>
            <a:endParaRPr/>
          </a:p>
        </p:txBody>
      </p:sp>
      <p:sp>
        <p:nvSpPr>
          <p:cNvPr id="452" name="Google Shape;452;p42"/>
          <p:cNvSpPr txBox="1">
            <a:spLocks noGrp="1"/>
          </p:cNvSpPr>
          <p:nvPr>
            <p:ph type="subTitle" idx="8"/>
          </p:nvPr>
        </p:nvSpPr>
        <p:spPr>
          <a:xfrm flipH="1">
            <a:off x="389738" y="1544475"/>
            <a:ext cx="8143800" cy="5502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a:t>Type in the file name you would like to encrypt or decrypt, then choose an option. </a:t>
            </a:r>
            <a:endParaRPr sz="2500"/>
          </a:p>
        </p:txBody>
      </p:sp>
      <p:pic>
        <p:nvPicPr>
          <p:cNvPr id="453" name="Google Shape;453;p42"/>
          <p:cNvPicPr preferRelativeResize="0"/>
          <p:nvPr/>
        </p:nvPicPr>
        <p:blipFill>
          <a:blip r:embed="rId3">
            <a:alphaModFix/>
          </a:blip>
          <a:stretch>
            <a:fillRect/>
          </a:stretch>
        </p:blipFill>
        <p:spPr>
          <a:xfrm>
            <a:off x="1659325" y="2626950"/>
            <a:ext cx="5397425" cy="1684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3"/>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Encrypt Your File</a:t>
            </a:r>
            <a:endParaRPr/>
          </a:p>
        </p:txBody>
      </p:sp>
      <p:sp>
        <p:nvSpPr>
          <p:cNvPr id="459" name="Google Shape;459;p43"/>
          <p:cNvSpPr txBox="1">
            <a:spLocks noGrp="1"/>
          </p:cNvSpPr>
          <p:nvPr>
            <p:ph type="subTitle" idx="8"/>
          </p:nvPr>
        </p:nvSpPr>
        <p:spPr>
          <a:xfrm flipH="1">
            <a:off x="389738" y="1278338"/>
            <a:ext cx="8143800" cy="5502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a:t>Key in the key you would like to encrypt. </a:t>
            </a:r>
            <a:endParaRPr sz="2500"/>
          </a:p>
        </p:txBody>
      </p:sp>
      <p:pic>
        <p:nvPicPr>
          <p:cNvPr id="460" name="Google Shape;460;p43"/>
          <p:cNvPicPr preferRelativeResize="0"/>
          <p:nvPr/>
        </p:nvPicPr>
        <p:blipFill>
          <a:blip r:embed="rId3">
            <a:alphaModFix/>
          </a:blip>
          <a:stretch>
            <a:fillRect/>
          </a:stretch>
        </p:blipFill>
        <p:spPr>
          <a:xfrm>
            <a:off x="1987259" y="2094684"/>
            <a:ext cx="4948800" cy="2595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6"/>
          <p:cNvSpPr txBox="1">
            <a:spLocks noGrp="1"/>
          </p:cNvSpPr>
          <p:nvPr>
            <p:ph type="title" idx="5"/>
          </p:nvPr>
        </p:nvSpPr>
        <p:spPr>
          <a:xfrm>
            <a:off x="1278000" y="3420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TABLE OF CONTENTS</a:t>
            </a:r>
            <a:endParaRPr/>
          </a:p>
        </p:txBody>
      </p:sp>
      <p:sp>
        <p:nvSpPr>
          <p:cNvPr id="337" name="Google Shape;337;p26"/>
          <p:cNvSpPr txBox="1">
            <a:spLocks noGrp="1"/>
          </p:cNvSpPr>
          <p:nvPr>
            <p:ph type="ctrTitle"/>
          </p:nvPr>
        </p:nvSpPr>
        <p:spPr>
          <a:xfrm flipH="1">
            <a:off x="2189800" y="1848349"/>
            <a:ext cx="2163900" cy="240900"/>
          </a:xfrm>
          <a:prstGeom prst="rect">
            <a:avLst/>
          </a:prstGeom>
          <a:noFill/>
          <a:ln>
            <a:noFill/>
          </a:ln>
        </p:spPr>
        <p:txBody>
          <a:bodyPr spcFirstLastPara="1" wrap="square" lIns="91425" tIns="0" rIns="91425" bIns="0" anchor="b" anchorCtr="0">
            <a:noAutofit/>
          </a:bodyPr>
          <a:lstStyle/>
          <a:p>
            <a:pPr marL="0" lvl="0" indent="0" algn="l" rtl="0">
              <a:lnSpc>
                <a:spcPct val="100000"/>
              </a:lnSpc>
              <a:spcBef>
                <a:spcPts val="0"/>
              </a:spcBef>
              <a:spcAft>
                <a:spcPts val="0"/>
              </a:spcAft>
              <a:buSzPts val="3500"/>
              <a:buNone/>
            </a:pPr>
            <a:r>
              <a:rPr lang="en" sz="3500" b="1"/>
              <a:t>01</a:t>
            </a:r>
            <a:endParaRPr sz="3500" b="1"/>
          </a:p>
        </p:txBody>
      </p:sp>
      <p:sp>
        <p:nvSpPr>
          <p:cNvPr id="338" name="Google Shape;338;p26"/>
          <p:cNvSpPr txBox="1">
            <a:spLocks noGrp="1"/>
          </p:cNvSpPr>
          <p:nvPr>
            <p:ph type="subTitle" idx="1"/>
          </p:nvPr>
        </p:nvSpPr>
        <p:spPr>
          <a:xfrm flipH="1">
            <a:off x="1881701" y="2163525"/>
            <a:ext cx="2163900" cy="426600"/>
          </a:xfrm>
          <a:prstGeom prst="rect">
            <a:avLst/>
          </a:prstGeom>
          <a:noFill/>
          <a:ln>
            <a:noFill/>
          </a:ln>
        </p:spPr>
        <p:txBody>
          <a:bodyPr spcFirstLastPara="1" wrap="square" lIns="91425" tIns="0" rIns="91425" bIns="0" anchor="t" anchorCtr="0">
            <a:noAutofit/>
          </a:bodyPr>
          <a:lstStyle/>
          <a:p>
            <a:pPr marL="0" lvl="0" indent="0" algn="l" rtl="0">
              <a:lnSpc>
                <a:spcPct val="100000"/>
              </a:lnSpc>
              <a:spcBef>
                <a:spcPts val="0"/>
              </a:spcBef>
              <a:spcAft>
                <a:spcPts val="0"/>
              </a:spcAft>
              <a:buSzPts val="2200"/>
              <a:buNone/>
            </a:pPr>
            <a:r>
              <a:rPr lang="en"/>
              <a:t>Topic</a:t>
            </a:r>
            <a:endParaRPr sz="2200" b="1">
              <a:latin typeface="Overpass Mono"/>
              <a:ea typeface="Overpass Mono"/>
              <a:cs typeface="Overpass Mono"/>
              <a:sym typeface="Overpass Mono"/>
            </a:endParaRPr>
          </a:p>
        </p:txBody>
      </p:sp>
      <p:sp>
        <p:nvSpPr>
          <p:cNvPr id="339" name="Google Shape;339;p26"/>
          <p:cNvSpPr txBox="1">
            <a:spLocks noGrp="1"/>
          </p:cNvSpPr>
          <p:nvPr>
            <p:ph type="ctrTitle" idx="2"/>
          </p:nvPr>
        </p:nvSpPr>
        <p:spPr>
          <a:xfrm flipH="1">
            <a:off x="4811675" y="1848401"/>
            <a:ext cx="2163900" cy="240900"/>
          </a:xfrm>
          <a:prstGeom prst="rect">
            <a:avLst/>
          </a:prstGeom>
          <a:noFill/>
          <a:ln>
            <a:noFill/>
          </a:ln>
        </p:spPr>
        <p:txBody>
          <a:bodyPr spcFirstLastPara="1" wrap="square" lIns="91425" tIns="0" rIns="91425" bIns="0" anchor="b" anchorCtr="0">
            <a:noAutofit/>
          </a:bodyPr>
          <a:lstStyle/>
          <a:p>
            <a:pPr marL="0" lvl="0" indent="0" algn="r" rtl="0">
              <a:lnSpc>
                <a:spcPct val="100000"/>
              </a:lnSpc>
              <a:spcBef>
                <a:spcPts val="0"/>
              </a:spcBef>
              <a:spcAft>
                <a:spcPts val="0"/>
              </a:spcAft>
              <a:buSzPts val="3500"/>
              <a:buNone/>
            </a:pPr>
            <a:r>
              <a:rPr lang="en" sz="3500" b="1"/>
              <a:t>03</a:t>
            </a:r>
            <a:endParaRPr sz="3500" b="1"/>
          </a:p>
        </p:txBody>
      </p:sp>
      <p:sp>
        <p:nvSpPr>
          <p:cNvPr id="340" name="Google Shape;340;p26"/>
          <p:cNvSpPr txBox="1">
            <a:spLocks noGrp="1"/>
          </p:cNvSpPr>
          <p:nvPr>
            <p:ph type="subTitle" idx="3"/>
          </p:nvPr>
        </p:nvSpPr>
        <p:spPr>
          <a:xfrm flipH="1">
            <a:off x="4811675" y="2163531"/>
            <a:ext cx="2163900" cy="426600"/>
          </a:xfrm>
          <a:prstGeom prst="rect">
            <a:avLst/>
          </a:prstGeom>
          <a:noFill/>
          <a:ln>
            <a:noFill/>
          </a:ln>
        </p:spPr>
        <p:txBody>
          <a:bodyPr spcFirstLastPara="1" wrap="square" lIns="91425" tIns="0" rIns="91425" bIns="0" anchor="t" anchorCtr="0">
            <a:noAutofit/>
          </a:bodyPr>
          <a:lstStyle/>
          <a:p>
            <a:pPr marL="0" lvl="0" indent="0" algn="r" rtl="0">
              <a:lnSpc>
                <a:spcPct val="100000"/>
              </a:lnSpc>
              <a:spcBef>
                <a:spcPts val="0"/>
              </a:spcBef>
              <a:spcAft>
                <a:spcPts val="0"/>
              </a:spcAft>
              <a:buSzPts val="2200"/>
              <a:buNone/>
            </a:pPr>
            <a:r>
              <a:rPr lang="en"/>
              <a:t>Product</a:t>
            </a:r>
            <a:endParaRPr sz="2200" b="1">
              <a:latin typeface="Overpass Mono"/>
              <a:ea typeface="Overpass Mono"/>
              <a:cs typeface="Overpass Mono"/>
              <a:sym typeface="Overpass Mono"/>
            </a:endParaRPr>
          </a:p>
        </p:txBody>
      </p:sp>
      <p:sp>
        <p:nvSpPr>
          <p:cNvPr id="341" name="Google Shape;341;p26"/>
          <p:cNvSpPr txBox="1">
            <a:spLocks noGrp="1"/>
          </p:cNvSpPr>
          <p:nvPr>
            <p:ph type="ctrTitle" idx="6"/>
          </p:nvPr>
        </p:nvSpPr>
        <p:spPr>
          <a:xfrm flipH="1">
            <a:off x="2189800" y="3258286"/>
            <a:ext cx="2163900" cy="240900"/>
          </a:xfrm>
          <a:prstGeom prst="rect">
            <a:avLst/>
          </a:prstGeom>
          <a:noFill/>
          <a:ln>
            <a:noFill/>
          </a:ln>
        </p:spPr>
        <p:txBody>
          <a:bodyPr spcFirstLastPara="1" wrap="square" lIns="91425" tIns="0" rIns="91425" bIns="0" anchor="b" anchorCtr="0">
            <a:noAutofit/>
          </a:bodyPr>
          <a:lstStyle/>
          <a:p>
            <a:pPr marL="0" lvl="0" indent="0" algn="l" rtl="0">
              <a:lnSpc>
                <a:spcPct val="100000"/>
              </a:lnSpc>
              <a:spcBef>
                <a:spcPts val="0"/>
              </a:spcBef>
              <a:spcAft>
                <a:spcPts val="0"/>
              </a:spcAft>
              <a:buSzPts val="3500"/>
              <a:buNone/>
            </a:pPr>
            <a:r>
              <a:rPr lang="en"/>
              <a:t>02</a:t>
            </a:r>
            <a:endParaRPr/>
          </a:p>
        </p:txBody>
      </p:sp>
      <p:sp>
        <p:nvSpPr>
          <p:cNvPr id="342" name="Google Shape;342;p26"/>
          <p:cNvSpPr txBox="1">
            <a:spLocks noGrp="1"/>
          </p:cNvSpPr>
          <p:nvPr>
            <p:ph type="subTitle" idx="7"/>
          </p:nvPr>
        </p:nvSpPr>
        <p:spPr>
          <a:xfrm flipH="1">
            <a:off x="720726" y="3573487"/>
            <a:ext cx="2163900" cy="426600"/>
          </a:xfrm>
          <a:prstGeom prst="rect">
            <a:avLst/>
          </a:prstGeom>
          <a:noFill/>
          <a:ln>
            <a:noFill/>
          </a:ln>
        </p:spPr>
        <p:txBody>
          <a:bodyPr spcFirstLastPara="1" wrap="square" lIns="91425" tIns="0" rIns="91425" bIns="0" anchor="t" anchorCtr="0">
            <a:noAutofit/>
          </a:bodyPr>
          <a:lstStyle/>
          <a:p>
            <a:pPr marL="0" lvl="0" indent="0" algn="r" rtl="0">
              <a:spcBef>
                <a:spcPts val="0"/>
              </a:spcBef>
              <a:spcAft>
                <a:spcPts val="0"/>
              </a:spcAft>
              <a:buSzPts val="2200"/>
              <a:buNone/>
            </a:pPr>
            <a:r>
              <a:rPr lang="en"/>
              <a:t>Problem Statement &amp; Solution</a:t>
            </a:r>
            <a:endParaRPr/>
          </a:p>
        </p:txBody>
      </p:sp>
      <p:sp>
        <p:nvSpPr>
          <p:cNvPr id="343" name="Google Shape;343;p26"/>
          <p:cNvSpPr txBox="1">
            <a:spLocks noGrp="1"/>
          </p:cNvSpPr>
          <p:nvPr>
            <p:ph type="ctrTitle" idx="8"/>
          </p:nvPr>
        </p:nvSpPr>
        <p:spPr>
          <a:xfrm flipH="1">
            <a:off x="4811675" y="3258338"/>
            <a:ext cx="2163900" cy="240900"/>
          </a:xfrm>
          <a:prstGeom prst="rect">
            <a:avLst/>
          </a:prstGeom>
          <a:noFill/>
          <a:ln>
            <a:noFill/>
          </a:ln>
        </p:spPr>
        <p:txBody>
          <a:bodyPr spcFirstLastPara="1" wrap="square" lIns="91425" tIns="0" rIns="91425" bIns="0" anchor="b" anchorCtr="0">
            <a:noAutofit/>
          </a:bodyPr>
          <a:lstStyle/>
          <a:p>
            <a:pPr marL="0" lvl="0" indent="0" algn="r" rtl="0">
              <a:lnSpc>
                <a:spcPct val="100000"/>
              </a:lnSpc>
              <a:spcBef>
                <a:spcPts val="0"/>
              </a:spcBef>
              <a:spcAft>
                <a:spcPts val="0"/>
              </a:spcAft>
              <a:buSzPts val="3500"/>
              <a:buNone/>
            </a:pPr>
            <a:r>
              <a:rPr lang="en"/>
              <a:t>04</a:t>
            </a:r>
            <a:endParaRPr/>
          </a:p>
        </p:txBody>
      </p:sp>
      <p:sp>
        <p:nvSpPr>
          <p:cNvPr id="344" name="Google Shape;344;p26"/>
          <p:cNvSpPr txBox="1">
            <a:spLocks noGrp="1"/>
          </p:cNvSpPr>
          <p:nvPr>
            <p:ph type="subTitle" idx="9"/>
          </p:nvPr>
        </p:nvSpPr>
        <p:spPr>
          <a:xfrm flipH="1">
            <a:off x="4811675" y="3573468"/>
            <a:ext cx="2163900" cy="426600"/>
          </a:xfrm>
          <a:prstGeom prst="rect">
            <a:avLst/>
          </a:prstGeom>
          <a:noFill/>
          <a:ln>
            <a:noFill/>
          </a:ln>
        </p:spPr>
        <p:txBody>
          <a:bodyPr spcFirstLastPara="1" wrap="square" lIns="91425" tIns="0" rIns="91425" bIns="0" anchor="t" anchorCtr="0">
            <a:noAutofit/>
          </a:bodyPr>
          <a:lstStyle/>
          <a:p>
            <a:pPr marL="0" lvl="0" indent="0" algn="r" rtl="0">
              <a:lnSpc>
                <a:spcPct val="100000"/>
              </a:lnSpc>
              <a:spcBef>
                <a:spcPts val="0"/>
              </a:spcBef>
              <a:spcAft>
                <a:spcPts val="0"/>
              </a:spcAft>
              <a:buSzPts val="2200"/>
              <a:buNone/>
            </a:pPr>
            <a:r>
              <a:rPr lang="en"/>
              <a:t>Demo</a:t>
            </a:r>
            <a:endParaRPr/>
          </a:p>
          <a:p>
            <a:pPr marL="0" lvl="0" indent="0" algn="r" rtl="0">
              <a:lnSpc>
                <a:spcPct val="100000"/>
              </a:lnSpc>
              <a:spcBef>
                <a:spcPts val="0"/>
              </a:spcBef>
              <a:spcAft>
                <a:spcPts val="0"/>
              </a:spcAft>
              <a:buSzPts val="2200"/>
              <a:buNone/>
            </a:pPr>
            <a:endParaRPr/>
          </a:p>
          <a:p>
            <a:pPr marL="0" lvl="0" indent="0" algn="r" rtl="0">
              <a:lnSpc>
                <a:spcPct val="100000"/>
              </a:lnSpc>
              <a:spcBef>
                <a:spcPts val="0"/>
              </a:spcBef>
              <a:spcAft>
                <a:spcPts val="0"/>
              </a:spcAft>
              <a:buSzPts val="22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4"/>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Decrypt Your File</a:t>
            </a:r>
            <a:endParaRPr/>
          </a:p>
        </p:txBody>
      </p:sp>
      <p:sp>
        <p:nvSpPr>
          <p:cNvPr id="466" name="Google Shape;466;p44"/>
          <p:cNvSpPr txBox="1">
            <a:spLocks noGrp="1"/>
          </p:cNvSpPr>
          <p:nvPr>
            <p:ph type="subTitle" idx="8"/>
          </p:nvPr>
        </p:nvSpPr>
        <p:spPr>
          <a:xfrm flipH="1">
            <a:off x="389738" y="1278338"/>
            <a:ext cx="8143800" cy="5502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a:t>Key in the correct key so that you can see the decrypted message.  </a:t>
            </a:r>
            <a:endParaRPr sz="2500"/>
          </a:p>
        </p:txBody>
      </p:sp>
      <p:pic>
        <p:nvPicPr>
          <p:cNvPr id="467" name="Google Shape;467;p44"/>
          <p:cNvPicPr preferRelativeResize="0"/>
          <p:nvPr/>
        </p:nvPicPr>
        <p:blipFill>
          <a:blip r:embed="rId3">
            <a:alphaModFix/>
          </a:blip>
          <a:stretch>
            <a:fillRect/>
          </a:stretch>
        </p:blipFill>
        <p:spPr>
          <a:xfrm>
            <a:off x="2356413" y="2336379"/>
            <a:ext cx="4431175" cy="2454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5"/>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Decrypt Your File</a:t>
            </a:r>
            <a:endParaRPr/>
          </a:p>
        </p:txBody>
      </p:sp>
      <p:sp>
        <p:nvSpPr>
          <p:cNvPr id="473" name="Google Shape;473;p45"/>
          <p:cNvSpPr txBox="1">
            <a:spLocks noGrp="1"/>
          </p:cNvSpPr>
          <p:nvPr>
            <p:ph type="subTitle" idx="8"/>
          </p:nvPr>
        </p:nvSpPr>
        <p:spPr>
          <a:xfrm flipH="1">
            <a:off x="389738" y="1278338"/>
            <a:ext cx="8143800" cy="5502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1200"/>
              <a:buNone/>
            </a:pPr>
            <a:r>
              <a:rPr lang="en" sz="2500"/>
              <a:t>All of the sensitive activity made in this system will be stored into the auditlog.txt text file. You can check the audit log of the system by this file so that it is easier for us to detect any unusual activity.  </a:t>
            </a:r>
            <a:endParaRPr sz="2500"/>
          </a:p>
        </p:txBody>
      </p:sp>
      <p:pic>
        <p:nvPicPr>
          <p:cNvPr id="474" name="Google Shape;474;p45"/>
          <p:cNvPicPr preferRelativeResize="0"/>
          <p:nvPr/>
        </p:nvPicPr>
        <p:blipFill>
          <a:blip r:embed="rId3">
            <a:alphaModFix/>
          </a:blip>
          <a:stretch>
            <a:fillRect/>
          </a:stretch>
        </p:blipFill>
        <p:spPr>
          <a:xfrm>
            <a:off x="715200" y="3146709"/>
            <a:ext cx="7713600" cy="11777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6"/>
          <p:cNvSpPr txBox="1">
            <a:spLocks noGrp="1"/>
          </p:cNvSpPr>
          <p:nvPr>
            <p:ph type="title"/>
          </p:nvPr>
        </p:nvSpPr>
        <p:spPr>
          <a:xfrm>
            <a:off x="2951850" y="700250"/>
            <a:ext cx="32403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THANKS!</a:t>
            </a:r>
            <a:endParaRPr/>
          </a:p>
        </p:txBody>
      </p:sp>
      <p:sp>
        <p:nvSpPr>
          <p:cNvPr id="480" name="Google Shape;480;p46"/>
          <p:cNvSpPr txBox="1">
            <a:spLocks noGrp="1"/>
          </p:cNvSpPr>
          <p:nvPr>
            <p:ph type="subTitle" idx="1"/>
          </p:nvPr>
        </p:nvSpPr>
        <p:spPr>
          <a:xfrm>
            <a:off x="2951850" y="1515875"/>
            <a:ext cx="3240300" cy="12084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0"/>
              </a:spcBef>
              <a:spcAft>
                <a:spcPts val="0"/>
              </a:spcAft>
              <a:buSzPts val="3000"/>
              <a:buNone/>
            </a:pPr>
            <a:r>
              <a:rPr lang="en"/>
              <a:t>Do you have any questions?</a:t>
            </a:r>
            <a:endParaRPr/>
          </a:p>
          <a:p>
            <a:pPr marL="0" lvl="0" indent="0" algn="ctr" rtl="0">
              <a:lnSpc>
                <a:spcPct val="100000"/>
              </a:lnSpc>
              <a:spcBef>
                <a:spcPts val="0"/>
              </a:spcBef>
              <a:spcAft>
                <a:spcPts val="0"/>
              </a:spcAft>
              <a:buSzPts val="3000"/>
              <a:buNone/>
            </a:pPr>
            <a:r>
              <a:rPr lang="en"/>
              <a:t>yeohwj-pm23@student.tarc.edu.my</a:t>
            </a:r>
            <a:endParaRPr/>
          </a:p>
          <a:p>
            <a:pPr marL="0" lvl="0" indent="0" algn="ctr" rtl="0">
              <a:lnSpc>
                <a:spcPct val="100000"/>
              </a:lnSpc>
              <a:spcBef>
                <a:spcPts val="0"/>
              </a:spcBef>
              <a:spcAft>
                <a:spcPts val="0"/>
              </a:spcAft>
              <a:buSzPts val="3000"/>
              <a:buNone/>
            </a:pPr>
            <a:r>
              <a:rPr lang="en"/>
              <a:t>+60 10 825 2731</a:t>
            </a:r>
            <a:endParaRPr/>
          </a:p>
          <a:p>
            <a:pPr marL="0" lvl="0" indent="0" algn="ctr" rtl="0">
              <a:lnSpc>
                <a:spcPct val="100000"/>
              </a:lnSpc>
              <a:spcBef>
                <a:spcPts val="0"/>
              </a:spcBef>
              <a:spcAft>
                <a:spcPts val="0"/>
              </a:spcAft>
              <a:buSzPts val="3000"/>
              <a:buNone/>
            </a:pPr>
            <a:endParaRPr/>
          </a:p>
          <a:p>
            <a:pPr marL="0" lvl="0" indent="0" algn="ctr" rtl="0">
              <a:lnSpc>
                <a:spcPct val="100000"/>
              </a:lnSpc>
              <a:spcBef>
                <a:spcPts val="0"/>
              </a:spcBef>
              <a:spcAft>
                <a:spcPts val="0"/>
              </a:spcAft>
              <a:buSzPts val="3000"/>
              <a:buNone/>
            </a:pPr>
            <a:endParaRPr/>
          </a:p>
          <a:p>
            <a:pPr marL="0" lvl="0" indent="0" algn="ctr" rtl="0">
              <a:lnSpc>
                <a:spcPct val="100000"/>
              </a:lnSpc>
              <a:spcBef>
                <a:spcPts val="0"/>
              </a:spcBef>
              <a:spcAft>
                <a:spcPts val="0"/>
              </a:spcAft>
              <a:buSzPts val="3000"/>
              <a:buNone/>
            </a:pPr>
            <a:endParaRPr/>
          </a:p>
          <a:p>
            <a:pPr marL="0" lvl="0" indent="0" algn="ctr" rtl="0">
              <a:lnSpc>
                <a:spcPct val="100000"/>
              </a:lnSpc>
              <a:spcBef>
                <a:spcPts val="0"/>
              </a:spcBef>
              <a:spcAft>
                <a:spcPts val="0"/>
              </a:spcAft>
              <a:buSzPts val="3000"/>
              <a:buNone/>
            </a:pPr>
            <a:endParaRPr/>
          </a:p>
          <a:p>
            <a:pPr marL="0" lvl="0" indent="0" algn="ctr" rtl="0">
              <a:lnSpc>
                <a:spcPct val="100000"/>
              </a:lnSpc>
              <a:spcBef>
                <a:spcPts val="0"/>
              </a:spcBef>
              <a:spcAft>
                <a:spcPts val="0"/>
              </a:spcAft>
              <a:buSzPts val="3000"/>
              <a:buNone/>
            </a:pPr>
            <a:endParaRPr/>
          </a:p>
          <a:p>
            <a:pPr marL="0" lvl="0" indent="0" algn="ctr" rtl="0">
              <a:lnSpc>
                <a:spcPct val="100000"/>
              </a:lnSpc>
              <a:spcBef>
                <a:spcPts val="0"/>
              </a:spcBef>
              <a:spcAft>
                <a:spcPts val="0"/>
              </a:spcAft>
              <a:buSzPts val="3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27"/>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50" name="Google Shape;350;p27"/>
          <p:cNvSpPr txBox="1">
            <a:spLocks noGrp="1"/>
          </p:cNvSpPr>
          <p:nvPr>
            <p:ph type="body" idx="1"/>
          </p:nvPr>
        </p:nvSpPr>
        <p:spPr>
          <a:xfrm>
            <a:off x="609499" y="1973025"/>
            <a:ext cx="3512700" cy="2130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a:t>Hi, our team is </a:t>
            </a:r>
            <a:r>
              <a:rPr lang="en" b="1"/>
              <a:t>perror(“520”);</a:t>
            </a:r>
            <a:r>
              <a:rPr lang="en"/>
              <a:t> and we’re students from TAR UMT Diploma in Computer Science Year 1 Semester 3. This is our first hackathon and we are excited to dive into the challenges and opportunities it presents. </a:t>
            </a:r>
            <a:endParaRPr/>
          </a:p>
          <a:p>
            <a:pPr marL="0" lvl="0" indent="0" algn="l" rtl="0">
              <a:lnSpc>
                <a:spcPct val="100000"/>
              </a:lnSpc>
              <a:spcBef>
                <a:spcPts val="0"/>
              </a:spcBef>
              <a:spcAft>
                <a:spcPts val="0"/>
              </a:spcAft>
              <a:buSzPts val="1600"/>
              <a:buNone/>
            </a:pPr>
            <a:endParaRPr/>
          </a:p>
        </p:txBody>
      </p:sp>
      <p:sp>
        <p:nvSpPr>
          <p:cNvPr id="351" name="Google Shape;351;p27"/>
          <p:cNvSpPr txBox="1">
            <a:spLocks noGrp="1"/>
          </p:cNvSpPr>
          <p:nvPr>
            <p:ph type="title"/>
          </p:nvPr>
        </p:nvSpPr>
        <p:spPr>
          <a:xfrm>
            <a:off x="560825" y="1168325"/>
            <a:ext cx="3561300" cy="66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solidFill>
                  <a:schemeClr val="dk2"/>
                </a:solidFill>
              </a:rPr>
              <a:t>INTRODUCTION</a:t>
            </a:r>
            <a:endParaRPr>
              <a:solidFill>
                <a:schemeClr val="dk2"/>
              </a:solidFill>
            </a:endParaRPr>
          </a:p>
        </p:txBody>
      </p:sp>
      <p:sp>
        <p:nvSpPr>
          <p:cNvPr id="352" name="Google Shape;352;p27"/>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28"/>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58" name="Google Shape;358;p28"/>
          <p:cNvSpPr txBox="1">
            <a:spLocks noGrp="1"/>
          </p:cNvSpPr>
          <p:nvPr>
            <p:ph type="body" idx="1"/>
          </p:nvPr>
        </p:nvSpPr>
        <p:spPr>
          <a:xfrm>
            <a:off x="609499" y="1973025"/>
            <a:ext cx="3512700" cy="2130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sz="2000"/>
              <a:t>Yeoh Wei Jeng</a:t>
            </a:r>
            <a:endParaRPr sz="2000"/>
          </a:p>
          <a:p>
            <a:pPr marL="0" lvl="0" indent="0" algn="l" rtl="0">
              <a:lnSpc>
                <a:spcPct val="100000"/>
              </a:lnSpc>
              <a:spcBef>
                <a:spcPts val="0"/>
              </a:spcBef>
              <a:spcAft>
                <a:spcPts val="0"/>
              </a:spcAft>
              <a:buSzPts val="1600"/>
              <a:buNone/>
            </a:pPr>
            <a:r>
              <a:rPr lang="en" sz="2000"/>
              <a:t>Amber Lim Jia Yi</a:t>
            </a:r>
            <a:endParaRPr sz="2000"/>
          </a:p>
          <a:p>
            <a:pPr marL="0" lvl="0" indent="0" algn="l" rtl="0">
              <a:lnSpc>
                <a:spcPct val="100000"/>
              </a:lnSpc>
              <a:spcBef>
                <a:spcPts val="0"/>
              </a:spcBef>
              <a:spcAft>
                <a:spcPts val="0"/>
              </a:spcAft>
              <a:buSzPts val="1600"/>
              <a:buNone/>
            </a:pPr>
            <a:r>
              <a:rPr lang="en" sz="2000"/>
              <a:t>Koay Yuxien</a:t>
            </a:r>
            <a:endParaRPr sz="2000"/>
          </a:p>
          <a:p>
            <a:pPr marL="0" lvl="0" indent="0" algn="l" rtl="0">
              <a:lnSpc>
                <a:spcPct val="100000"/>
              </a:lnSpc>
              <a:spcBef>
                <a:spcPts val="0"/>
              </a:spcBef>
              <a:spcAft>
                <a:spcPts val="0"/>
              </a:spcAft>
              <a:buSzPts val="1600"/>
              <a:buNone/>
            </a:pPr>
            <a:r>
              <a:rPr lang="en" sz="2000"/>
              <a:t>Yeoh Jun</a:t>
            </a:r>
            <a:endParaRPr sz="2000"/>
          </a:p>
          <a:p>
            <a:pPr marL="0" lvl="0" indent="0" algn="l" rtl="0">
              <a:lnSpc>
                <a:spcPct val="100000"/>
              </a:lnSpc>
              <a:spcBef>
                <a:spcPts val="0"/>
              </a:spcBef>
              <a:spcAft>
                <a:spcPts val="0"/>
              </a:spcAft>
              <a:buSzPts val="1600"/>
              <a:buNone/>
            </a:pPr>
            <a:endParaRPr/>
          </a:p>
        </p:txBody>
      </p:sp>
      <p:sp>
        <p:nvSpPr>
          <p:cNvPr id="359" name="Google Shape;359;p28"/>
          <p:cNvSpPr txBox="1">
            <a:spLocks noGrp="1"/>
          </p:cNvSpPr>
          <p:nvPr>
            <p:ph type="title"/>
          </p:nvPr>
        </p:nvSpPr>
        <p:spPr>
          <a:xfrm>
            <a:off x="560825" y="1168325"/>
            <a:ext cx="3561300" cy="66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TEAM MEMBERS</a:t>
            </a:r>
            <a:endParaRPr>
              <a:solidFill>
                <a:schemeClr val="dk2"/>
              </a:solidFill>
            </a:endParaRPr>
          </a:p>
        </p:txBody>
      </p:sp>
      <p:sp>
        <p:nvSpPr>
          <p:cNvPr id="360" name="Google Shape;360;p28"/>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9"/>
          <p:cNvSpPr txBox="1">
            <a:spLocks noGrp="1"/>
          </p:cNvSpPr>
          <p:nvPr>
            <p:ph type="title"/>
          </p:nvPr>
        </p:nvSpPr>
        <p:spPr>
          <a:xfrm>
            <a:off x="454800" y="2714625"/>
            <a:ext cx="8425200" cy="447900"/>
          </a:xfrm>
          <a:prstGeom prst="rect">
            <a:avLst/>
          </a:prstGeom>
          <a:noFill/>
          <a:ln>
            <a:noFill/>
          </a:ln>
        </p:spPr>
        <p:txBody>
          <a:bodyPr spcFirstLastPara="1" wrap="square" lIns="91425" tIns="0" rIns="91425" bIns="0" anchor="ctr" anchorCtr="0">
            <a:noAutofit/>
          </a:bodyPr>
          <a:lstStyle/>
          <a:p>
            <a:pPr marL="0" lvl="0" indent="0" algn="ctr" rtl="0">
              <a:lnSpc>
                <a:spcPct val="100000"/>
              </a:lnSpc>
              <a:spcBef>
                <a:spcPts val="0"/>
              </a:spcBef>
              <a:spcAft>
                <a:spcPts val="0"/>
              </a:spcAft>
              <a:buSzPts val="3600"/>
              <a:buNone/>
            </a:pPr>
            <a:r>
              <a:rPr lang="en"/>
              <a:t>TOPIC</a:t>
            </a:r>
            <a:endParaRPr/>
          </a:p>
        </p:txBody>
      </p:sp>
      <p:sp>
        <p:nvSpPr>
          <p:cNvPr id="366" name="Google Shape;366;p29"/>
          <p:cNvSpPr txBox="1">
            <a:spLocks noGrp="1"/>
          </p:cNvSpPr>
          <p:nvPr>
            <p:ph type="title" idx="2"/>
          </p:nvPr>
        </p:nvSpPr>
        <p:spPr>
          <a:xfrm>
            <a:off x="454800" y="2150850"/>
            <a:ext cx="8425200" cy="489600"/>
          </a:xfrm>
          <a:prstGeom prst="rect">
            <a:avLst/>
          </a:prstGeom>
          <a:noFill/>
          <a:ln>
            <a:noFill/>
          </a:ln>
        </p:spPr>
        <p:txBody>
          <a:bodyPr spcFirstLastPara="1" wrap="square" lIns="91425" tIns="0" rIns="91425" bIns="0" anchor="b" anchorCtr="0">
            <a:noAutofit/>
          </a:bodyPr>
          <a:lstStyle/>
          <a:p>
            <a:pPr marL="0" lvl="0" indent="0" algn="ctr" rtl="0">
              <a:lnSpc>
                <a:spcPct val="100000"/>
              </a:lnSpc>
              <a:spcBef>
                <a:spcPts val="0"/>
              </a:spcBef>
              <a:spcAft>
                <a:spcPts val="0"/>
              </a:spcAft>
              <a:buSzPts val="8000"/>
              <a:buNone/>
            </a:pPr>
            <a:r>
              <a:rPr lang="en"/>
              <a:t>01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0"/>
          <p:cNvSpPr txBox="1">
            <a:spLocks noGrp="1"/>
          </p:cNvSpPr>
          <p:nvPr>
            <p:ph type="body" idx="1"/>
          </p:nvPr>
        </p:nvSpPr>
        <p:spPr>
          <a:xfrm>
            <a:off x="4579525" y="2388200"/>
            <a:ext cx="3932700" cy="2130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600"/>
              <a:buNone/>
            </a:pPr>
            <a:r>
              <a:rPr lang="en"/>
              <a:t>Data leaking refers to the unauthorized transmission or disclosure of sensitive information from within an organization to an external destination or recipient. </a:t>
            </a:r>
            <a:endParaRPr/>
          </a:p>
        </p:txBody>
      </p:sp>
      <p:sp>
        <p:nvSpPr>
          <p:cNvPr id="372" name="Google Shape;372;p30"/>
          <p:cNvSpPr txBox="1">
            <a:spLocks noGrp="1"/>
          </p:cNvSpPr>
          <p:nvPr>
            <p:ph type="title"/>
          </p:nvPr>
        </p:nvSpPr>
        <p:spPr>
          <a:xfrm>
            <a:off x="4579531" y="1714800"/>
            <a:ext cx="3963300" cy="669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800"/>
              <a:buNone/>
            </a:pPr>
            <a:r>
              <a:rPr lang="en"/>
              <a:t>Data Leaking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1"/>
          <p:cNvSpPr txBox="1">
            <a:spLocks noGrp="1"/>
          </p:cNvSpPr>
          <p:nvPr>
            <p:ph type="title"/>
          </p:nvPr>
        </p:nvSpPr>
        <p:spPr>
          <a:xfrm>
            <a:off x="454800" y="3126900"/>
            <a:ext cx="8425200" cy="447900"/>
          </a:xfrm>
          <a:prstGeom prst="rect">
            <a:avLst/>
          </a:prstGeom>
          <a:noFill/>
          <a:ln>
            <a:noFill/>
          </a:ln>
        </p:spPr>
        <p:txBody>
          <a:bodyPr spcFirstLastPara="1" wrap="square" lIns="91425" tIns="0" rIns="91425" bIns="0" anchor="ctr" anchorCtr="0">
            <a:noAutofit/>
          </a:bodyPr>
          <a:lstStyle/>
          <a:p>
            <a:pPr marL="0" lvl="0" indent="0" algn="ctr" rtl="0">
              <a:lnSpc>
                <a:spcPct val="100000"/>
              </a:lnSpc>
              <a:spcBef>
                <a:spcPts val="0"/>
              </a:spcBef>
              <a:spcAft>
                <a:spcPts val="0"/>
              </a:spcAft>
              <a:buSzPts val="3600"/>
              <a:buNone/>
            </a:pPr>
            <a:r>
              <a:rPr lang="en"/>
              <a:t>PROBLEM STATEMENT </a:t>
            </a:r>
            <a:endParaRPr/>
          </a:p>
          <a:p>
            <a:pPr marL="0" lvl="0" indent="0" algn="ctr" rtl="0">
              <a:lnSpc>
                <a:spcPct val="100000"/>
              </a:lnSpc>
              <a:spcBef>
                <a:spcPts val="0"/>
              </a:spcBef>
              <a:spcAft>
                <a:spcPts val="0"/>
              </a:spcAft>
              <a:buSzPts val="3600"/>
              <a:buNone/>
            </a:pPr>
            <a:r>
              <a:rPr lang="en"/>
              <a:t>&amp; </a:t>
            </a:r>
            <a:endParaRPr/>
          </a:p>
          <a:p>
            <a:pPr marL="0" lvl="0" indent="0" algn="ctr" rtl="0">
              <a:lnSpc>
                <a:spcPct val="100000"/>
              </a:lnSpc>
              <a:spcBef>
                <a:spcPts val="0"/>
              </a:spcBef>
              <a:spcAft>
                <a:spcPts val="0"/>
              </a:spcAft>
              <a:buSzPts val="3600"/>
              <a:buNone/>
            </a:pPr>
            <a:r>
              <a:rPr lang="en"/>
              <a:t>SOLUTION</a:t>
            </a:r>
            <a:endParaRPr/>
          </a:p>
        </p:txBody>
      </p:sp>
      <p:sp>
        <p:nvSpPr>
          <p:cNvPr id="378" name="Google Shape;378;p31"/>
          <p:cNvSpPr txBox="1">
            <a:spLocks noGrp="1"/>
          </p:cNvSpPr>
          <p:nvPr>
            <p:ph type="title" idx="2"/>
          </p:nvPr>
        </p:nvSpPr>
        <p:spPr>
          <a:xfrm>
            <a:off x="454800" y="2150850"/>
            <a:ext cx="8425200" cy="489600"/>
          </a:xfrm>
          <a:prstGeom prst="rect">
            <a:avLst/>
          </a:prstGeom>
          <a:noFill/>
          <a:ln>
            <a:noFill/>
          </a:ln>
        </p:spPr>
        <p:txBody>
          <a:bodyPr spcFirstLastPara="1" wrap="square" lIns="91425" tIns="0" rIns="91425" bIns="0" anchor="b" anchorCtr="0">
            <a:noAutofit/>
          </a:bodyPr>
          <a:lstStyle/>
          <a:p>
            <a:pPr marL="0" lvl="0" indent="0" algn="ctr" rtl="0">
              <a:lnSpc>
                <a:spcPct val="100000"/>
              </a:lnSpc>
              <a:spcBef>
                <a:spcPts val="0"/>
              </a:spcBef>
              <a:spcAft>
                <a:spcPts val="0"/>
              </a:spcAft>
              <a:buSzPts val="8000"/>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2"/>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Problem Statement</a:t>
            </a:r>
            <a:endParaRPr/>
          </a:p>
        </p:txBody>
      </p:sp>
      <p:sp>
        <p:nvSpPr>
          <p:cNvPr id="384" name="Google Shape;384;p32"/>
          <p:cNvSpPr txBox="1">
            <a:spLocks noGrp="1"/>
          </p:cNvSpPr>
          <p:nvPr>
            <p:ph type="ctrTitle"/>
          </p:nvPr>
        </p:nvSpPr>
        <p:spPr>
          <a:xfrm flipH="1">
            <a:off x="1002900" y="1187550"/>
            <a:ext cx="7138200" cy="669000"/>
          </a:xfrm>
          <a:prstGeom prst="rect">
            <a:avLst/>
          </a:prstGeom>
          <a:noFill/>
          <a:ln>
            <a:noFill/>
          </a:ln>
        </p:spPr>
        <p:txBody>
          <a:bodyPr spcFirstLastPara="1" wrap="square" lIns="91425" tIns="0" rIns="91425" bIns="0" anchor="b" anchorCtr="0">
            <a:noAutofit/>
          </a:bodyPr>
          <a:lstStyle/>
          <a:p>
            <a:pPr marL="0" lvl="0" indent="0" algn="l" rtl="0">
              <a:spcBef>
                <a:spcPts val="0"/>
              </a:spcBef>
              <a:spcAft>
                <a:spcPts val="0"/>
              </a:spcAft>
              <a:buNone/>
            </a:pPr>
            <a:r>
              <a:rPr lang="en"/>
              <a:t>Real-time detection of data leaks across various digital platforms</a:t>
            </a:r>
            <a:endParaRPr/>
          </a:p>
        </p:txBody>
      </p:sp>
      <p:sp>
        <p:nvSpPr>
          <p:cNvPr id="385" name="Google Shape;385;p32"/>
          <p:cNvSpPr txBox="1">
            <a:spLocks noGrp="1"/>
          </p:cNvSpPr>
          <p:nvPr>
            <p:ph type="subTitle" idx="8"/>
          </p:nvPr>
        </p:nvSpPr>
        <p:spPr>
          <a:xfrm flipH="1">
            <a:off x="1002850" y="2108100"/>
            <a:ext cx="6924300" cy="2806800"/>
          </a:xfrm>
          <a:prstGeom prst="rect">
            <a:avLst/>
          </a:prstGeom>
          <a:noFill/>
          <a:ln>
            <a:noFill/>
          </a:ln>
        </p:spPr>
        <p:txBody>
          <a:bodyPr spcFirstLastPara="1" wrap="square" lIns="91425" tIns="0" rIns="91425" bIns="91425" anchor="t" anchorCtr="0">
            <a:noAutofit/>
          </a:bodyPr>
          <a:lstStyle/>
          <a:p>
            <a:pPr marL="0" lvl="0" indent="0" algn="just" rtl="0">
              <a:lnSpc>
                <a:spcPct val="100000"/>
              </a:lnSpc>
              <a:spcBef>
                <a:spcPts val="0"/>
              </a:spcBef>
              <a:spcAft>
                <a:spcPts val="0"/>
              </a:spcAft>
              <a:buSzPts val="1200"/>
              <a:buNone/>
            </a:pPr>
            <a:r>
              <a:rPr lang="en" sz="2500"/>
              <a:t>Datas are often leaked and organizations might not realise it until it is too late. Therefore, creating a solution to detect data leaks in real time can help organizations track the data leakage more effectively and in shorter time. This will prevent loss for the organizations and keep the data stored save and secure.</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3"/>
          <p:cNvSpPr txBox="1">
            <a:spLocks noGrp="1"/>
          </p:cNvSpPr>
          <p:nvPr>
            <p:ph type="title" idx="7"/>
          </p:nvPr>
        </p:nvSpPr>
        <p:spPr>
          <a:xfrm>
            <a:off x="1278000" y="343200"/>
            <a:ext cx="6588000" cy="66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Solution</a:t>
            </a:r>
            <a:endParaRPr/>
          </a:p>
        </p:txBody>
      </p:sp>
      <p:sp>
        <p:nvSpPr>
          <p:cNvPr id="391" name="Google Shape;391;p33"/>
          <p:cNvSpPr txBox="1">
            <a:spLocks noGrp="1"/>
          </p:cNvSpPr>
          <p:nvPr>
            <p:ph type="ctrTitle"/>
          </p:nvPr>
        </p:nvSpPr>
        <p:spPr>
          <a:xfrm flipH="1">
            <a:off x="1002900" y="1187550"/>
            <a:ext cx="7138200" cy="669000"/>
          </a:xfrm>
          <a:prstGeom prst="rect">
            <a:avLst/>
          </a:prstGeom>
          <a:noFill/>
          <a:ln>
            <a:noFill/>
          </a:ln>
        </p:spPr>
        <p:txBody>
          <a:bodyPr spcFirstLastPara="1" wrap="square" lIns="91425" tIns="0" rIns="91425" bIns="0" anchor="b" anchorCtr="0">
            <a:noAutofit/>
          </a:bodyPr>
          <a:lstStyle/>
          <a:p>
            <a:pPr marL="0" lvl="0" indent="0" algn="l" rtl="0">
              <a:spcBef>
                <a:spcPts val="0"/>
              </a:spcBef>
              <a:spcAft>
                <a:spcPts val="0"/>
              </a:spcAft>
              <a:buNone/>
            </a:pPr>
            <a:r>
              <a:rPr lang="en"/>
              <a:t>Detect: Create ways to find data leaks in real-time or through regular checks. </a:t>
            </a:r>
            <a:endParaRPr/>
          </a:p>
        </p:txBody>
      </p:sp>
      <p:sp>
        <p:nvSpPr>
          <p:cNvPr id="392" name="Google Shape;392;p33"/>
          <p:cNvSpPr txBox="1">
            <a:spLocks noGrp="1"/>
          </p:cNvSpPr>
          <p:nvPr>
            <p:ph type="subTitle" idx="8"/>
          </p:nvPr>
        </p:nvSpPr>
        <p:spPr>
          <a:xfrm flipH="1">
            <a:off x="1002850" y="2108100"/>
            <a:ext cx="6924300" cy="2806800"/>
          </a:xfrm>
          <a:prstGeom prst="rect">
            <a:avLst/>
          </a:prstGeom>
          <a:noFill/>
          <a:ln>
            <a:noFill/>
          </a:ln>
        </p:spPr>
        <p:txBody>
          <a:bodyPr spcFirstLastPara="1" wrap="square" lIns="91425" tIns="0" rIns="91425" bIns="91425" anchor="t" anchorCtr="0">
            <a:noAutofit/>
          </a:bodyPr>
          <a:lstStyle/>
          <a:p>
            <a:pPr marL="0" lvl="0" indent="0" algn="just" rtl="0">
              <a:lnSpc>
                <a:spcPct val="100000"/>
              </a:lnSpc>
              <a:spcBef>
                <a:spcPts val="0"/>
              </a:spcBef>
              <a:spcAft>
                <a:spcPts val="0"/>
              </a:spcAft>
              <a:buSzPts val="1200"/>
              <a:buNone/>
            </a:pPr>
            <a:r>
              <a:rPr lang="en" sz="2500"/>
              <a:t>Our system can detect all the activities in the system such as login activity, encryption, decryption and the file name that has been encrypted or decrypted. This will allow admin to check for any unusual activity.</a:t>
            </a:r>
            <a:endParaRPr sz="2500"/>
          </a:p>
        </p:txBody>
      </p:sp>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637</Words>
  <Application>Microsoft Office PowerPoint</Application>
  <PresentationFormat>On-screen Show (16:9)</PresentationFormat>
  <Paragraphs>77</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Raleway SemiBold</vt:lpstr>
      <vt:lpstr>Barlow Condensed ExtraBold</vt:lpstr>
      <vt:lpstr>Anaheim</vt:lpstr>
      <vt:lpstr>Barlow</vt:lpstr>
      <vt:lpstr>Roboto Condensed Light</vt:lpstr>
      <vt:lpstr>Roboto</vt:lpstr>
      <vt:lpstr>Overpass Mono</vt:lpstr>
      <vt:lpstr>Arial</vt:lpstr>
      <vt:lpstr>Nunito Light</vt:lpstr>
      <vt:lpstr>Programming Lesson by Slidesgo</vt:lpstr>
      <vt:lpstr>TAR UMT International Hackathon 2024</vt:lpstr>
      <vt:lpstr>TABLE OF CONTENTS</vt:lpstr>
      <vt:lpstr>INTRODUCTION</vt:lpstr>
      <vt:lpstr>TEAM MEMBERS</vt:lpstr>
      <vt:lpstr>TOPIC</vt:lpstr>
      <vt:lpstr>Data Leaking</vt:lpstr>
      <vt:lpstr>PROBLEM STATEMENT  &amp;  SOLUTION</vt:lpstr>
      <vt:lpstr>Problem Statement</vt:lpstr>
      <vt:lpstr>Solution</vt:lpstr>
      <vt:lpstr>Solution</vt:lpstr>
      <vt:lpstr>PRODUCT</vt:lpstr>
      <vt:lpstr>1 Staff ID and password</vt:lpstr>
      <vt:lpstr>2 Hidden password</vt:lpstr>
      <vt:lpstr>3 Give out warning to admin for suspicious activity</vt:lpstr>
      <vt:lpstr>4 Encryption and Decryption</vt:lpstr>
      <vt:lpstr>DEMO</vt:lpstr>
      <vt:lpstr>Sign in</vt:lpstr>
      <vt:lpstr>Open File</vt:lpstr>
      <vt:lpstr>Encrypt Your File</vt:lpstr>
      <vt:lpstr>Decrypt Your File</vt:lpstr>
      <vt:lpstr>Decrypt Your File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 UMT International Hackathon 2024</dc:title>
  <cp:lastModifiedBy>Yin Rou</cp:lastModifiedBy>
  <cp:revision>1</cp:revision>
  <dcterms:modified xsi:type="dcterms:W3CDTF">2024-05-19T14:06:17Z</dcterms:modified>
</cp:coreProperties>
</file>