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embeddedFontLst>
    <p:embeddedFont>
      <p:font typeface="Anaheim"/>
      <p:regular r:id="rId27"/>
    </p:embeddedFont>
    <p:embeddedFont>
      <p:font typeface="Barlow Condensed ExtraBold"/>
      <p:bold r:id="rId28"/>
      <p:boldItalic r:id="rId29"/>
    </p:embeddedFont>
    <p:embeddedFont>
      <p:font typeface="Overpass Mono"/>
      <p:regular r:id="rId30"/>
      <p:bold r:id="rId31"/>
    </p:embeddedFont>
    <p:embeddedFont>
      <p:font typeface="Barlow"/>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BarlowCondensedExtraBold-bold.fntdata"/><Relationship Id="rId27" Type="http://schemas.openxmlformats.org/officeDocument/2006/relationships/font" Target="fonts/Anaheim-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BarlowCondensedExtraBold-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OverpassMono-bold.fntdata"/><Relationship Id="rId30" Type="http://schemas.openxmlformats.org/officeDocument/2006/relationships/font" Target="fonts/OverpassMono-regular.fntdata"/><Relationship Id="rId11" Type="http://schemas.openxmlformats.org/officeDocument/2006/relationships/slide" Target="slides/slide7.xml"/><Relationship Id="rId33" Type="http://schemas.openxmlformats.org/officeDocument/2006/relationships/font" Target="fonts/Barlow-bold.fntdata"/><Relationship Id="rId10" Type="http://schemas.openxmlformats.org/officeDocument/2006/relationships/slide" Target="slides/slide6.xml"/><Relationship Id="rId32" Type="http://schemas.openxmlformats.org/officeDocument/2006/relationships/font" Target="fonts/Barlow-regular.fntdata"/><Relationship Id="rId13" Type="http://schemas.openxmlformats.org/officeDocument/2006/relationships/slide" Target="slides/slide9.xml"/><Relationship Id="rId35" Type="http://schemas.openxmlformats.org/officeDocument/2006/relationships/font" Target="fonts/Barlow-boldItalic.fntdata"/><Relationship Id="rId12" Type="http://schemas.openxmlformats.org/officeDocument/2006/relationships/slide" Target="slides/slide8.xml"/><Relationship Id="rId34" Type="http://schemas.openxmlformats.org/officeDocument/2006/relationships/font" Target="fonts/Barlow-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dc1bc60708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5" name="Google Shape;395;g2dc1bc60708_1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713dba509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2" name="Google Shape;402;g2713dba509d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2713dba509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8" name="Google Shape;408;g2713dba509d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713dba509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5" name="Google Shape;415;g2713dba509d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2713dba509d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2" name="Google Shape;422;g2713dba509d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2713dba509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9" name="Google Shape;429;g2713dba509d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2713dba509d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6" name="Google Shape;436;g2713dba509d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2713dba509d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2" name="Google Shape;442;g2713dba509d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2713dba509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9" name="Google Shape;449;g2713dba509d_0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2713dba509d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6" name="Google Shape;456;g2713dba509d_0_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2713dba509d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3" name="Google Shape;463;g2713dba509d_0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2713dba509d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0" name="Google Shape;470;g2713dba509d_0_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7" name="Google Shape;477;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713dba509d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g2713dba509d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3" name="Google Shape;36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9" name="Google Shape;36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713dba509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5" name="Google Shape;375;g2713dba509d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1" name="Google Shape;38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dc1bc60708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8" name="Google Shape;388;g2dc1bc60708_1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rect b="b" l="l" r="r" t="t"/>
              <a:pathLst>
                <a:path extrusionOk="0" h="1930" w="19277">
                  <a:moveTo>
                    <a:pt x="1" y="1"/>
                  </a:moveTo>
                  <a:lnTo>
                    <a:pt x="1" y="1930"/>
                  </a:lnTo>
                  <a:lnTo>
                    <a:pt x="19277" y="1930"/>
                  </a:lnTo>
                  <a:lnTo>
                    <a:pt x="19277"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p:nvPr/>
          </p:nvSpPr>
          <p:spPr>
            <a:xfrm>
              <a:off x="7784360" y="1950550"/>
              <a:ext cx="865993" cy="132176"/>
            </a:xfrm>
            <a:custGeom>
              <a:rect b="b" l="l" r="r" t="t"/>
              <a:pathLst>
                <a:path extrusionOk="0" h="1930" w="12645">
                  <a:moveTo>
                    <a:pt x="0" y="1"/>
                  </a:moveTo>
                  <a:lnTo>
                    <a:pt x="0" y="1929"/>
                  </a:lnTo>
                  <a:lnTo>
                    <a:pt x="12645" y="1929"/>
                  </a:lnTo>
                  <a:lnTo>
                    <a:pt x="12645"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a:off x="8855808" y="1950550"/>
              <a:ext cx="322907" cy="132176"/>
            </a:xfrm>
            <a:custGeom>
              <a:rect b="b" l="l" r="r" t="t"/>
              <a:pathLst>
                <a:path extrusionOk="0" h="1930" w="4715">
                  <a:moveTo>
                    <a:pt x="0" y="1"/>
                  </a:moveTo>
                  <a:lnTo>
                    <a:pt x="0" y="1929"/>
                  </a:lnTo>
                  <a:lnTo>
                    <a:pt x="4715" y="1929"/>
                  </a:lnTo>
                  <a:lnTo>
                    <a:pt x="4715"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a:off x="8445651" y="2169086"/>
              <a:ext cx="733063" cy="132998"/>
            </a:xfrm>
            <a:custGeom>
              <a:rect b="b" l="l" r="r" t="t"/>
              <a:pathLst>
                <a:path extrusionOk="0" h="1942" w="10704">
                  <a:moveTo>
                    <a:pt x="0" y="0"/>
                  </a:moveTo>
                  <a:lnTo>
                    <a:pt x="0" y="1941"/>
                  </a:lnTo>
                  <a:lnTo>
                    <a:pt x="10704" y="1941"/>
                  </a:lnTo>
                  <a:lnTo>
                    <a:pt x="10704"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a:off x="8738356" y="2388443"/>
              <a:ext cx="440359" cy="132929"/>
            </a:xfrm>
            <a:custGeom>
              <a:rect b="b" l="l" r="r" t="t"/>
              <a:pathLst>
                <a:path extrusionOk="0" h="1941" w="6430">
                  <a:moveTo>
                    <a:pt x="1" y="0"/>
                  </a:moveTo>
                  <a:lnTo>
                    <a:pt x="1" y="1941"/>
                  </a:lnTo>
                  <a:lnTo>
                    <a:pt x="6430" y="1941"/>
                  </a:lnTo>
                  <a:lnTo>
                    <a:pt x="6430"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a:off x="7990637" y="2388443"/>
              <a:ext cx="597737" cy="132929"/>
            </a:xfrm>
            <a:custGeom>
              <a:rect b="b" l="l" r="r" t="t"/>
              <a:pathLst>
                <a:path extrusionOk="0" h="1941" w="8728">
                  <a:moveTo>
                    <a:pt x="1" y="0"/>
                  </a:moveTo>
                  <a:lnTo>
                    <a:pt x="1" y="1941"/>
                  </a:lnTo>
                  <a:lnTo>
                    <a:pt x="8728" y="1941"/>
                  </a:lnTo>
                  <a:lnTo>
                    <a:pt x="8728"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p:nvPr/>
          </p:nvSpPr>
          <p:spPr>
            <a:xfrm>
              <a:off x="7683208" y="2607801"/>
              <a:ext cx="1495507" cy="132108"/>
            </a:xfrm>
            <a:custGeom>
              <a:rect b="b" l="l" r="r" t="t"/>
              <a:pathLst>
                <a:path extrusionOk="0" h="1929" w="21837">
                  <a:moveTo>
                    <a:pt x="1" y="0"/>
                  </a:moveTo>
                  <a:lnTo>
                    <a:pt x="1" y="1929"/>
                  </a:lnTo>
                  <a:lnTo>
                    <a:pt x="21837" y="1929"/>
                  </a:lnTo>
                  <a:lnTo>
                    <a:pt x="21837"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a:off x="8298888" y="2827090"/>
              <a:ext cx="879827" cy="132176"/>
            </a:xfrm>
            <a:custGeom>
              <a:rect b="b" l="l" r="r" t="t"/>
              <a:pathLst>
                <a:path extrusionOk="0" h="1930" w="12847">
                  <a:moveTo>
                    <a:pt x="0" y="1"/>
                  </a:moveTo>
                  <a:lnTo>
                    <a:pt x="0" y="1930"/>
                  </a:lnTo>
                  <a:lnTo>
                    <a:pt x="12847" y="1930"/>
                  </a:lnTo>
                  <a:lnTo>
                    <a:pt x="12847"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
            <p:cNvSpPr/>
            <p:nvPr/>
          </p:nvSpPr>
          <p:spPr>
            <a:xfrm>
              <a:off x="8855808" y="3046447"/>
              <a:ext cx="322907" cy="132176"/>
            </a:xfrm>
            <a:custGeom>
              <a:rect b="b" l="l" r="r" t="t"/>
              <a:pathLst>
                <a:path extrusionOk="0" h="1930" w="4715">
                  <a:moveTo>
                    <a:pt x="0" y="1"/>
                  </a:moveTo>
                  <a:lnTo>
                    <a:pt x="0" y="1929"/>
                  </a:lnTo>
                  <a:lnTo>
                    <a:pt x="4715" y="1929"/>
                  </a:lnTo>
                  <a:lnTo>
                    <a:pt x="4715"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
            <p:cNvSpPr/>
            <p:nvPr/>
          </p:nvSpPr>
          <p:spPr>
            <a:xfrm>
              <a:off x="7784360" y="2169086"/>
              <a:ext cx="499050" cy="132998"/>
            </a:xfrm>
            <a:custGeom>
              <a:rect b="b" l="l" r="r" t="t"/>
              <a:pathLst>
                <a:path extrusionOk="0" h="1942" w="7287">
                  <a:moveTo>
                    <a:pt x="0" y="0"/>
                  </a:moveTo>
                  <a:lnTo>
                    <a:pt x="0" y="1941"/>
                  </a:lnTo>
                  <a:lnTo>
                    <a:pt x="7287" y="1941"/>
                  </a:lnTo>
                  <a:lnTo>
                    <a:pt x="7287"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p:nvPr/>
          </p:nvSpPr>
          <p:spPr>
            <a:xfrm>
              <a:off x="8020017" y="4142344"/>
              <a:ext cx="322975" cy="132176"/>
            </a:xfrm>
            <a:custGeom>
              <a:rect b="b" l="l" r="r" t="t"/>
              <a:pathLst>
                <a:path extrusionOk="0" h="1930" w="4716">
                  <a:moveTo>
                    <a:pt x="0" y="1"/>
                  </a:moveTo>
                  <a:lnTo>
                    <a:pt x="0" y="1929"/>
                  </a:lnTo>
                  <a:lnTo>
                    <a:pt x="4715" y="1929"/>
                  </a:lnTo>
                  <a:lnTo>
                    <a:pt x="4715"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
            <p:cNvSpPr/>
            <p:nvPr/>
          </p:nvSpPr>
          <p:spPr>
            <a:xfrm>
              <a:off x="7521789" y="4142344"/>
              <a:ext cx="322153" cy="132176"/>
            </a:xfrm>
            <a:custGeom>
              <a:rect b="b" l="l" r="r" t="t"/>
              <a:pathLst>
                <a:path extrusionOk="0" h="1930" w="4704">
                  <a:moveTo>
                    <a:pt x="0" y="1"/>
                  </a:moveTo>
                  <a:lnTo>
                    <a:pt x="0" y="1929"/>
                  </a:lnTo>
                  <a:lnTo>
                    <a:pt x="4703" y="1929"/>
                  </a:lnTo>
                  <a:lnTo>
                    <a:pt x="4703"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
            <p:cNvSpPr/>
            <p:nvPr/>
          </p:nvSpPr>
          <p:spPr>
            <a:xfrm>
              <a:off x="8152056" y="3264983"/>
              <a:ext cx="1026659" cy="132998"/>
            </a:xfrm>
            <a:custGeom>
              <a:rect b="b" l="l" r="r" t="t"/>
              <a:pathLst>
                <a:path extrusionOk="0" h="1942" w="14991">
                  <a:moveTo>
                    <a:pt x="1" y="0"/>
                  </a:moveTo>
                  <a:lnTo>
                    <a:pt x="1" y="1941"/>
                  </a:lnTo>
                  <a:lnTo>
                    <a:pt x="14991" y="1941"/>
                  </a:lnTo>
                  <a:lnTo>
                    <a:pt x="14991"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
            <p:cNvSpPr/>
            <p:nvPr/>
          </p:nvSpPr>
          <p:spPr>
            <a:xfrm>
              <a:off x="7784360" y="3484340"/>
              <a:ext cx="807301" cy="132929"/>
            </a:xfrm>
            <a:custGeom>
              <a:rect b="b" l="l" r="r" t="t"/>
              <a:pathLst>
                <a:path extrusionOk="0" h="1941" w="11788">
                  <a:moveTo>
                    <a:pt x="0" y="0"/>
                  </a:moveTo>
                  <a:lnTo>
                    <a:pt x="0" y="1941"/>
                  </a:lnTo>
                  <a:lnTo>
                    <a:pt x="11787" y="1941"/>
                  </a:lnTo>
                  <a:lnTo>
                    <a:pt x="11787"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
            <p:cNvSpPr/>
            <p:nvPr/>
          </p:nvSpPr>
          <p:spPr>
            <a:xfrm>
              <a:off x="8738356" y="3484340"/>
              <a:ext cx="440359" cy="132929"/>
            </a:xfrm>
            <a:custGeom>
              <a:rect b="b" l="l" r="r" t="t"/>
              <a:pathLst>
                <a:path extrusionOk="0" h="1941" w="6430">
                  <a:moveTo>
                    <a:pt x="1" y="0"/>
                  </a:moveTo>
                  <a:lnTo>
                    <a:pt x="1" y="1941"/>
                  </a:lnTo>
                  <a:lnTo>
                    <a:pt x="6430" y="1941"/>
                  </a:lnTo>
                  <a:lnTo>
                    <a:pt x="6430"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
            <p:cNvSpPr/>
            <p:nvPr/>
          </p:nvSpPr>
          <p:spPr>
            <a:xfrm>
              <a:off x="7931945" y="3046447"/>
              <a:ext cx="733063" cy="132176"/>
            </a:xfrm>
            <a:custGeom>
              <a:rect b="b" l="l" r="r" t="t"/>
              <a:pathLst>
                <a:path extrusionOk="0" h="1930" w="10704">
                  <a:moveTo>
                    <a:pt x="0" y="1"/>
                  </a:moveTo>
                  <a:lnTo>
                    <a:pt x="0" y="1929"/>
                  </a:lnTo>
                  <a:lnTo>
                    <a:pt x="10704" y="1929"/>
                  </a:lnTo>
                  <a:lnTo>
                    <a:pt x="10704"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
            <p:cNvSpPr/>
            <p:nvPr/>
          </p:nvSpPr>
          <p:spPr>
            <a:xfrm>
              <a:off x="8445651" y="3703698"/>
              <a:ext cx="733063" cy="132108"/>
            </a:xfrm>
            <a:custGeom>
              <a:rect b="b" l="l" r="r" t="t"/>
              <a:pathLst>
                <a:path extrusionOk="0" h="1929" w="10704">
                  <a:moveTo>
                    <a:pt x="0" y="0"/>
                  </a:moveTo>
                  <a:lnTo>
                    <a:pt x="0" y="1929"/>
                  </a:lnTo>
                  <a:lnTo>
                    <a:pt x="10704" y="1929"/>
                  </a:lnTo>
                  <a:lnTo>
                    <a:pt x="10704"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
            <p:cNvSpPr/>
            <p:nvPr/>
          </p:nvSpPr>
          <p:spPr>
            <a:xfrm>
              <a:off x="8855808" y="3922987"/>
              <a:ext cx="322907" cy="132176"/>
            </a:xfrm>
            <a:custGeom>
              <a:rect b="b" l="l" r="r" t="t"/>
              <a:pathLst>
                <a:path extrusionOk="0" h="1930" w="4715">
                  <a:moveTo>
                    <a:pt x="0" y="1"/>
                  </a:moveTo>
                  <a:lnTo>
                    <a:pt x="0" y="1930"/>
                  </a:lnTo>
                  <a:lnTo>
                    <a:pt x="4715" y="1930"/>
                  </a:lnTo>
                  <a:lnTo>
                    <a:pt x="4715"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
            <p:cNvSpPr/>
            <p:nvPr/>
          </p:nvSpPr>
          <p:spPr>
            <a:xfrm>
              <a:off x="7990637" y="3703698"/>
              <a:ext cx="322975" cy="132108"/>
            </a:xfrm>
            <a:custGeom>
              <a:rect b="b" l="l" r="r" t="t"/>
              <a:pathLst>
                <a:path extrusionOk="0" h="1929" w="4716">
                  <a:moveTo>
                    <a:pt x="1" y="0"/>
                  </a:moveTo>
                  <a:lnTo>
                    <a:pt x="1" y="1929"/>
                  </a:lnTo>
                  <a:lnTo>
                    <a:pt x="4715" y="1929"/>
                  </a:lnTo>
                  <a:lnTo>
                    <a:pt x="4715"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
            <p:cNvSpPr/>
            <p:nvPr/>
          </p:nvSpPr>
          <p:spPr>
            <a:xfrm>
              <a:off x="8445651" y="4142344"/>
              <a:ext cx="733063" cy="132176"/>
            </a:xfrm>
            <a:custGeom>
              <a:rect b="b" l="l" r="r" t="t"/>
              <a:pathLst>
                <a:path extrusionOk="0" h="1930" w="10704">
                  <a:moveTo>
                    <a:pt x="0" y="1"/>
                  </a:moveTo>
                  <a:lnTo>
                    <a:pt x="0" y="1929"/>
                  </a:lnTo>
                  <a:lnTo>
                    <a:pt x="10704" y="1929"/>
                  </a:lnTo>
                  <a:lnTo>
                    <a:pt x="10704"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2"/>
            <p:cNvSpPr/>
            <p:nvPr/>
          </p:nvSpPr>
          <p:spPr>
            <a:xfrm>
              <a:off x="7858529" y="3922987"/>
              <a:ext cx="862774" cy="132176"/>
            </a:xfrm>
            <a:custGeom>
              <a:rect b="b" l="l" r="r" t="t"/>
              <a:pathLst>
                <a:path extrusionOk="0" h="1930" w="12598">
                  <a:moveTo>
                    <a:pt x="1" y="1"/>
                  </a:moveTo>
                  <a:lnTo>
                    <a:pt x="1" y="1930"/>
                  </a:lnTo>
                  <a:lnTo>
                    <a:pt x="12598" y="1930"/>
                  </a:lnTo>
                  <a:lnTo>
                    <a:pt x="12598"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
            <p:cNvSpPr/>
            <p:nvPr/>
          </p:nvSpPr>
          <p:spPr>
            <a:xfrm>
              <a:off x="7683208" y="4361702"/>
              <a:ext cx="1495507" cy="132176"/>
            </a:xfrm>
            <a:custGeom>
              <a:rect b="b" l="l" r="r" t="t"/>
              <a:pathLst>
                <a:path extrusionOk="0" h="1930" w="21837">
                  <a:moveTo>
                    <a:pt x="1" y="0"/>
                  </a:moveTo>
                  <a:lnTo>
                    <a:pt x="1" y="1929"/>
                  </a:lnTo>
                  <a:lnTo>
                    <a:pt x="21837" y="1929"/>
                  </a:lnTo>
                  <a:lnTo>
                    <a:pt x="21837"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
            <p:cNvSpPr/>
            <p:nvPr/>
          </p:nvSpPr>
          <p:spPr>
            <a:xfrm>
              <a:off x="8767736" y="4580237"/>
              <a:ext cx="410978" cy="132929"/>
            </a:xfrm>
            <a:custGeom>
              <a:rect b="b" l="l" r="r" t="t"/>
              <a:pathLst>
                <a:path extrusionOk="0" h="1941" w="6001">
                  <a:moveTo>
                    <a:pt x="0" y="0"/>
                  </a:moveTo>
                  <a:lnTo>
                    <a:pt x="0" y="1941"/>
                  </a:lnTo>
                  <a:lnTo>
                    <a:pt x="6001" y="1941"/>
                  </a:lnTo>
                  <a:lnTo>
                    <a:pt x="6001"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
            <p:cNvSpPr/>
            <p:nvPr/>
          </p:nvSpPr>
          <p:spPr>
            <a:xfrm>
              <a:off x="7814494" y="4580237"/>
              <a:ext cx="773880" cy="132929"/>
            </a:xfrm>
            <a:custGeom>
              <a:rect b="b" l="l" r="r" t="t"/>
              <a:pathLst>
                <a:path extrusionOk="0" h="1941" w="11300">
                  <a:moveTo>
                    <a:pt x="1" y="0"/>
                  </a:moveTo>
                  <a:lnTo>
                    <a:pt x="1" y="1941"/>
                  </a:lnTo>
                  <a:lnTo>
                    <a:pt x="11300" y="1941"/>
                  </a:lnTo>
                  <a:lnTo>
                    <a:pt x="11300"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
            <p:cNvSpPr/>
            <p:nvPr/>
          </p:nvSpPr>
          <p:spPr>
            <a:xfrm>
              <a:off x="7397009" y="4799526"/>
              <a:ext cx="833394" cy="132998"/>
            </a:xfrm>
            <a:custGeom>
              <a:rect b="b" l="l" r="r" t="t"/>
              <a:pathLst>
                <a:path extrusionOk="0" h="1942" w="12169">
                  <a:moveTo>
                    <a:pt x="1" y="1"/>
                  </a:moveTo>
                  <a:lnTo>
                    <a:pt x="1" y="1942"/>
                  </a:lnTo>
                  <a:lnTo>
                    <a:pt x="12169" y="1942"/>
                  </a:lnTo>
                  <a:lnTo>
                    <a:pt x="12169"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
            <p:cNvSpPr/>
            <p:nvPr/>
          </p:nvSpPr>
          <p:spPr>
            <a:xfrm>
              <a:off x="8382851" y="4799526"/>
              <a:ext cx="795864" cy="132998"/>
            </a:xfrm>
            <a:custGeom>
              <a:rect b="b" l="l" r="r" t="t"/>
              <a:pathLst>
                <a:path extrusionOk="0" h="1942" w="11621">
                  <a:moveTo>
                    <a:pt x="0" y="1"/>
                  </a:moveTo>
                  <a:lnTo>
                    <a:pt x="0" y="1942"/>
                  </a:lnTo>
                  <a:lnTo>
                    <a:pt x="11621" y="1942"/>
                  </a:lnTo>
                  <a:lnTo>
                    <a:pt x="11621"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2"/>
            <p:cNvSpPr/>
            <p:nvPr/>
          </p:nvSpPr>
          <p:spPr>
            <a:xfrm>
              <a:off x="8064053" y="5018884"/>
              <a:ext cx="1114662" cy="132176"/>
            </a:xfrm>
            <a:custGeom>
              <a:rect b="b" l="l" r="r" t="t"/>
              <a:pathLst>
                <a:path extrusionOk="0" h="1930" w="16276">
                  <a:moveTo>
                    <a:pt x="0" y="1"/>
                  </a:moveTo>
                  <a:lnTo>
                    <a:pt x="0" y="1930"/>
                  </a:lnTo>
                  <a:lnTo>
                    <a:pt x="16276" y="1930"/>
                  </a:lnTo>
                  <a:lnTo>
                    <a:pt x="16276"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7" name="Google Shape;37;p2"/>
          <p:cNvSpPr/>
          <p:nvPr/>
        </p:nvSpPr>
        <p:spPr>
          <a:xfrm>
            <a:off x="1962382" y="0"/>
            <a:ext cx="2721868" cy="387420"/>
          </a:xfrm>
          <a:custGeom>
            <a:rect b="b" l="l" r="r" t="t"/>
            <a:pathLst>
              <a:path extrusionOk="0" h="5657" w="39744">
                <a:moveTo>
                  <a:pt x="1" y="1"/>
                </a:moveTo>
                <a:lnTo>
                  <a:pt x="1" y="5656"/>
                </a:lnTo>
                <a:lnTo>
                  <a:pt x="39744" y="5656"/>
                </a:lnTo>
                <a:lnTo>
                  <a:pt x="397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
          <p:cNvSpPr/>
          <p:nvPr/>
        </p:nvSpPr>
        <p:spPr>
          <a:xfrm>
            <a:off x="873813" y="0"/>
            <a:ext cx="664647" cy="387420"/>
          </a:xfrm>
          <a:custGeom>
            <a:rect b="b" l="l" r="r" t="t"/>
            <a:pathLst>
              <a:path extrusionOk="0" h="5657" w="9705">
                <a:moveTo>
                  <a:pt x="1" y="1"/>
                </a:moveTo>
                <a:lnTo>
                  <a:pt x="1" y="5656"/>
                </a:lnTo>
                <a:lnTo>
                  <a:pt x="9704" y="5656"/>
                </a:lnTo>
                <a:lnTo>
                  <a:pt x="970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
          <p:cNvSpPr/>
          <p:nvPr/>
        </p:nvSpPr>
        <p:spPr>
          <a:xfrm>
            <a:off x="1049134" y="938616"/>
            <a:ext cx="212098" cy="385776"/>
          </a:xfrm>
          <a:custGeom>
            <a:rect b="b" l="l" r="r" t="t"/>
            <a:pathLst>
              <a:path extrusionOk="0" h="5633" w="3097">
                <a:moveTo>
                  <a:pt x="2239" y="1"/>
                </a:moveTo>
                <a:lnTo>
                  <a:pt x="1" y="5275"/>
                </a:lnTo>
                <a:lnTo>
                  <a:pt x="846" y="5633"/>
                </a:lnTo>
                <a:lnTo>
                  <a:pt x="3096" y="370"/>
                </a:lnTo>
                <a:lnTo>
                  <a:pt x="223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2"/>
          <p:cNvSpPr/>
          <p:nvPr/>
        </p:nvSpPr>
        <p:spPr>
          <a:xfrm>
            <a:off x="873813" y="1008745"/>
            <a:ext cx="167240" cy="245519"/>
          </a:xfrm>
          <a:custGeom>
            <a:rect b="b" l="l" r="r" t="t"/>
            <a:pathLst>
              <a:path extrusionOk="0" h="3585" w="2442">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
          <p:cNvSpPr/>
          <p:nvPr/>
        </p:nvSpPr>
        <p:spPr>
          <a:xfrm>
            <a:off x="1268492" y="1008745"/>
            <a:ext cx="168062" cy="245519"/>
          </a:xfrm>
          <a:custGeom>
            <a:rect b="b" l="l" r="r" t="t"/>
            <a:pathLst>
              <a:path extrusionOk="0" h="3585" w="2454">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
          <p:cNvSpPr/>
          <p:nvPr/>
        </p:nvSpPr>
        <p:spPr>
          <a:xfrm>
            <a:off x="3516020" y="4983597"/>
            <a:ext cx="1054395" cy="159912"/>
          </a:xfrm>
          <a:custGeom>
            <a:rect b="b" l="l" r="r" t="t"/>
            <a:pathLst>
              <a:path extrusionOk="0" h="2335" w="15396">
                <a:moveTo>
                  <a:pt x="1" y="1"/>
                </a:moveTo>
                <a:lnTo>
                  <a:pt x="1" y="2335"/>
                </a:lnTo>
                <a:lnTo>
                  <a:pt x="15395" y="2335"/>
                </a:lnTo>
                <a:lnTo>
                  <a:pt x="1539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
          <p:cNvSpPr/>
          <p:nvPr/>
        </p:nvSpPr>
        <p:spPr>
          <a:xfrm>
            <a:off x="1160341" y="4983597"/>
            <a:ext cx="2152689" cy="159912"/>
          </a:xfrm>
          <a:custGeom>
            <a:rect b="b" l="l" r="r" t="t"/>
            <a:pathLst>
              <a:path extrusionOk="0" h="2335" w="31433">
                <a:moveTo>
                  <a:pt x="0" y="1"/>
                </a:moveTo>
                <a:lnTo>
                  <a:pt x="0" y="2335"/>
                </a:lnTo>
                <a:lnTo>
                  <a:pt x="31433" y="2335"/>
                </a:lnTo>
                <a:lnTo>
                  <a:pt x="3143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
          <p:cNvSpPr/>
          <p:nvPr/>
        </p:nvSpPr>
        <p:spPr>
          <a:xfrm>
            <a:off x="1805333" y="4452017"/>
            <a:ext cx="3750923" cy="160666"/>
          </a:xfrm>
          <a:custGeom>
            <a:rect b="b" l="l" r="r" t="t"/>
            <a:pathLst>
              <a:path extrusionOk="0" h="2346" w="54770">
                <a:moveTo>
                  <a:pt x="0" y="0"/>
                </a:moveTo>
                <a:lnTo>
                  <a:pt x="0" y="2346"/>
                </a:lnTo>
                <a:lnTo>
                  <a:pt x="54769" y="2346"/>
                </a:lnTo>
                <a:lnTo>
                  <a:pt x="5476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
          <p:cNvSpPr/>
          <p:nvPr/>
        </p:nvSpPr>
        <p:spPr>
          <a:xfrm>
            <a:off x="0" y="4452017"/>
            <a:ext cx="1490645" cy="160666"/>
          </a:xfrm>
          <a:custGeom>
            <a:rect b="b" l="l" r="r" t="t"/>
            <a:pathLst>
              <a:path extrusionOk="0" h="2346" w="21766">
                <a:moveTo>
                  <a:pt x="1" y="0"/>
                </a:moveTo>
                <a:lnTo>
                  <a:pt x="1" y="2346"/>
                </a:lnTo>
                <a:lnTo>
                  <a:pt x="21765" y="2346"/>
                </a:lnTo>
                <a:lnTo>
                  <a:pt x="2176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2"/>
          <p:cNvSpPr/>
          <p:nvPr/>
        </p:nvSpPr>
        <p:spPr>
          <a:xfrm>
            <a:off x="596093" y="4717807"/>
            <a:ext cx="3218453" cy="160734"/>
          </a:xfrm>
          <a:custGeom>
            <a:rect b="b" l="l" r="r" t="t"/>
            <a:pathLst>
              <a:path extrusionOk="0" h="2347" w="46995">
                <a:moveTo>
                  <a:pt x="0" y="1"/>
                </a:moveTo>
                <a:lnTo>
                  <a:pt x="0" y="2346"/>
                </a:lnTo>
                <a:lnTo>
                  <a:pt x="46994" y="2346"/>
                </a:lnTo>
                <a:lnTo>
                  <a:pt x="4699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2"/>
          <p:cNvSpPr/>
          <p:nvPr/>
        </p:nvSpPr>
        <p:spPr>
          <a:xfrm>
            <a:off x="0" y="4717807"/>
            <a:ext cx="364546" cy="160734"/>
          </a:xfrm>
          <a:custGeom>
            <a:rect b="b" l="l" r="r" t="t"/>
            <a:pathLst>
              <a:path extrusionOk="0" h="2347" w="5323">
                <a:moveTo>
                  <a:pt x="1" y="1"/>
                </a:moveTo>
                <a:lnTo>
                  <a:pt x="1" y="2346"/>
                </a:lnTo>
                <a:lnTo>
                  <a:pt x="5323" y="2346"/>
                </a:lnTo>
                <a:lnTo>
                  <a:pt x="532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2"/>
          <p:cNvSpPr/>
          <p:nvPr/>
        </p:nvSpPr>
        <p:spPr>
          <a:xfrm>
            <a:off x="0" y="4983597"/>
            <a:ext cx="828532" cy="159912"/>
          </a:xfrm>
          <a:custGeom>
            <a:rect b="b" l="l" r="r" t="t"/>
            <a:pathLst>
              <a:path extrusionOk="0" h="2335" w="12098">
                <a:moveTo>
                  <a:pt x="1" y="1"/>
                </a:moveTo>
                <a:lnTo>
                  <a:pt x="1" y="2335"/>
                </a:lnTo>
                <a:lnTo>
                  <a:pt x="12098" y="2335"/>
                </a:lnTo>
                <a:lnTo>
                  <a:pt x="1209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2"/>
          <p:cNvSpPr txBox="1"/>
          <p:nvPr>
            <p:ph type="ctrTitle"/>
          </p:nvPr>
        </p:nvSpPr>
        <p:spPr>
          <a:xfrm>
            <a:off x="718575" y="1369045"/>
            <a:ext cx="8520600" cy="1910400"/>
          </a:xfrm>
          <a:prstGeom prst="rect">
            <a:avLst/>
          </a:prstGeom>
          <a:noFill/>
          <a:ln>
            <a:noFill/>
          </a:ln>
        </p:spPr>
        <p:txBody>
          <a:bodyPr anchorCtr="0" anchor="b" bIns="0" lIns="91425" spcFirstLastPara="1" rIns="91425" wrap="square" tIns="91425">
            <a:noAutofit/>
          </a:bodyPr>
          <a:lstStyle>
            <a:lvl1pPr lvl="0" algn="l">
              <a:lnSpc>
                <a:spcPct val="80000"/>
              </a:lnSpc>
              <a:spcBef>
                <a:spcPts val="0"/>
              </a:spcBef>
              <a:spcAft>
                <a:spcPts val="0"/>
              </a:spcAft>
              <a:buSzPts val="7400"/>
              <a:buNone/>
              <a:defRPr sz="7400"/>
            </a:lvl1pPr>
            <a:lvl2pPr lvl="1" algn="ctr">
              <a:lnSpc>
                <a:spcPct val="100000"/>
              </a:lnSpc>
              <a:spcBef>
                <a:spcPts val="0"/>
              </a:spcBef>
              <a:spcAft>
                <a:spcPts val="0"/>
              </a:spcAft>
              <a:buSzPts val="6100"/>
              <a:buNone/>
              <a:defRPr sz="6100"/>
            </a:lvl2pPr>
            <a:lvl3pPr lvl="2" algn="ctr">
              <a:lnSpc>
                <a:spcPct val="100000"/>
              </a:lnSpc>
              <a:spcBef>
                <a:spcPts val="0"/>
              </a:spcBef>
              <a:spcAft>
                <a:spcPts val="0"/>
              </a:spcAft>
              <a:buSzPts val="6100"/>
              <a:buNone/>
              <a:defRPr sz="6100"/>
            </a:lvl3pPr>
            <a:lvl4pPr lvl="3" algn="ctr">
              <a:lnSpc>
                <a:spcPct val="100000"/>
              </a:lnSpc>
              <a:spcBef>
                <a:spcPts val="0"/>
              </a:spcBef>
              <a:spcAft>
                <a:spcPts val="0"/>
              </a:spcAft>
              <a:buSzPts val="6100"/>
              <a:buNone/>
              <a:defRPr sz="6100"/>
            </a:lvl4pPr>
            <a:lvl5pPr lvl="4" algn="ctr">
              <a:lnSpc>
                <a:spcPct val="100000"/>
              </a:lnSpc>
              <a:spcBef>
                <a:spcPts val="0"/>
              </a:spcBef>
              <a:spcAft>
                <a:spcPts val="0"/>
              </a:spcAft>
              <a:buSzPts val="6100"/>
              <a:buNone/>
              <a:defRPr sz="6100"/>
            </a:lvl5pPr>
            <a:lvl6pPr lvl="5" algn="ctr">
              <a:lnSpc>
                <a:spcPct val="100000"/>
              </a:lnSpc>
              <a:spcBef>
                <a:spcPts val="0"/>
              </a:spcBef>
              <a:spcAft>
                <a:spcPts val="0"/>
              </a:spcAft>
              <a:buSzPts val="6100"/>
              <a:buNone/>
              <a:defRPr sz="6100"/>
            </a:lvl6pPr>
            <a:lvl7pPr lvl="6" algn="ctr">
              <a:lnSpc>
                <a:spcPct val="100000"/>
              </a:lnSpc>
              <a:spcBef>
                <a:spcPts val="0"/>
              </a:spcBef>
              <a:spcAft>
                <a:spcPts val="0"/>
              </a:spcAft>
              <a:buSzPts val="6100"/>
              <a:buNone/>
              <a:defRPr sz="6100"/>
            </a:lvl7pPr>
            <a:lvl8pPr lvl="7" algn="ctr">
              <a:lnSpc>
                <a:spcPct val="100000"/>
              </a:lnSpc>
              <a:spcBef>
                <a:spcPts val="0"/>
              </a:spcBef>
              <a:spcAft>
                <a:spcPts val="0"/>
              </a:spcAft>
              <a:buSzPts val="6100"/>
              <a:buNone/>
              <a:defRPr sz="6100"/>
            </a:lvl8pPr>
            <a:lvl9pPr lvl="8" algn="ctr">
              <a:lnSpc>
                <a:spcPct val="100000"/>
              </a:lnSpc>
              <a:spcBef>
                <a:spcPts val="0"/>
              </a:spcBef>
              <a:spcAft>
                <a:spcPts val="0"/>
              </a:spcAft>
              <a:buSzPts val="6100"/>
              <a:buNone/>
              <a:defRPr sz="6100"/>
            </a:lvl9pPr>
          </a:lstStyle>
          <a:p/>
        </p:txBody>
      </p:sp>
      <p:sp>
        <p:nvSpPr>
          <p:cNvPr id="50" name="Google Shape;50;p2"/>
          <p:cNvSpPr txBox="1"/>
          <p:nvPr>
            <p:ph idx="1" type="subTitle"/>
          </p:nvPr>
        </p:nvSpPr>
        <p:spPr>
          <a:xfrm>
            <a:off x="769050" y="3396100"/>
            <a:ext cx="8520600" cy="792600"/>
          </a:xfrm>
          <a:prstGeom prst="rect">
            <a:avLst/>
          </a:prstGeom>
          <a:noFill/>
          <a:ln>
            <a:noFill/>
          </a:ln>
        </p:spPr>
        <p:txBody>
          <a:bodyPr anchorCtr="0" anchor="t" bIns="91425" lIns="91425" spcFirstLastPara="1" rIns="91425" wrap="square" tIns="0">
            <a:noAutofit/>
          </a:bodyPr>
          <a:lstStyle>
            <a:lvl1pPr lvl="0" algn="l">
              <a:lnSpc>
                <a:spcPct val="100000"/>
              </a:lnSpc>
              <a:spcBef>
                <a:spcPts val="0"/>
              </a:spcBef>
              <a:spcAft>
                <a:spcPts val="0"/>
              </a:spcAft>
              <a:buSzPts val="2100"/>
              <a:buNone/>
              <a:defRPr sz="2100"/>
            </a:lvl1pPr>
            <a:lvl2pPr lvl="1" algn="ctr">
              <a:lnSpc>
                <a:spcPct val="100000"/>
              </a:lnSpc>
              <a:spcBef>
                <a:spcPts val="0"/>
              </a:spcBef>
              <a:spcAft>
                <a:spcPts val="0"/>
              </a:spcAft>
              <a:buSzPts val="2900"/>
              <a:buNone/>
              <a:defRPr sz="2900"/>
            </a:lvl2pPr>
            <a:lvl3pPr lvl="2" algn="ctr">
              <a:lnSpc>
                <a:spcPct val="100000"/>
              </a:lnSpc>
              <a:spcBef>
                <a:spcPts val="0"/>
              </a:spcBef>
              <a:spcAft>
                <a:spcPts val="0"/>
              </a:spcAft>
              <a:buSzPts val="2900"/>
              <a:buNone/>
              <a:defRPr sz="2900"/>
            </a:lvl3pPr>
            <a:lvl4pPr lvl="3" algn="ctr">
              <a:lnSpc>
                <a:spcPct val="100000"/>
              </a:lnSpc>
              <a:spcBef>
                <a:spcPts val="0"/>
              </a:spcBef>
              <a:spcAft>
                <a:spcPts val="0"/>
              </a:spcAft>
              <a:buSzPts val="2900"/>
              <a:buNone/>
              <a:defRPr sz="2900"/>
            </a:lvl4pPr>
            <a:lvl5pPr lvl="4" algn="ctr">
              <a:lnSpc>
                <a:spcPct val="100000"/>
              </a:lnSpc>
              <a:spcBef>
                <a:spcPts val="0"/>
              </a:spcBef>
              <a:spcAft>
                <a:spcPts val="0"/>
              </a:spcAft>
              <a:buSzPts val="2900"/>
              <a:buNone/>
              <a:defRPr sz="2900"/>
            </a:lvl5pPr>
            <a:lvl6pPr lvl="5" algn="ctr">
              <a:lnSpc>
                <a:spcPct val="100000"/>
              </a:lnSpc>
              <a:spcBef>
                <a:spcPts val="0"/>
              </a:spcBef>
              <a:spcAft>
                <a:spcPts val="0"/>
              </a:spcAft>
              <a:buSzPts val="2900"/>
              <a:buNone/>
              <a:defRPr sz="2900"/>
            </a:lvl6pPr>
            <a:lvl7pPr lvl="6" algn="ctr">
              <a:lnSpc>
                <a:spcPct val="100000"/>
              </a:lnSpc>
              <a:spcBef>
                <a:spcPts val="0"/>
              </a:spcBef>
              <a:spcAft>
                <a:spcPts val="0"/>
              </a:spcAft>
              <a:buSzPts val="2900"/>
              <a:buNone/>
              <a:defRPr sz="2900"/>
            </a:lvl7pPr>
            <a:lvl8pPr lvl="7" algn="ctr">
              <a:lnSpc>
                <a:spcPct val="100000"/>
              </a:lnSpc>
              <a:spcBef>
                <a:spcPts val="0"/>
              </a:spcBef>
              <a:spcAft>
                <a:spcPts val="0"/>
              </a:spcAft>
              <a:buSzPts val="2900"/>
              <a:buNone/>
              <a:defRPr sz="2900"/>
            </a:lvl8pPr>
            <a:lvl9pPr lvl="8" algn="ctr">
              <a:lnSpc>
                <a:spcPct val="100000"/>
              </a:lnSpc>
              <a:spcBef>
                <a:spcPts val="0"/>
              </a:spcBef>
              <a:spcAft>
                <a:spcPts val="0"/>
              </a:spcAft>
              <a:buSzPts val="2900"/>
              <a:buNone/>
              <a:defRPr sz="29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numbers">
  <p:cSld name="CUSTOM_15">
    <p:spTree>
      <p:nvGrpSpPr>
        <p:cNvPr id="171" name="Shape 171"/>
        <p:cNvGrpSpPr/>
        <p:nvPr/>
      </p:nvGrpSpPr>
      <p:grpSpPr>
        <a:xfrm>
          <a:off x="0" y="0"/>
          <a:ext cx="0" cy="0"/>
          <a:chOff x="0" y="0"/>
          <a:chExt cx="0" cy="0"/>
        </a:xfrm>
      </p:grpSpPr>
      <p:sp>
        <p:nvSpPr>
          <p:cNvPr id="172" name="Google Shape;172;p11"/>
          <p:cNvSpPr txBox="1"/>
          <p:nvPr>
            <p:ph idx="1" type="subTitle"/>
          </p:nvPr>
        </p:nvSpPr>
        <p:spPr>
          <a:xfrm>
            <a:off x="3423600" y="1473000"/>
            <a:ext cx="2296500" cy="457200"/>
          </a:xfrm>
          <a:prstGeom prst="rect">
            <a:avLst/>
          </a:prstGeom>
          <a:noFill/>
          <a:ln>
            <a:noFill/>
          </a:ln>
        </p:spPr>
        <p:txBody>
          <a:bodyPr anchorCtr="0" anchor="t" bIns="91425" lIns="91425" spcFirstLastPara="1" rIns="91425" wrap="square" tIns="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3" name="Google Shape;173;p11"/>
          <p:cNvSpPr txBox="1"/>
          <p:nvPr>
            <p:ph type="title"/>
          </p:nvPr>
        </p:nvSpPr>
        <p:spPr>
          <a:xfrm>
            <a:off x="3423750" y="934700"/>
            <a:ext cx="2296500" cy="457200"/>
          </a:xfrm>
          <a:prstGeom prst="rect">
            <a:avLst/>
          </a:prstGeom>
          <a:solidFill>
            <a:schemeClr val="dk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200"/>
              <a:buNone/>
              <a:defRPr sz="2200">
                <a:solidFill>
                  <a:schemeClr val="dk1"/>
                </a:solidFill>
              </a:defRPr>
            </a:lvl1pPr>
            <a:lvl2pPr lvl="1" algn="ctr">
              <a:lnSpc>
                <a:spcPct val="100000"/>
              </a:lnSpc>
              <a:spcBef>
                <a:spcPts val="0"/>
              </a:spcBef>
              <a:spcAft>
                <a:spcPts val="0"/>
              </a:spcAft>
              <a:buSzPts val="2500"/>
              <a:buFont typeface="Barlow"/>
              <a:buNone/>
              <a:defRPr b="1" sz="2500">
                <a:latin typeface="Barlow"/>
                <a:ea typeface="Barlow"/>
                <a:cs typeface="Barlow"/>
                <a:sym typeface="Barlow"/>
              </a:defRPr>
            </a:lvl2pPr>
            <a:lvl3pPr lvl="2" algn="ctr">
              <a:lnSpc>
                <a:spcPct val="100000"/>
              </a:lnSpc>
              <a:spcBef>
                <a:spcPts val="0"/>
              </a:spcBef>
              <a:spcAft>
                <a:spcPts val="0"/>
              </a:spcAft>
              <a:buSzPts val="2500"/>
              <a:buFont typeface="Barlow"/>
              <a:buNone/>
              <a:defRPr b="1" sz="2500">
                <a:latin typeface="Barlow"/>
                <a:ea typeface="Barlow"/>
                <a:cs typeface="Barlow"/>
                <a:sym typeface="Barlow"/>
              </a:defRPr>
            </a:lvl3pPr>
            <a:lvl4pPr lvl="3" algn="ctr">
              <a:lnSpc>
                <a:spcPct val="100000"/>
              </a:lnSpc>
              <a:spcBef>
                <a:spcPts val="0"/>
              </a:spcBef>
              <a:spcAft>
                <a:spcPts val="0"/>
              </a:spcAft>
              <a:buSzPts val="2500"/>
              <a:buFont typeface="Barlow"/>
              <a:buNone/>
              <a:defRPr b="1" sz="2500">
                <a:latin typeface="Barlow"/>
                <a:ea typeface="Barlow"/>
                <a:cs typeface="Barlow"/>
                <a:sym typeface="Barlow"/>
              </a:defRPr>
            </a:lvl4pPr>
            <a:lvl5pPr lvl="4" algn="ctr">
              <a:lnSpc>
                <a:spcPct val="100000"/>
              </a:lnSpc>
              <a:spcBef>
                <a:spcPts val="0"/>
              </a:spcBef>
              <a:spcAft>
                <a:spcPts val="0"/>
              </a:spcAft>
              <a:buSzPts val="2500"/>
              <a:buFont typeface="Barlow"/>
              <a:buNone/>
              <a:defRPr b="1" sz="2500">
                <a:latin typeface="Barlow"/>
                <a:ea typeface="Barlow"/>
                <a:cs typeface="Barlow"/>
                <a:sym typeface="Barlow"/>
              </a:defRPr>
            </a:lvl5pPr>
            <a:lvl6pPr lvl="5" algn="ctr">
              <a:lnSpc>
                <a:spcPct val="100000"/>
              </a:lnSpc>
              <a:spcBef>
                <a:spcPts val="0"/>
              </a:spcBef>
              <a:spcAft>
                <a:spcPts val="0"/>
              </a:spcAft>
              <a:buSzPts val="2500"/>
              <a:buFont typeface="Barlow"/>
              <a:buNone/>
              <a:defRPr b="1" sz="2500">
                <a:latin typeface="Barlow"/>
                <a:ea typeface="Barlow"/>
                <a:cs typeface="Barlow"/>
                <a:sym typeface="Barlow"/>
              </a:defRPr>
            </a:lvl6pPr>
            <a:lvl7pPr lvl="6" algn="ctr">
              <a:lnSpc>
                <a:spcPct val="100000"/>
              </a:lnSpc>
              <a:spcBef>
                <a:spcPts val="0"/>
              </a:spcBef>
              <a:spcAft>
                <a:spcPts val="0"/>
              </a:spcAft>
              <a:buSzPts val="2500"/>
              <a:buFont typeface="Barlow"/>
              <a:buNone/>
              <a:defRPr b="1" sz="2500">
                <a:latin typeface="Barlow"/>
                <a:ea typeface="Barlow"/>
                <a:cs typeface="Barlow"/>
                <a:sym typeface="Barlow"/>
              </a:defRPr>
            </a:lvl7pPr>
            <a:lvl8pPr lvl="7" algn="ctr">
              <a:lnSpc>
                <a:spcPct val="100000"/>
              </a:lnSpc>
              <a:spcBef>
                <a:spcPts val="0"/>
              </a:spcBef>
              <a:spcAft>
                <a:spcPts val="0"/>
              </a:spcAft>
              <a:buSzPts val="2500"/>
              <a:buFont typeface="Barlow"/>
              <a:buNone/>
              <a:defRPr b="1" sz="2500">
                <a:latin typeface="Barlow"/>
                <a:ea typeface="Barlow"/>
                <a:cs typeface="Barlow"/>
                <a:sym typeface="Barlow"/>
              </a:defRPr>
            </a:lvl8pPr>
            <a:lvl9pPr lvl="8" algn="ctr">
              <a:lnSpc>
                <a:spcPct val="100000"/>
              </a:lnSpc>
              <a:spcBef>
                <a:spcPts val="0"/>
              </a:spcBef>
              <a:spcAft>
                <a:spcPts val="0"/>
              </a:spcAft>
              <a:buSzPts val="2500"/>
              <a:buFont typeface="Barlow"/>
              <a:buNone/>
              <a:defRPr b="1" sz="2500">
                <a:latin typeface="Barlow"/>
                <a:ea typeface="Barlow"/>
                <a:cs typeface="Barlow"/>
                <a:sym typeface="Barlow"/>
              </a:defRPr>
            </a:lvl9pPr>
          </a:lstStyle>
          <a:p/>
        </p:txBody>
      </p:sp>
      <p:sp>
        <p:nvSpPr>
          <p:cNvPr id="174" name="Google Shape;174;p11"/>
          <p:cNvSpPr txBox="1"/>
          <p:nvPr>
            <p:ph idx="2" type="subTitle"/>
          </p:nvPr>
        </p:nvSpPr>
        <p:spPr>
          <a:xfrm>
            <a:off x="3423600" y="2688513"/>
            <a:ext cx="2296500" cy="457200"/>
          </a:xfrm>
          <a:prstGeom prst="rect">
            <a:avLst/>
          </a:prstGeom>
          <a:noFill/>
          <a:ln>
            <a:noFill/>
          </a:ln>
        </p:spPr>
        <p:txBody>
          <a:bodyPr anchorCtr="0" anchor="t" bIns="91425" lIns="91425" spcFirstLastPara="1" rIns="91425" wrap="square" tIns="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5" name="Google Shape;175;p11"/>
          <p:cNvSpPr txBox="1"/>
          <p:nvPr>
            <p:ph idx="3" type="title"/>
          </p:nvPr>
        </p:nvSpPr>
        <p:spPr>
          <a:xfrm>
            <a:off x="3423750" y="2150202"/>
            <a:ext cx="2296500" cy="457200"/>
          </a:xfrm>
          <a:prstGeom prst="rect">
            <a:avLst/>
          </a:prstGeom>
          <a:solidFill>
            <a:schemeClr val="lt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200"/>
              <a:buNone/>
              <a:defRPr sz="2200">
                <a:solidFill>
                  <a:schemeClr val="lt1"/>
                </a:solidFill>
              </a:defRPr>
            </a:lvl1pPr>
            <a:lvl2pPr lvl="1" algn="ctr">
              <a:lnSpc>
                <a:spcPct val="100000"/>
              </a:lnSpc>
              <a:spcBef>
                <a:spcPts val="0"/>
              </a:spcBef>
              <a:spcAft>
                <a:spcPts val="0"/>
              </a:spcAft>
              <a:buSzPts val="2500"/>
              <a:buFont typeface="Barlow"/>
              <a:buNone/>
              <a:defRPr b="1" sz="2500">
                <a:latin typeface="Barlow"/>
                <a:ea typeface="Barlow"/>
                <a:cs typeface="Barlow"/>
                <a:sym typeface="Barlow"/>
              </a:defRPr>
            </a:lvl2pPr>
            <a:lvl3pPr lvl="2" algn="ctr">
              <a:lnSpc>
                <a:spcPct val="100000"/>
              </a:lnSpc>
              <a:spcBef>
                <a:spcPts val="0"/>
              </a:spcBef>
              <a:spcAft>
                <a:spcPts val="0"/>
              </a:spcAft>
              <a:buSzPts val="2500"/>
              <a:buFont typeface="Barlow"/>
              <a:buNone/>
              <a:defRPr b="1" sz="2500">
                <a:latin typeface="Barlow"/>
                <a:ea typeface="Barlow"/>
                <a:cs typeface="Barlow"/>
                <a:sym typeface="Barlow"/>
              </a:defRPr>
            </a:lvl3pPr>
            <a:lvl4pPr lvl="3" algn="ctr">
              <a:lnSpc>
                <a:spcPct val="100000"/>
              </a:lnSpc>
              <a:spcBef>
                <a:spcPts val="0"/>
              </a:spcBef>
              <a:spcAft>
                <a:spcPts val="0"/>
              </a:spcAft>
              <a:buSzPts val="2500"/>
              <a:buFont typeface="Barlow"/>
              <a:buNone/>
              <a:defRPr b="1" sz="2500">
                <a:latin typeface="Barlow"/>
                <a:ea typeface="Barlow"/>
                <a:cs typeface="Barlow"/>
                <a:sym typeface="Barlow"/>
              </a:defRPr>
            </a:lvl4pPr>
            <a:lvl5pPr lvl="4" algn="ctr">
              <a:lnSpc>
                <a:spcPct val="100000"/>
              </a:lnSpc>
              <a:spcBef>
                <a:spcPts val="0"/>
              </a:spcBef>
              <a:spcAft>
                <a:spcPts val="0"/>
              </a:spcAft>
              <a:buSzPts val="2500"/>
              <a:buFont typeface="Barlow"/>
              <a:buNone/>
              <a:defRPr b="1" sz="2500">
                <a:latin typeface="Barlow"/>
                <a:ea typeface="Barlow"/>
                <a:cs typeface="Barlow"/>
                <a:sym typeface="Barlow"/>
              </a:defRPr>
            </a:lvl5pPr>
            <a:lvl6pPr lvl="5" algn="ctr">
              <a:lnSpc>
                <a:spcPct val="100000"/>
              </a:lnSpc>
              <a:spcBef>
                <a:spcPts val="0"/>
              </a:spcBef>
              <a:spcAft>
                <a:spcPts val="0"/>
              </a:spcAft>
              <a:buSzPts val="2500"/>
              <a:buFont typeface="Barlow"/>
              <a:buNone/>
              <a:defRPr b="1" sz="2500">
                <a:latin typeface="Barlow"/>
                <a:ea typeface="Barlow"/>
                <a:cs typeface="Barlow"/>
                <a:sym typeface="Barlow"/>
              </a:defRPr>
            </a:lvl6pPr>
            <a:lvl7pPr lvl="6" algn="ctr">
              <a:lnSpc>
                <a:spcPct val="100000"/>
              </a:lnSpc>
              <a:spcBef>
                <a:spcPts val="0"/>
              </a:spcBef>
              <a:spcAft>
                <a:spcPts val="0"/>
              </a:spcAft>
              <a:buSzPts val="2500"/>
              <a:buFont typeface="Barlow"/>
              <a:buNone/>
              <a:defRPr b="1" sz="2500">
                <a:latin typeface="Barlow"/>
                <a:ea typeface="Barlow"/>
                <a:cs typeface="Barlow"/>
                <a:sym typeface="Barlow"/>
              </a:defRPr>
            </a:lvl7pPr>
            <a:lvl8pPr lvl="7" algn="ctr">
              <a:lnSpc>
                <a:spcPct val="100000"/>
              </a:lnSpc>
              <a:spcBef>
                <a:spcPts val="0"/>
              </a:spcBef>
              <a:spcAft>
                <a:spcPts val="0"/>
              </a:spcAft>
              <a:buSzPts val="2500"/>
              <a:buFont typeface="Barlow"/>
              <a:buNone/>
              <a:defRPr b="1" sz="2500">
                <a:latin typeface="Barlow"/>
                <a:ea typeface="Barlow"/>
                <a:cs typeface="Barlow"/>
                <a:sym typeface="Barlow"/>
              </a:defRPr>
            </a:lvl8pPr>
            <a:lvl9pPr lvl="8" algn="ctr">
              <a:lnSpc>
                <a:spcPct val="100000"/>
              </a:lnSpc>
              <a:spcBef>
                <a:spcPts val="0"/>
              </a:spcBef>
              <a:spcAft>
                <a:spcPts val="0"/>
              </a:spcAft>
              <a:buSzPts val="2500"/>
              <a:buFont typeface="Barlow"/>
              <a:buNone/>
              <a:defRPr b="1" sz="2500">
                <a:latin typeface="Barlow"/>
                <a:ea typeface="Barlow"/>
                <a:cs typeface="Barlow"/>
                <a:sym typeface="Barlow"/>
              </a:defRPr>
            </a:lvl9pPr>
          </a:lstStyle>
          <a:p/>
        </p:txBody>
      </p:sp>
      <p:sp>
        <p:nvSpPr>
          <p:cNvPr id="176" name="Google Shape;176;p11"/>
          <p:cNvSpPr txBox="1"/>
          <p:nvPr>
            <p:ph idx="4" type="subTitle"/>
          </p:nvPr>
        </p:nvSpPr>
        <p:spPr>
          <a:xfrm>
            <a:off x="3423750" y="3904025"/>
            <a:ext cx="2296500" cy="457200"/>
          </a:xfrm>
          <a:prstGeom prst="rect">
            <a:avLst/>
          </a:prstGeom>
          <a:noFill/>
          <a:ln>
            <a:noFill/>
          </a:ln>
        </p:spPr>
        <p:txBody>
          <a:bodyPr anchorCtr="0" anchor="t" bIns="91425" lIns="91425" spcFirstLastPara="1" rIns="91425" wrap="square" tIns="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7" name="Google Shape;177;p11"/>
          <p:cNvSpPr txBox="1"/>
          <p:nvPr>
            <p:ph idx="5" type="title"/>
          </p:nvPr>
        </p:nvSpPr>
        <p:spPr>
          <a:xfrm>
            <a:off x="3423750" y="3365703"/>
            <a:ext cx="2296500" cy="457200"/>
          </a:xfrm>
          <a:prstGeom prst="rect">
            <a:avLst/>
          </a:prstGeom>
          <a:solidFill>
            <a:schemeClr val="dk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200"/>
              <a:buNone/>
              <a:defRPr sz="2200">
                <a:solidFill>
                  <a:schemeClr val="dk1"/>
                </a:solidFill>
              </a:defRPr>
            </a:lvl1pPr>
            <a:lvl2pPr lvl="1" algn="ctr">
              <a:lnSpc>
                <a:spcPct val="100000"/>
              </a:lnSpc>
              <a:spcBef>
                <a:spcPts val="0"/>
              </a:spcBef>
              <a:spcAft>
                <a:spcPts val="0"/>
              </a:spcAft>
              <a:buSzPts val="2500"/>
              <a:buFont typeface="Barlow"/>
              <a:buNone/>
              <a:defRPr b="1" sz="2500">
                <a:latin typeface="Barlow"/>
                <a:ea typeface="Barlow"/>
                <a:cs typeface="Barlow"/>
                <a:sym typeface="Barlow"/>
              </a:defRPr>
            </a:lvl2pPr>
            <a:lvl3pPr lvl="2" algn="ctr">
              <a:lnSpc>
                <a:spcPct val="100000"/>
              </a:lnSpc>
              <a:spcBef>
                <a:spcPts val="0"/>
              </a:spcBef>
              <a:spcAft>
                <a:spcPts val="0"/>
              </a:spcAft>
              <a:buSzPts val="2500"/>
              <a:buFont typeface="Barlow"/>
              <a:buNone/>
              <a:defRPr b="1" sz="2500">
                <a:latin typeface="Barlow"/>
                <a:ea typeface="Barlow"/>
                <a:cs typeface="Barlow"/>
                <a:sym typeface="Barlow"/>
              </a:defRPr>
            </a:lvl3pPr>
            <a:lvl4pPr lvl="3" algn="ctr">
              <a:lnSpc>
                <a:spcPct val="100000"/>
              </a:lnSpc>
              <a:spcBef>
                <a:spcPts val="0"/>
              </a:spcBef>
              <a:spcAft>
                <a:spcPts val="0"/>
              </a:spcAft>
              <a:buSzPts val="2500"/>
              <a:buFont typeface="Barlow"/>
              <a:buNone/>
              <a:defRPr b="1" sz="2500">
                <a:latin typeface="Barlow"/>
                <a:ea typeface="Barlow"/>
                <a:cs typeface="Barlow"/>
                <a:sym typeface="Barlow"/>
              </a:defRPr>
            </a:lvl4pPr>
            <a:lvl5pPr lvl="4" algn="ctr">
              <a:lnSpc>
                <a:spcPct val="100000"/>
              </a:lnSpc>
              <a:spcBef>
                <a:spcPts val="0"/>
              </a:spcBef>
              <a:spcAft>
                <a:spcPts val="0"/>
              </a:spcAft>
              <a:buSzPts val="2500"/>
              <a:buFont typeface="Barlow"/>
              <a:buNone/>
              <a:defRPr b="1" sz="2500">
                <a:latin typeface="Barlow"/>
                <a:ea typeface="Barlow"/>
                <a:cs typeface="Barlow"/>
                <a:sym typeface="Barlow"/>
              </a:defRPr>
            </a:lvl5pPr>
            <a:lvl6pPr lvl="5" algn="ctr">
              <a:lnSpc>
                <a:spcPct val="100000"/>
              </a:lnSpc>
              <a:spcBef>
                <a:spcPts val="0"/>
              </a:spcBef>
              <a:spcAft>
                <a:spcPts val="0"/>
              </a:spcAft>
              <a:buSzPts val="2500"/>
              <a:buFont typeface="Barlow"/>
              <a:buNone/>
              <a:defRPr b="1" sz="2500">
                <a:latin typeface="Barlow"/>
                <a:ea typeface="Barlow"/>
                <a:cs typeface="Barlow"/>
                <a:sym typeface="Barlow"/>
              </a:defRPr>
            </a:lvl6pPr>
            <a:lvl7pPr lvl="6" algn="ctr">
              <a:lnSpc>
                <a:spcPct val="100000"/>
              </a:lnSpc>
              <a:spcBef>
                <a:spcPts val="0"/>
              </a:spcBef>
              <a:spcAft>
                <a:spcPts val="0"/>
              </a:spcAft>
              <a:buSzPts val="2500"/>
              <a:buFont typeface="Barlow"/>
              <a:buNone/>
              <a:defRPr b="1" sz="2500">
                <a:latin typeface="Barlow"/>
                <a:ea typeface="Barlow"/>
                <a:cs typeface="Barlow"/>
                <a:sym typeface="Barlow"/>
              </a:defRPr>
            </a:lvl7pPr>
            <a:lvl8pPr lvl="7" algn="ctr">
              <a:lnSpc>
                <a:spcPct val="100000"/>
              </a:lnSpc>
              <a:spcBef>
                <a:spcPts val="0"/>
              </a:spcBef>
              <a:spcAft>
                <a:spcPts val="0"/>
              </a:spcAft>
              <a:buSzPts val="2500"/>
              <a:buFont typeface="Barlow"/>
              <a:buNone/>
              <a:defRPr b="1" sz="2500">
                <a:latin typeface="Barlow"/>
                <a:ea typeface="Barlow"/>
                <a:cs typeface="Barlow"/>
                <a:sym typeface="Barlow"/>
              </a:defRPr>
            </a:lvl8pPr>
            <a:lvl9pPr lvl="8" algn="ctr">
              <a:lnSpc>
                <a:spcPct val="100000"/>
              </a:lnSpc>
              <a:spcBef>
                <a:spcPts val="0"/>
              </a:spcBef>
              <a:spcAft>
                <a:spcPts val="0"/>
              </a:spcAft>
              <a:buSzPts val="2500"/>
              <a:buFont typeface="Barlow"/>
              <a:buNone/>
              <a:defRPr b="1" sz="2500">
                <a:latin typeface="Barlow"/>
                <a:ea typeface="Barlow"/>
                <a:cs typeface="Barlow"/>
                <a:sym typeface="Barlow"/>
              </a:defRPr>
            </a:lvl9pPr>
          </a:lstStyle>
          <a:p/>
        </p:txBody>
      </p:sp>
      <p:sp>
        <p:nvSpPr>
          <p:cNvPr id="178" name="Google Shape;178;p11"/>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1"/>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56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1"/>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1"/>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1"/>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07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1"/>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1"/>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1"/>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1"/>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CUSTOM_1">
    <p:spTree>
      <p:nvGrpSpPr>
        <p:cNvPr id="187" name="Shape 187"/>
        <p:cNvGrpSpPr/>
        <p:nvPr/>
      </p:nvGrpSpPr>
      <p:grpSpPr>
        <a:xfrm>
          <a:off x="0" y="0"/>
          <a:ext cx="0" cy="0"/>
          <a:chOff x="0" y="0"/>
          <a:chExt cx="0" cy="0"/>
        </a:xfrm>
      </p:grpSpPr>
      <p:grpSp>
        <p:nvGrpSpPr>
          <p:cNvPr id="188" name="Google Shape;188;p12"/>
          <p:cNvGrpSpPr/>
          <p:nvPr/>
        </p:nvGrpSpPr>
        <p:grpSpPr>
          <a:xfrm>
            <a:off x="-25" y="2816286"/>
            <a:ext cx="9144046" cy="948350"/>
            <a:chOff x="-25" y="2816286"/>
            <a:chExt cx="9144046" cy="948350"/>
          </a:xfrm>
        </p:grpSpPr>
        <p:sp>
          <p:nvSpPr>
            <p:cNvPr id="189" name="Google Shape;189;p12"/>
            <p:cNvSpPr/>
            <p:nvPr/>
          </p:nvSpPr>
          <p:spPr>
            <a:xfrm>
              <a:off x="5439453" y="3632754"/>
              <a:ext cx="142155" cy="131882"/>
            </a:xfrm>
            <a:custGeom>
              <a:rect b="b" l="l" r="r" t="t"/>
              <a:pathLst>
                <a:path extrusionOk="0" h="4121" w="4442">
                  <a:moveTo>
                    <a:pt x="1" y="1"/>
                  </a:moveTo>
                  <a:lnTo>
                    <a:pt x="1" y="4120"/>
                  </a:lnTo>
                  <a:lnTo>
                    <a:pt x="4442" y="4120"/>
                  </a:lnTo>
                  <a:lnTo>
                    <a:pt x="4442"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2"/>
            <p:cNvSpPr/>
            <p:nvPr/>
          </p:nvSpPr>
          <p:spPr>
            <a:xfrm>
              <a:off x="5723675" y="3632754"/>
              <a:ext cx="2948838" cy="131882"/>
            </a:xfrm>
            <a:custGeom>
              <a:rect b="b" l="l" r="r" t="t"/>
              <a:pathLst>
                <a:path extrusionOk="0" h="4121" w="92144">
                  <a:moveTo>
                    <a:pt x="1" y="1"/>
                  </a:moveTo>
                  <a:lnTo>
                    <a:pt x="1" y="4120"/>
                  </a:lnTo>
                  <a:lnTo>
                    <a:pt x="92143" y="4120"/>
                  </a:lnTo>
                  <a:lnTo>
                    <a:pt x="92143"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2"/>
            <p:cNvSpPr/>
            <p:nvPr/>
          </p:nvSpPr>
          <p:spPr>
            <a:xfrm>
              <a:off x="4574596" y="3360726"/>
              <a:ext cx="1353834" cy="131882"/>
            </a:xfrm>
            <a:custGeom>
              <a:rect b="b" l="l" r="r" t="t"/>
              <a:pathLst>
                <a:path extrusionOk="0" h="4121" w="42304">
                  <a:moveTo>
                    <a:pt x="0" y="1"/>
                  </a:moveTo>
                  <a:lnTo>
                    <a:pt x="0" y="4120"/>
                  </a:lnTo>
                  <a:lnTo>
                    <a:pt x="42303" y="4120"/>
                  </a:lnTo>
                  <a:lnTo>
                    <a:pt x="42303"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2"/>
            <p:cNvSpPr/>
            <p:nvPr/>
          </p:nvSpPr>
          <p:spPr>
            <a:xfrm>
              <a:off x="5129312" y="2816286"/>
              <a:ext cx="1148858" cy="131498"/>
            </a:xfrm>
            <a:custGeom>
              <a:rect b="b" l="l" r="r" t="t"/>
              <a:pathLst>
                <a:path extrusionOk="0" h="4109" w="35899">
                  <a:moveTo>
                    <a:pt x="1" y="1"/>
                  </a:moveTo>
                  <a:lnTo>
                    <a:pt x="1" y="4108"/>
                  </a:lnTo>
                  <a:lnTo>
                    <a:pt x="35898" y="4108"/>
                  </a:lnTo>
                  <a:lnTo>
                    <a:pt x="35898"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2"/>
            <p:cNvSpPr/>
            <p:nvPr/>
          </p:nvSpPr>
          <p:spPr>
            <a:xfrm>
              <a:off x="3376749"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2"/>
            <p:cNvSpPr/>
            <p:nvPr/>
          </p:nvSpPr>
          <p:spPr>
            <a:xfrm>
              <a:off x="3077647" y="2816286"/>
              <a:ext cx="370397" cy="131498"/>
            </a:xfrm>
            <a:custGeom>
              <a:rect b="b" l="l" r="r" t="t"/>
              <a:pathLst>
                <a:path extrusionOk="0" h="4109" w="11574">
                  <a:moveTo>
                    <a:pt x="1" y="1"/>
                  </a:moveTo>
                  <a:lnTo>
                    <a:pt x="1" y="4108"/>
                  </a:lnTo>
                  <a:lnTo>
                    <a:pt x="11574" y="4108"/>
                  </a:lnTo>
                  <a:lnTo>
                    <a:pt x="11574"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2"/>
            <p:cNvSpPr/>
            <p:nvPr/>
          </p:nvSpPr>
          <p:spPr>
            <a:xfrm>
              <a:off x="3542860" y="2816286"/>
              <a:ext cx="139467" cy="131498"/>
            </a:xfrm>
            <a:custGeom>
              <a:rect b="b" l="l" r="r" t="t"/>
              <a:pathLst>
                <a:path extrusionOk="0" h="4109" w="4358">
                  <a:moveTo>
                    <a:pt x="0" y="1"/>
                  </a:moveTo>
                  <a:lnTo>
                    <a:pt x="0" y="4108"/>
                  </a:lnTo>
                  <a:lnTo>
                    <a:pt x="4358" y="4108"/>
                  </a:lnTo>
                  <a:lnTo>
                    <a:pt x="4358"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2"/>
            <p:cNvSpPr/>
            <p:nvPr/>
          </p:nvSpPr>
          <p:spPr>
            <a:xfrm>
              <a:off x="3723818" y="3088314"/>
              <a:ext cx="366205" cy="131882"/>
            </a:xfrm>
            <a:custGeom>
              <a:rect b="b" l="l" r="r" t="t"/>
              <a:pathLst>
                <a:path extrusionOk="0" h="4121" w="11443">
                  <a:moveTo>
                    <a:pt x="1" y="1"/>
                  </a:moveTo>
                  <a:lnTo>
                    <a:pt x="1" y="4120"/>
                  </a:lnTo>
                  <a:lnTo>
                    <a:pt x="11443" y="4120"/>
                  </a:lnTo>
                  <a:lnTo>
                    <a:pt x="11443"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2"/>
            <p:cNvSpPr/>
            <p:nvPr/>
          </p:nvSpPr>
          <p:spPr>
            <a:xfrm>
              <a:off x="2734770" y="3088314"/>
              <a:ext cx="891622" cy="131882"/>
            </a:xfrm>
            <a:custGeom>
              <a:rect b="b" l="l" r="r" t="t"/>
              <a:pathLst>
                <a:path extrusionOk="0" h="4121" w="27861">
                  <a:moveTo>
                    <a:pt x="0" y="1"/>
                  </a:moveTo>
                  <a:lnTo>
                    <a:pt x="0" y="4120"/>
                  </a:lnTo>
                  <a:lnTo>
                    <a:pt x="27861" y="4120"/>
                  </a:lnTo>
                  <a:lnTo>
                    <a:pt x="27861"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2"/>
            <p:cNvSpPr/>
            <p:nvPr/>
          </p:nvSpPr>
          <p:spPr>
            <a:xfrm>
              <a:off x="864832"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2"/>
            <p:cNvSpPr/>
            <p:nvPr/>
          </p:nvSpPr>
          <p:spPr>
            <a:xfrm>
              <a:off x="1149054" y="3632754"/>
              <a:ext cx="2031679" cy="131882"/>
            </a:xfrm>
            <a:custGeom>
              <a:rect b="b" l="l" r="r" t="t"/>
              <a:pathLst>
                <a:path extrusionOk="0" h="4121" w="63485">
                  <a:moveTo>
                    <a:pt x="0" y="1"/>
                  </a:moveTo>
                  <a:lnTo>
                    <a:pt x="0" y="4120"/>
                  </a:lnTo>
                  <a:lnTo>
                    <a:pt x="63484" y="4120"/>
                  </a:lnTo>
                  <a:lnTo>
                    <a:pt x="63484"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2"/>
            <p:cNvSpPr/>
            <p:nvPr/>
          </p:nvSpPr>
          <p:spPr>
            <a:xfrm>
              <a:off x="-25" y="3360726"/>
              <a:ext cx="1353802" cy="131882"/>
            </a:xfrm>
            <a:custGeom>
              <a:rect b="b" l="l" r="r" t="t"/>
              <a:pathLst>
                <a:path extrusionOk="0" h="4121" w="42303">
                  <a:moveTo>
                    <a:pt x="0" y="1"/>
                  </a:moveTo>
                  <a:lnTo>
                    <a:pt x="0" y="4120"/>
                  </a:lnTo>
                  <a:lnTo>
                    <a:pt x="42303" y="4120"/>
                  </a:lnTo>
                  <a:lnTo>
                    <a:pt x="42303"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2"/>
            <p:cNvSpPr/>
            <p:nvPr/>
          </p:nvSpPr>
          <p:spPr>
            <a:xfrm>
              <a:off x="824064" y="2816286"/>
              <a:ext cx="1337833" cy="131498"/>
            </a:xfrm>
            <a:custGeom>
              <a:rect b="b" l="l" r="r" t="t"/>
              <a:pathLst>
                <a:path extrusionOk="0" h="4109" w="41804">
                  <a:moveTo>
                    <a:pt x="0" y="1"/>
                  </a:moveTo>
                  <a:lnTo>
                    <a:pt x="0" y="4108"/>
                  </a:lnTo>
                  <a:lnTo>
                    <a:pt x="41803" y="4108"/>
                  </a:lnTo>
                  <a:lnTo>
                    <a:pt x="41803"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2"/>
            <p:cNvSpPr/>
            <p:nvPr/>
          </p:nvSpPr>
          <p:spPr>
            <a:xfrm>
              <a:off x="582114" y="2816286"/>
              <a:ext cx="139499" cy="131498"/>
            </a:xfrm>
            <a:custGeom>
              <a:rect b="b" l="l" r="r" t="t"/>
              <a:pathLst>
                <a:path extrusionOk="0" h="4109" w="4359">
                  <a:moveTo>
                    <a:pt x="1" y="1"/>
                  </a:moveTo>
                  <a:lnTo>
                    <a:pt x="1" y="4108"/>
                  </a:lnTo>
                  <a:lnTo>
                    <a:pt x="4358" y="4108"/>
                  </a:lnTo>
                  <a:lnTo>
                    <a:pt x="4358"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2"/>
            <p:cNvSpPr/>
            <p:nvPr/>
          </p:nvSpPr>
          <p:spPr>
            <a:xfrm>
              <a:off x="8756420"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2"/>
            <p:cNvSpPr/>
            <p:nvPr/>
          </p:nvSpPr>
          <p:spPr>
            <a:xfrm>
              <a:off x="7790219" y="3360726"/>
              <a:ext cx="1353802" cy="131882"/>
            </a:xfrm>
            <a:custGeom>
              <a:rect b="b" l="l" r="r" t="t"/>
              <a:pathLst>
                <a:path extrusionOk="0" h="4121" w="42303">
                  <a:moveTo>
                    <a:pt x="0" y="1"/>
                  </a:moveTo>
                  <a:lnTo>
                    <a:pt x="0" y="4120"/>
                  </a:lnTo>
                  <a:lnTo>
                    <a:pt x="42303" y="4120"/>
                  </a:lnTo>
                  <a:lnTo>
                    <a:pt x="42303"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2"/>
            <p:cNvSpPr/>
            <p:nvPr/>
          </p:nvSpPr>
          <p:spPr>
            <a:xfrm>
              <a:off x="6982098" y="2816286"/>
              <a:ext cx="1154938" cy="131498"/>
            </a:xfrm>
            <a:custGeom>
              <a:rect b="b" l="l" r="r" t="t"/>
              <a:pathLst>
                <a:path extrusionOk="0" h="4109" w="36089">
                  <a:moveTo>
                    <a:pt x="1" y="1"/>
                  </a:moveTo>
                  <a:lnTo>
                    <a:pt x="1" y="4108"/>
                  </a:lnTo>
                  <a:lnTo>
                    <a:pt x="36089" y="4108"/>
                  </a:lnTo>
                  <a:lnTo>
                    <a:pt x="36089"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2"/>
            <p:cNvSpPr/>
            <p:nvPr/>
          </p:nvSpPr>
          <p:spPr>
            <a:xfrm>
              <a:off x="8279016" y="2816286"/>
              <a:ext cx="139883" cy="131498"/>
            </a:xfrm>
            <a:custGeom>
              <a:rect b="b" l="l" r="r" t="t"/>
              <a:pathLst>
                <a:path extrusionOk="0" h="4109" w="4371">
                  <a:moveTo>
                    <a:pt x="1" y="1"/>
                  </a:moveTo>
                  <a:lnTo>
                    <a:pt x="1" y="4108"/>
                  </a:lnTo>
                  <a:lnTo>
                    <a:pt x="4370" y="4108"/>
                  </a:lnTo>
                  <a:lnTo>
                    <a:pt x="4370"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7" name="Google Shape;207;p12"/>
          <p:cNvSpPr txBox="1"/>
          <p:nvPr>
            <p:ph type="ctrTitle"/>
          </p:nvPr>
        </p:nvSpPr>
        <p:spPr>
          <a:xfrm flipH="1">
            <a:off x="6355375" y="-142871"/>
            <a:ext cx="1435800" cy="430500"/>
          </a:xfrm>
          <a:prstGeom prst="rect">
            <a:avLst/>
          </a:prstGeom>
          <a:noFill/>
          <a:ln>
            <a:noFill/>
          </a:ln>
        </p:spPr>
        <p:txBody>
          <a:bodyPr anchorCtr="0" anchor="b" bIns="0" lIns="91425" spcFirstLastPara="1" rIns="91425" wrap="square" tIns="91425">
            <a:noAutofit/>
          </a:bodyPr>
          <a:lstStyle>
            <a:lvl1pPr lvl="0" algn="ctr">
              <a:lnSpc>
                <a:spcPct val="100000"/>
              </a:lnSpc>
              <a:spcBef>
                <a:spcPts val="0"/>
              </a:spcBef>
              <a:spcAft>
                <a:spcPts val="0"/>
              </a:spcAft>
              <a:buClr>
                <a:schemeClr val="lt1"/>
              </a:buClr>
              <a:buSzPts val="2400"/>
              <a:buNone/>
              <a:defRPr sz="2200"/>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p:txBody>
      </p:sp>
      <p:sp>
        <p:nvSpPr>
          <p:cNvPr id="208" name="Google Shape;208;p12"/>
          <p:cNvSpPr txBox="1"/>
          <p:nvPr>
            <p:ph idx="1" type="subTitle"/>
          </p:nvPr>
        </p:nvSpPr>
        <p:spPr>
          <a:xfrm flipH="1">
            <a:off x="6040625" y="1928650"/>
            <a:ext cx="2066400" cy="430500"/>
          </a:xfrm>
          <a:prstGeom prst="rect">
            <a:avLst/>
          </a:prstGeom>
          <a:noFill/>
          <a:ln>
            <a:noFill/>
          </a:ln>
        </p:spPr>
        <p:txBody>
          <a:bodyPr anchorCtr="0" anchor="t" bIns="91425" lIns="91425" spcFirstLastPara="1" rIns="91425" wrap="square" tIns="0">
            <a:noAutofit/>
          </a:bodyPr>
          <a:lstStyle>
            <a:lvl1pPr lv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algn="ctr">
              <a:lnSpc>
                <a:spcPct val="115000"/>
              </a:lnSpc>
              <a:spcBef>
                <a:spcPts val="0"/>
              </a:spcBef>
              <a:spcAft>
                <a:spcPts val="0"/>
              </a:spcAft>
              <a:buSzPts val="1400"/>
              <a:buFont typeface="Anaheim"/>
              <a:buNone/>
              <a:defRPr>
                <a:latin typeface="Anaheim"/>
                <a:ea typeface="Anaheim"/>
                <a:cs typeface="Anaheim"/>
                <a:sym typeface="Anaheim"/>
              </a:defRPr>
            </a:lvl2pPr>
            <a:lvl3pPr lvl="2" algn="ctr">
              <a:lnSpc>
                <a:spcPct val="115000"/>
              </a:lnSpc>
              <a:spcBef>
                <a:spcPts val="0"/>
              </a:spcBef>
              <a:spcAft>
                <a:spcPts val="0"/>
              </a:spcAft>
              <a:buSzPts val="1400"/>
              <a:buFont typeface="Anaheim"/>
              <a:buNone/>
              <a:defRPr sz="1400">
                <a:latin typeface="Anaheim"/>
                <a:ea typeface="Anaheim"/>
                <a:cs typeface="Anaheim"/>
                <a:sym typeface="Anaheim"/>
              </a:defRPr>
            </a:lvl3pPr>
            <a:lvl4pPr lvl="3" algn="ctr">
              <a:lnSpc>
                <a:spcPct val="115000"/>
              </a:lnSpc>
              <a:spcBef>
                <a:spcPts val="0"/>
              </a:spcBef>
              <a:spcAft>
                <a:spcPts val="0"/>
              </a:spcAft>
              <a:buSzPts val="1400"/>
              <a:buFont typeface="Anaheim"/>
              <a:buNone/>
              <a:defRPr sz="1400">
                <a:latin typeface="Anaheim"/>
                <a:ea typeface="Anaheim"/>
                <a:cs typeface="Anaheim"/>
                <a:sym typeface="Anaheim"/>
              </a:defRPr>
            </a:lvl4pPr>
            <a:lvl5pPr lvl="4" algn="ctr">
              <a:lnSpc>
                <a:spcPct val="115000"/>
              </a:lnSpc>
              <a:spcBef>
                <a:spcPts val="0"/>
              </a:spcBef>
              <a:spcAft>
                <a:spcPts val="0"/>
              </a:spcAft>
              <a:buSzPts val="1400"/>
              <a:buFont typeface="Anaheim"/>
              <a:buNone/>
              <a:defRPr sz="1400">
                <a:latin typeface="Anaheim"/>
                <a:ea typeface="Anaheim"/>
                <a:cs typeface="Anaheim"/>
                <a:sym typeface="Anaheim"/>
              </a:defRPr>
            </a:lvl5pPr>
            <a:lvl6pPr lvl="5" algn="ctr">
              <a:lnSpc>
                <a:spcPct val="115000"/>
              </a:lnSpc>
              <a:spcBef>
                <a:spcPts val="0"/>
              </a:spcBef>
              <a:spcAft>
                <a:spcPts val="0"/>
              </a:spcAft>
              <a:buSzPts val="1400"/>
              <a:buFont typeface="Anaheim"/>
              <a:buNone/>
              <a:defRPr sz="1400">
                <a:latin typeface="Anaheim"/>
                <a:ea typeface="Anaheim"/>
                <a:cs typeface="Anaheim"/>
                <a:sym typeface="Anaheim"/>
              </a:defRPr>
            </a:lvl6pPr>
            <a:lvl7pPr lvl="6" algn="ctr">
              <a:lnSpc>
                <a:spcPct val="115000"/>
              </a:lnSpc>
              <a:spcBef>
                <a:spcPts val="0"/>
              </a:spcBef>
              <a:spcAft>
                <a:spcPts val="0"/>
              </a:spcAft>
              <a:buSzPts val="1400"/>
              <a:buFont typeface="Anaheim"/>
              <a:buNone/>
              <a:defRPr sz="1400">
                <a:latin typeface="Anaheim"/>
                <a:ea typeface="Anaheim"/>
                <a:cs typeface="Anaheim"/>
                <a:sym typeface="Anaheim"/>
              </a:defRPr>
            </a:lvl7pPr>
            <a:lvl8pPr lvl="7" algn="ctr">
              <a:lnSpc>
                <a:spcPct val="115000"/>
              </a:lnSpc>
              <a:spcBef>
                <a:spcPts val="0"/>
              </a:spcBef>
              <a:spcAft>
                <a:spcPts val="0"/>
              </a:spcAft>
              <a:buSzPts val="1400"/>
              <a:buFont typeface="Anaheim"/>
              <a:buNone/>
              <a:defRPr sz="1400">
                <a:latin typeface="Anaheim"/>
                <a:ea typeface="Anaheim"/>
                <a:cs typeface="Anaheim"/>
                <a:sym typeface="Anaheim"/>
              </a:defRPr>
            </a:lvl8pPr>
            <a:lvl9pPr lvl="8"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209" name="Google Shape;209;p12"/>
          <p:cNvSpPr txBox="1"/>
          <p:nvPr>
            <p:ph idx="2" type="ctrTitle"/>
          </p:nvPr>
        </p:nvSpPr>
        <p:spPr>
          <a:xfrm flipH="1">
            <a:off x="1037600" y="1428754"/>
            <a:ext cx="2066400" cy="430500"/>
          </a:xfrm>
          <a:prstGeom prst="rect">
            <a:avLst/>
          </a:prstGeom>
          <a:noFill/>
          <a:ln>
            <a:noFill/>
          </a:ln>
        </p:spPr>
        <p:txBody>
          <a:bodyPr anchorCtr="0" anchor="b" bIns="0" lIns="91425" spcFirstLastPara="1" rIns="91425" wrap="square" tIns="91425">
            <a:noAutofit/>
          </a:bodyPr>
          <a:lstStyle>
            <a:lvl1pPr lvl="0" algn="ctr">
              <a:lnSpc>
                <a:spcPct val="100000"/>
              </a:lnSpc>
              <a:spcBef>
                <a:spcPts val="0"/>
              </a:spcBef>
              <a:spcAft>
                <a:spcPts val="0"/>
              </a:spcAft>
              <a:buClr>
                <a:schemeClr val="lt1"/>
              </a:buClr>
              <a:buSzPts val="2400"/>
              <a:buNone/>
              <a:defRPr sz="2200"/>
            </a:lvl1pPr>
            <a:lvl2pPr lvl="1" algn="r">
              <a:lnSpc>
                <a:spcPct val="100000"/>
              </a:lnSpc>
              <a:spcBef>
                <a:spcPts val="0"/>
              </a:spcBef>
              <a:spcAft>
                <a:spcPts val="0"/>
              </a:spcAft>
              <a:buClr>
                <a:schemeClr val="lt1"/>
              </a:buClr>
              <a:buSzPts val="1800"/>
              <a:buNone/>
              <a:defRPr sz="1800">
                <a:solidFill>
                  <a:schemeClr val="lt1"/>
                </a:solidFill>
              </a:defRPr>
            </a:lvl2pPr>
            <a:lvl3pPr lvl="2" algn="r">
              <a:lnSpc>
                <a:spcPct val="100000"/>
              </a:lnSpc>
              <a:spcBef>
                <a:spcPts val="0"/>
              </a:spcBef>
              <a:spcAft>
                <a:spcPts val="0"/>
              </a:spcAft>
              <a:buClr>
                <a:schemeClr val="lt1"/>
              </a:buClr>
              <a:buSzPts val="1800"/>
              <a:buNone/>
              <a:defRPr sz="1800">
                <a:solidFill>
                  <a:schemeClr val="lt1"/>
                </a:solidFill>
              </a:defRPr>
            </a:lvl3pPr>
            <a:lvl4pPr lvl="3" algn="r">
              <a:lnSpc>
                <a:spcPct val="100000"/>
              </a:lnSpc>
              <a:spcBef>
                <a:spcPts val="0"/>
              </a:spcBef>
              <a:spcAft>
                <a:spcPts val="0"/>
              </a:spcAft>
              <a:buClr>
                <a:schemeClr val="lt1"/>
              </a:buClr>
              <a:buSzPts val="1800"/>
              <a:buNone/>
              <a:defRPr sz="1800">
                <a:solidFill>
                  <a:schemeClr val="lt1"/>
                </a:solidFill>
              </a:defRPr>
            </a:lvl4pPr>
            <a:lvl5pPr lvl="4" algn="r">
              <a:lnSpc>
                <a:spcPct val="100000"/>
              </a:lnSpc>
              <a:spcBef>
                <a:spcPts val="0"/>
              </a:spcBef>
              <a:spcAft>
                <a:spcPts val="0"/>
              </a:spcAft>
              <a:buClr>
                <a:schemeClr val="lt1"/>
              </a:buClr>
              <a:buSzPts val="1800"/>
              <a:buNone/>
              <a:defRPr sz="1800">
                <a:solidFill>
                  <a:schemeClr val="lt1"/>
                </a:solidFill>
              </a:defRPr>
            </a:lvl5pPr>
            <a:lvl6pPr lvl="5" algn="r">
              <a:lnSpc>
                <a:spcPct val="100000"/>
              </a:lnSpc>
              <a:spcBef>
                <a:spcPts val="0"/>
              </a:spcBef>
              <a:spcAft>
                <a:spcPts val="0"/>
              </a:spcAft>
              <a:buClr>
                <a:schemeClr val="lt1"/>
              </a:buClr>
              <a:buSzPts val="1800"/>
              <a:buNone/>
              <a:defRPr sz="1800">
                <a:solidFill>
                  <a:schemeClr val="lt1"/>
                </a:solidFill>
              </a:defRPr>
            </a:lvl6pPr>
            <a:lvl7pPr lvl="6" algn="r">
              <a:lnSpc>
                <a:spcPct val="100000"/>
              </a:lnSpc>
              <a:spcBef>
                <a:spcPts val="0"/>
              </a:spcBef>
              <a:spcAft>
                <a:spcPts val="0"/>
              </a:spcAft>
              <a:buClr>
                <a:schemeClr val="lt1"/>
              </a:buClr>
              <a:buSzPts val="1800"/>
              <a:buNone/>
              <a:defRPr sz="1800">
                <a:solidFill>
                  <a:schemeClr val="lt1"/>
                </a:solidFill>
              </a:defRPr>
            </a:lvl7pPr>
            <a:lvl8pPr lvl="7" algn="r">
              <a:lnSpc>
                <a:spcPct val="100000"/>
              </a:lnSpc>
              <a:spcBef>
                <a:spcPts val="0"/>
              </a:spcBef>
              <a:spcAft>
                <a:spcPts val="0"/>
              </a:spcAft>
              <a:buClr>
                <a:schemeClr val="lt1"/>
              </a:buClr>
              <a:buSzPts val="1800"/>
              <a:buNone/>
              <a:defRPr sz="1800">
                <a:solidFill>
                  <a:schemeClr val="lt1"/>
                </a:solidFill>
              </a:defRPr>
            </a:lvl8pPr>
            <a:lvl9pPr lvl="8" algn="r">
              <a:lnSpc>
                <a:spcPct val="100000"/>
              </a:lnSpc>
              <a:spcBef>
                <a:spcPts val="0"/>
              </a:spcBef>
              <a:spcAft>
                <a:spcPts val="0"/>
              </a:spcAft>
              <a:buClr>
                <a:schemeClr val="lt1"/>
              </a:buClr>
              <a:buSzPts val="1800"/>
              <a:buNone/>
              <a:defRPr sz="1800">
                <a:solidFill>
                  <a:schemeClr val="lt1"/>
                </a:solidFill>
              </a:defRPr>
            </a:lvl9pPr>
          </a:lstStyle>
          <a:p/>
        </p:txBody>
      </p:sp>
      <p:sp>
        <p:nvSpPr>
          <p:cNvPr id="210" name="Google Shape;210;p12"/>
          <p:cNvSpPr txBox="1"/>
          <p:nvPr>
            <p:ph idx="3" type="subTitle"/>
          </p:nvPr>
        </p:nvSpPr>
        <p:spPr>
          <a:xfrm flipH="1">
            <a:off x="1037000" y="1928650"/>
            <a:ext cx="2067000" cy="430500"/>
          </a:xfrm>
          <a:prstGeom prst="rect">
            <a:avLst/>
          </a:prstGeom>
          <a:noFill/>
          <a:ln>
            <a:noFill/>
          </a:ln>
        </p:spPr>
        <p:txBody>
          <a:bodyPr anchorCtr="0" anchor="t" bIns="91425" lIns="91425" spcFirstLastPara="1" rIns="91425" wrap="square" tIns="0">
            <a:noAutofit/>
          </a:bodyPr>
          <a:lstStyle>
            <a:lvl1pPr lv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algn="ctr">
              <a:lnSpc>
                <a:spcPct val="115000"/>
              </a:lnSpc>
              <a:spcBef>
                <a:spcPts val="0"/>
              </a:spcBef>
              <a:spcAft>
                <a:spcPts val="0"/>
              </a:spcAft>
              <a:buSzPts val="1400"/>
              <a:buFont typeface="Anaheim"/>
              <a:buNone/>
              <a:defRPr>
                <a:latin typeface="Anaheim"/>
                <a:ea typeface="Anaheim"/>
                <a:cs typeface="Anaheim"/>
                <a:sym typeface="Anaheim"/>
              </a:defRPr>
            </a:lvl2pPr>
            <a:lvl3pPr lvl="2" algn="ctr">
              <a:lnSpc>
                <a:spcPct val="115000"/>
              </a:lnSpc>
              <a:spcBef>
                <a:spcPts val="0"/>
              </a:spcBef>
              <a:spcAft>
                <a:spcPts val="0"/>
              </a:spcAft>
              <a:buSzPts val="1400"/>
              <a:buFont typeface="Anaheim"/>
              <a:buNone/>
              <a:defRPr sz="1400">
                <a:latin typeface="Anaheim"/>
                <a:ea typeface="Anaheim"/>
                <a:cs typeface="Anaheim"/>
                <a:sym typeface="Anaheim"/>
              </a:defRPr>
            </a:lvl3pPr>
            <a:lvl4pPr lvl="3" algn="ctr">
              <a:lnSpc>
                <a:spcPct val="115000"/>
              </a:lnSpc>
              <a:spcBef>
                <a:spcPts val="0"/>
              </a:spcBef>
              <a:spcAft>
                <a:spcPts val="0"/>
              </a:spcAft>
              <a:buSzPts val="1400"/>
              <a:buFont typeface="Anaheim"/>
              <a:buNone/>
              <a:defRPr sz="1400">
                <a:latin typeface="Anaheim"/>
                <a:ea typeface="Anaheim"/>
                <a:cs typeface="Anaheim"/>
                <a:sym typeface="Anaheim"/>
              </a:defRPr>
            </a:lvl4pPr>
            <a:lvl5pPr lvl="4" algn="ctr">
              <a:lnSpc>
                <a:spcPct val="115000"/>
              </a:lnSpc>
              <a:spcBef>
                <a:spcPts val="0"/>
              </a:spcBef>
              <a:spcAft>
                <a:spcPts val="0"/>
              </a:spcAft>
              <a:buSzPts val="1400"/>
              <a:buFont typeface="Anaheim"/>
              <a:buNone/>
              <a:defRPr sz="1400">
                <a:latin typeface="Anaheim"/>
                <a:ea typeface="Anaheim"/>
                <a:cs typeface="Anaheim"/>
                <a:sym typeface="Anaheim"/>
              </a:defRPr>
            </a:lvl5pPr>
            <a:lvl6pPr lvl="5" algn="ctr">
              <a:lnSpc>
                <a:spcPct val="115000"/>
              </a:lnSpc>
              <a:spcBef>
                <a:spcPts val="0"/>
              </a:spcBef>
              <a:spcAft>
                <a:spcPts val="0"/>
              </a:spcAft>
              <a:buSzPts val="1400"/>
              <a:buFont typeface="Anaheim"/>
              <a:buNone/>
              <a:defRPr sz="1400">
                <a:latin typeface="Anaheim"/>
                <a:ea typeface="Anaheim"/>
                <a:cs typeface="Anaheim"/>
                <a:sym typeface="Anaheim"/>
              </a:defRPr>
            </a:lvl6pPr>
            <a:lvl7pPr lvl="6" algn="ctr">
              <a:lnSpc>
                <a:spcPct val="115000"/>
              </a:lnSpc>
              <a:spcBef>
                <a:spcPts val="0"/>
              </a:spcBef>
              <a:spcAft>
                <a:spcPts val="0"/>
              </a:spcAft>
              <a:buSzPts val="1400"/>
              <a:buFont typeface="Anaheim"/>
              <a:buNone/>
              <a:defRPr sz="1400">
                <a:latin typeface="Anaheim"/>
                <a:ea typeface="Anaheim"/>
                <a:cs typeface="Anaheim"/>
                <a:sym typeface="Anaheim"/>
              </a:defRPr>
            </a:lvl7pPr>
            <a:lvl8pPr lvl="7" algn="ctr">
              <a:lnSpc>
                <a:spcPct val="115000"/>
              </a:lnSpc>
              <a:spcBef>
                <a:spcPts val="0"/>
              </a:spcBef>
              <a:spcAft>
                <a:spcPts val="0"/>
              </a:spcAft>
              <a:buSzPts val="1400"/>
              <a:buFont typeface="Anaheim"/>
              <a:buNone/>
              <a:defRPr sz="1400">
                <a:latin typeface="Anaheim"/>
                <a:ea typeface="Anaheim"/>
                <a:cs typeface="Anaheim"/>
                <a:sym typeface="Anaheim"/>
              </a:defRPr>
            </a:lvl8pPr>
            <a:lvl9pPr lvl="8"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211" name="Google Shape;211;p12"/>
          <p:cNvSpPr txBox="1"/>
          <p:nvPr>
            <p:ph idx="4" type="ctrTitle"/>
          </p:nvPr>
        </p:nvSpPr>
        <p:spPr>
          <a:xfrm flipH="1">
            <a:off x="3829056" y="-219071"/>
            <a:ext cx="1466400" cy="430500"/>
          </a:xfrm>
          <a:prstGeom prst="rect">
            <a:avLst/>
          </a:prstGeom>
          <a:noFill/>
          <a:ln>
            <a:noFill/>
          </a:ln>
        </p:spPr>
        <p:txBody>
          <a:bodyPr anchorCtr="0" anchor="b" bIns="0" lIns="91425" spcFirstLastPara="1" rIns="91425" wrap="square" tIns="91425">
            <a:noAutofit/>
          </a:bodyPr>
          <a:lstStyle>
            <a:lvl1pPr lvl="0" algn="ctr">
              <a:lnSpc>
                <a:spcPct val="100000"/>
              </a:lnSpc>
              <a:spcBef>
                <a:spcPts val="0"/>
              </a:spcBef>
              <a:spcAft>
                <a:spcPts val="0"/>
              </a:spcAft>
              <a:buClr>
                <a:schemeClr val="lt1"/>
              </a:buClr>
              <a:buSzPts val="2400"/>
              <a:buNone/>
              <a:defRPr sz="2200"/>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p:txBody>
      </p:sp>
      <p:sp>
        <p:nvSpPr>
          <p:cNvPr id="212" name="Google Shape;212;p12"/>
          <p:cNvSpPr txBox="1"/>
          <p:nvPr>
            <p:ph idx="5" type="subTitle"/>
          </p:nvPr>
        </p:nvSpPr>
        <p:spPr>
          <a:xfrm flipH="1">
            <a:off x="3539465" y="1928650"/>
            <a:ext cx="2067000" cy="430500"/>
          </a:xfrm>
          <a:prstGeom prst="rect">
            <a:avLst/>
          </a:prstGeom>
          <a:noFill/>
          <a:ln>
            <a:noFill/>
          </a:ln>
        </p:spPr>
        <p:txBody>
          <a:bodyPr anchorCtr="0" anchor="t" bIns="91425" lIns="91425" spcFirstLastPara="1" rIns="91425" wrap="square" tIns="0">
            <a:noAutofit/>
          </a:bodyPr>
          <a:lstStyle>
            <a:lvl1pPr lv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algn="ctr">
              <a:lnSpc>
                <a:spcPct val="115000"/>
              </a:lnSpc>
              <a:spcBef>
                <a:spcPts val="0"/>
              </a:spcBef>
              <a:spcAft>
                <a:spcPts val="0"/>
              </a:spcAft>
              <a:buSzPts val="1400"/>
              <a:buFont typeface="Anaheim"/>
              <a:buNone/>
              <a:defRPr>
                <a:latin typeface="Anaheim"/>
                <a:ea typeface="Anaheim"/>
                <a:cs typeface="Anaheim"/>
                <a:sym typeface="Anaheim"/>
              </a:defRPr>
            </a:lvl2pPr>
            <a:lvl3pPr lvl="2" algn="ctr">
              <a:lnSpc>
                <a:spcPct val="115000"/>
              </a:lnSpc>
              <a:spcBef>
                <a:spcPts val="0"/>
              </a:spcBef>
              <a:spcAft>
                <a:spcPts val="0"/>
              </a:spcAft>
              <a:buSzPts val="1400"/>
              <a:buFont typeface="Anaheim"/>
              <a:buNone/>
              <a:defRPr sz="1400">
                <a:latin typeface="Anaheim"/>
                <a:ea typeface="Anaheim"/>
                <a:cs typeface="Anaheim"/>
                <a:sym typeface="Anaheim"/>
              </a:defRPr>
            </a:lvl3pPr>
            <a:lvl4pPr lvl="3" algn="ctr">
              <a:lnSpc>
                <a:spcPct val="115000"/>
              </a:lnSpc>
              <a:spcBef>
                <a:spcPts val="0"/>
              </a:spcBef>
              <a:spcAft>
                <a:spcPts val="0"/>
              </a:spcAft>
              <a:buSzPts val="1400"/>
              <a:buFont typeface="Anaheim"/>
              <a:buNone/>
              <a:defRPr sz="1400">
                <a:latin typeface="Anaheim"/>
                <a:ea typeface="Anaheim"/>
                <a:cs typeface="Anaheim"/>
                <a:sym typeface="Anaheim"/>
              </a:defRPr>
            </a:lvl4pPr>
            <a:lvl5pPr lvl="4" algn="ctr">
              <a:lnSpc>
                <a:spcPct val="115000"/>
              </a:lnSpc>
              <a:spcBef>
                <a:spcPts val="0"/>
              </a:spcBef>
              <a:spcAft>
                <a:spcPts val="0"/>
              </a:spcAft>
              <a:buSzPts val="1400"/>
              <a:buFont typeface="Anaheim"/>
              <a:buNone/>
              <a:defRPr sz="1400">
                <a:latin typeface="Anaheim"/>
                <a:ea typeface="Anaheim"/>
                <a:cs typeface="Anaheim"/>
                <a:sym typeface="Anaheim"/>
              </a:defRPr>
            </a:lvl5pPr>
            <a:lvl6pPr lvl="5" algn="ctr">
              <a:lnSpc>
                <a:spcPct val="115000"/>
              </a:lnSpc>
              <a:spcBef>
                <a:spcPts val="0"/>
              </a:spcBef>
              <a:spcAft>
                <a:spcPts val="0"/>
              </a:spcAft>
              <a:buSzPts val="1400"/>
              <a:buFont typeface="Anaheim"/>
              <a:buNone/>
              <a:defRPr sz="1400">
                <a:latin typeface="Anaheim"/>
                <a:ea typeface="Anaheim"/>
                <a:cs typeface="Anaheim"/>
                <a:sym typeface="Anaheim"/>
              </a:defRPr>
            </a:lvl6pPr>
            <a:lvl7pPr lvl="6" algn="ctr">
              <a:lnSpc>
                <a:spcPct val="115000"/>
              </a:lnSpc>
              <a:spcBef>
                <a:spcPts val="0"/>
              </a:spcBef>
              <a:spcAft>
                <a:spcPts val="0"/>
              </a:spcAft>
              <a:buSzPts val="1400"/>
              <a:buFont typeface="Anaheim"/>
              <a:buNone/>
              <a:defRPr sz="1400">
                <a:latin typeface="Anaheim"/>
                <a:ea typeface="Anaheim"/>
                <a:cs typeface="Anaheim"/>
                <a:sym typeface="Anaheim"/>
              </a:defRPr>
            </a:lvl7pPr>
            <a:lvl8pPr lvl="7" algn="ctr">
              <a:lnSpc>
                <a:spcPct val="115000"/>
              </a:lnSpc>
              <a:spcBef>
                <a:spcPts val="0"/>
              </a:spcBef>
              <a:spcAft>
                <a:spcPts val="0"/>
              </a:spcAft>
              <a:buSzPts val="1400"/>
              <a:buFont typeface="Anaheim"/>
              <a:buNone/>
              <a:defRPr sz="1400">
                <a:latin typeface="Anaheim"/>
                <a:ea typeface="Anaheim"/>
                <a:cs typeface="Anaheim"/>
                <a:sym typeface="Anaheim"/>
              </a:defRPr>
            </a:lvl8pPr>
            <a:lvl9pPr lvl="8"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213" name="Google Shape;213;p12"/>
          <p:cNvSpPr txBox="1"/>
          <p:nvPr>
            <p:ph idx="6" type="title"/>
          </p:nvPr>
        </p:nvSpPr>
        <p:spPr>
          <a:xfrm>
            <a:off x="1278000" y="342000"/>
            <a:ext cx="6588000" cy="66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lvl2pPr>
            <a:lvl3pPr lvl="2" algn="ctr">
              <a:lnSpc>
                <a:spcPct val="100000"/>
              </a:lnSpc>
              <a:spcBef>
                <a:spcPts val="0"/>
              </a:spcBef>
              <a:spcAft>
                <a:spcPts val="0"/>
              </a:spcAft>
              <a:buSzPts val="2800"/>
              <a:buNone/>
              <a:defRPr sz="3000"/>
            </a:lvl3pPr>
            <a:lvl4pPr lvl="3" algn="ctr">
              <a:lnSpc>
                <a:spcPct val="100000"/>
              </a:lnSpc>
              <a:spcBef>
                <a:spcPts val="0"/>
              </a:spcBef>
              <a:spcAft>
                <a:spcPts val="0"/>
              </a:spcAft>
              <a:buSzPts val="2800"/>
              <a:buNone/>
              <a:defRPr sz="3000"/>
            </a:lvl4pPr>
            <a:lvl5pPr lvl="4" algn="ctr">
              <a:lnSpc>
                <a:spcPct val="100000"/>
              </a:lnSpc>
              <a:spcBef>
                <a:spcPts val="0"/>
              </a:spcBef>
              <a:spcAft>
                <a:spcPts val="0"/>
              </a:spcAft>
              <a:buSzPts val="2800"/>
              <a:buNone/>
              <a:defRPr sz="3000"/>
            </a:lvl5pPr>
            <a:lvl6pPr lvl="5" algn="ctr">
              <a:lnSpc>
                <a:spcPct val="100000"/>
              </a:lnSpc>
              <a:spcBef>
                <a:spcPts val="0"/>
              </a:spcBef>
              <a:spcAft>
                <a:spcPts val="0"/>
              </a:spcAft>
              <a:buSzPts val="2800"/>
              <a:buNone/>
              <a:defRPr sz="3000"/>
            </a:lvl6pPr>
            <a:lvl7pPr lvl="6" algn="ctr">
              <a:lnSpc>
                <a:spcPct val="100000"/>
              </a:lnSpc>
              <a:spcBef>
                <a:spcPts val="0"/>
              </a:spcBef>
              <a:spcAft>
                <a:spcPts val="0"/>
              </a:spcAft>
              <a:buSzPts val="2800"/>
              <a:buNone/>
              <a:defRPr sz="3000"/>
            </a:lvl7pPr>
            <a:lvl8pPr lvl="7" algn="ctr">
              <a:lnSpc>
                <a:spcPct val="100000"/>
              </a:lnSpc>
              <a:spcBef>
                <a:spcPts val="0"/>
              </a:spcBef>
              <a:spcAft>
                <a:spcPts val="0"/>
              </a:spcAft>
              <a:buSzPts val="2800"/>
              <a:buNone/>
              <a:defRPr sz="3000"/>
            </a:lvl8pPr>
            <a:lvl9pPr lvl="8" algn="ctr">
              <a:lnSpc>
                <a:spcPct val="100000"/>
              </a:lnSpc>
              <a:spcBef>
                <a:spcPts val="0"/>
              </a:spcBef>
              <a:spcAft>
                <a:spcPts val="0"/>
              </a:spcAft>
              <a:buSzPts val="2800"/>
              <a:buNone/>
              <a:defRPr sz="3000"/>
            </a:lvl9pPr>
          </a:lstStyle>
          <a:p/>
        </p:txBody>
      </p:sp>
      <p:sp>
        <p:nvSpPr>
          <p:cNvPr id="214" name="Google Shape;214;p12"/>
          <p:cNvSpPr txBox="1"/>
          <p:nvPr>
            <p:ph idx="7" type="ctrTitle"/>
          </p:nvPr>
        </p:nvSpPr>
        <p:spPr>
          <a:xfrm flipH="1">
            <a:off x="3539112" y="1428754"/>
            <a:ext cx="2066400" cy="430500"/>
          </a:xfrm>
          <a:prstGeom prst="rect">
            <a:avLst/>
          </a:prstGeom>
          <a:noFill/>
          <a:ln>
            <a:noFill/>
          </a:ln>
        </p:spPr>
        <p:txBody>
          <a:bodyPr anchorCtr="0" anchor="b" bIns="0" lIns="91425" spcFirstLastPara="1" rIns="91425" wrap="square" tIns="91425">
            <a:noAutofit/>
          </a:bodyPr>
          <a:lstStyle>
            <a:lvl1pPr lvl="0" algn="ctr">
              <a:lnSpc>
                <a:spcPct val="100000"/>
              </a:lnSpc>
              <a:spcBef>
                <a:spcPts val="0"/>
              </a:spcBef>
              <a:spcAft>
                <a:spcPts val="0"/>
              </a:spcAft>
              <a:buClr>
                <a:schemeClr val="lt1"/>
              </a:buClr>
              <a:buSzPts val="2400"/>
              <a:buNone/>
              <a:defRPr sz="2200"/>
            </a:lvl1pPr>
            <a:lvl2pPr lvl="1" algn="r">
              <a:lnSpc>
                <a:spcPct val="100000"/>
              </a:lnSpc>
              <a:spcBef>
                <a:spcPts val="0"/>
              </a:spcBef>
              <a:spcAft>
                <a:spcPts val="0"/>
              </a:spcAft>
              <a:buClr>
                <a:schemeClr val="lt1"/>
              </a:buClr>
              <a:buSzPts val="1800"/>
              <a:buNone/>
              <a:defRPr sz="1800">
                <a:solidFill>
                  <a:schemeClr val="lt1"/>
                </a:solidFill>
              </a:defRPr>
            </a:lvl2pPr>
            <a:lvl3pPr lvl="2" algn="r">
              <a:lnSpc>
                <a:spcPct val="100000"/>
              </a:lnSpc>
              <a:spcBef>
                <a:spcPts val="0"/>
              </a:spcBef>
              <a:spcAft>
                <a:spcPts val="0"/>
              </a:spcAft>
              <a:buClr>
                <a:schemeClr val="lt1"/>
              </a:buClr>
              <a:buSzPts val="1800"/>
              <a:buNone/>
              <a:defRPr sz="1800">
                <a:solidFill>
                  <a:schemeClr val="lt1"/>
                </a:solidFill>
              </a:defRPr>
            </a:lvl3pPr>
            <a:lvl4pPr lvl="3" algn="r">
              <a:lnSpc>
                <a:spcPct val="100000"/>
              </a:lnSpc>
              <a:spcBef>
                <a:spcPts val="0"/>
              </a:spcBef>
              <a:spcAft>
                <a:spcPts val="0"/>
              </a:spcAft>
              <a:buClr>
                <a:schemeClr val="lt1"/>
              </a:buClr>
              <a:buSzPts val="1800"/>
              <a:buNone/>
              <a:defRPr sz="1800">
                <a:solidFill>
                  <a:schemeClr val="lt1"/>
                </a:solidFill>
              </a:defRPr>
            </a:lvl4pPr>
            <a:lvl5pPr lvl="4" algn="r">
              <a:lnSpc>
                <a:spcPct val="100000"/>
              </a:lnSpc>
              <a:spcBef>
                <a:spcPts val="0"/>
              </a:spcBef>
              <a:spcAft>
                <a:spcPts val="0"/>
              </a:spcAft>
              <a:buClr>
                <a:schemeClr val="lt1"/>
              </a:buClr>
              <a:buSzPts val="1800"/>
              <a:buNone/>
              <a:defRPr sz="1800">
                <a:solidFill>
                  <a:schemeClr val="lt1"/>
                </a:solidFill>
              </a:defRPr>
            </a:lvl5pPr>
            <a:lvl6pPr lvl="5" algn="r">
              <a:lnSpc>
                <a:spcPct val="100000"/>
              </a:lnSpc>
              <a:spcBef>
                <a:spcPts val="0"/>
              </a:spcBef>
              <a:spcAft>
                <a:spcPts val="0"/>
              </a:spcAft>
              <a:buClr>
                <a:schemeClr val="lt1"/>
              </a:buClr>
              <a:buSzPts val="1800"/>
              <a:buNone/>
              <a:defRPr sz="1800">
                <a:solidFill>
                  <a:schemeClr val="lt1"/>
                </a:solidFill>
              </a:defRPr>
            </a:lvl6pPr>
            <a:lvl7pPr lvl="6" algn="r">
              <a:lnSpc>
                <a:spcPct val="100000"/>
              </a:lnSpc>
              <a:spcBef>
                <a:spcPts val="0"/>
              </a:spcBef>
              <a:spcAft>
                <a:spcPts val="0"/>
              </a:spcAft>
              <a:buClr>
                <a:schemeClr val="lt1"/>
              </a:buClr>
              <a:buSzPts val="1800"/>
              <a:buNone/>
              <a:defRPr sz="1800">
                <a:solidFill>
                  <a:schemeClr val="lt1"/>
                </a:solidFill>
              </a:defRPr>
            </a:lvl7pPr>
            <a:lvl8pPr lvl="7" algn="r">
              <a:lnSpc>
                <a:spcPct val="100000"/>
              </a:lnSpc>
              <a:spcBef>
                <a:spcPts val="0"/>
              </a:spcBef>
              <a:spcAft>
                <a:spcPts val="0"/>
              </a:spcAft>
              <a:buClr>
                <a:schemeClr val="lt1"/>
              </a:buClr>
              <a:buSzPts val="1800"/>
              <a:buNone/>
              <a:defRPr sz="1800">
                <a:solidFill>
                  <a:schemeClr val="lt1"/>
                </a:solidFill>
              </a:defRPr>
            </a:lvl8pPr>
            <a:lvl9pPr lvl="8" algn="r">
              <a:lnSpc>
                <a:spcPct val="100000"/>
              </a:lnSpc>
              <a:spcBef>
                <a:spcPts val="0"/>
              </a:spcBef>
              <a:spcAft>
                <a:spcPts val="0"/>
              </a:spcAft>
              <a:buClr>
                <a:schemeClr val="lt1"/>
              </a:buClr>
              <a:buSzPts val="1800"/>
              <a:buNone/>
              <a:defRPr sz="1800">
                <a:solidFill>
                  <a:schemeClr val="lt1"/>
                </a:solidFill>
              </a:defRPr>
            </a:lvl9pPr>
          </a:lstStyle>
          <a:p/>
        </p:txBody>
      </p:sp>
      <p:sp>
        <p:nvSpPr>
          <p:cNvPr id="215" name="Google Shape;215;p12"/>
          <p:cNvSpPr txBox="1"/>
          <p:nvPr>
            <p:ph idx="8" type="ctrTitle"/>
          </p:nvPr>
        </p:nvSpPr>
        <p:spPr>
          <a:xfrm flipH="1">
            <a:off x="6041962" y="1428754"/>
            <a:ext cx="2066400" cy="430500"/>
          </a:xfrm>
          <a:prstGeom prst="rect">
            <a:avLst/>
          </a:prstGeom>
          <a:noFill/>
          <a:ln>
            <a:noFill/>
          </a:ln>
        </p:spPr>
        <p:txBody>
          <a:bodyPr anchorCtr="0" anchor="b" bIns="0" lIns="91425" spcFirstLastPara="1" rIns="91425" wrap="square" tIns="91425">
            <a:noAutofit/>
          </a:bodyPr>
          <a:lstStyle>
            <a:lvl1pPr lvl="0" algn="ctr">
              <a:lnSpc>
                <a:spcPct val="100000"/>
              </a:lnSpc>
              <a:spcBef>
                <a:spcPts val="0"/>
              </a:spcBef>
              <a:spcAft>
                <a:spcPts val="0"/>
              </a:spcAft>
              <a:buClr>
                <a:schemeClr val="lt1"/>
              </a:buClr>
              <a:buSzPts val="2400"/>
              <a:buNone/>
              <a:defRPr sz="2200"/>
            </a:lvl1pPr>
            <a:lvl2pPr lvl="1" algn="r">
              <a:lnSpc>
                <a:spcPct val="100000"/>
              </a:lnSpc>
              <a:spcBef>
                <a:spcPts val="0"/>
              </a:spcBef>
              <a:spcAft>
                <a:spcPts val="0"/>
              </a:spcAft>
              <a:buClr>
                <a:schemeClr val="lt1"/>
              </a:buClr>
              <a:buSzPts val="1800"/>
              <a:buNone/>
              <a:defRPr sz="1800">
                <a:solidFill>
                  <a:schemeClr val="lt1"/>
                </a:solidFill>
              </a:defRPr>
            </a:lvl2pPr>
            <a:lvl3pPr lvl="2" algn="r">
              <a:lnSpc>
                <a:spcPct val="100000"/>
              </a:lnSpc>
              <a:spcBef>
                <a:spcPts val="0"/>
              </a:spcBef>
              <a:spcAft>
                <a:spcPts val="0"/>
              </a:spcAft>
              <a:buClr>
                <a:schemeClr val="lt1"/>
              </a:buClr>
              <a:buSzPts val="1800"/>
              <a:buNone/>
              <a:defRPr sz="1800">
                <a:solidFill>
                  <a:schemeClr val="lt1"/>
                </a:solidFill>
              </a:defRPr>
            </a:lvl3pPr>
            <a:lvl4pPr lvl="3" algn="r">
              <a:lnSpc>
                <a:spcPct val="100000"/>
              </a:lnSpc>
              <a:spcBef>
                <a:spcPts val="0"/>
              </a:spcBef>
              <a:spcAft>
                <a:spcPts val="0"/>
              </a:spcAft>
              <a:buClr>
                <a:schemeClr val="lt1"/>
              </a:buClr>
              <a:buSzPts val="1800"/>
              <a:buNone/>
              <a:defRPr sz="1800">
                <a:solidFill>
                  <a:schemeClr val="lt1"/>
                </a:solidFill>
              </a:defRPr>
            </a:lvl4pPr>
            <a:lvl5pPr lvl="4" algn="r">
              <a:lnSpc>
                <a:spcPct val="100000"/>
              </a:lnSpc>
              <a:spcBef>
                <a:spcPts val="0"/>
              </a:spcBef>
              <a:spcAft>
                <a:spcPts val="0"/>
              </a:spcAft>
              <a:buClr>
                <a:schemeClr val="lt1"/>
              </a:buClr>
              <a:buSzPts val="1800"/>
              <a:buNone/>
              <a:defRPr sz="1800">
                <a:solidFill>
                  <a:schemeClr val="lt1"/>
                </a:solidFill>
              </a:defRPr>
            </a:lvl5pPr>
            <a:lvl6pPr lvl="5" algn="r">
              <a:lnSpc>
                <a:spcPct val="100000"/>
              </a:lnSpc>
              <a:spcBef>
                <a:spcPts val="0"/>
              </a:spcBef>
              <a:spcAft>
                <a:spcPts val="0"/>
              </a:spcAft>
              <a:buClr>
                <a:schemeClr val="lt1"/>
              </a:buClr>
              <a:buSzPts val="1800"/>
              <a:buNone/>
              <a:defRPr sz="1800">
                <a:solidFill>
                  <a:schemeClr val="lt1"/>
                </a:solidFill>
              </a:defRPr>
            </a:lvl6pPr>
            <a:lvl7pPr lvl="6" algn="r">
              <a:lnSpc>
                <a:spcPct val="100000"/>
              </a:lnSpc>
              <a:spcBef>
                <a:spcPts val="0"/>
              </a:spcBef>
              <a:spcAft>
                <a:spcPts val="0"/>
              </a:spcAft>
              <a:buClr>
                <a:schemeClr val="lt1"/>
              </a:buClr>
              <a:buSzPts val="1800"/>
              <a:buNone/>
              <a:defRPr sz="1800">
                <a:solidFill>
                  <a:schemeClr val="lt1"/>
                </a:solidFill>
              </a:defRPr>
            </a:lvl7pPr>
            <a:lvl8pPr lvl="7" algn="r">
              <a:lnSpc>
                <a:spcPct val="100000"/>
              </a:lnSpc>
              <a:spcBef>
                <a:spcPts val="0"/>
              </a:spcBef>
              <a:spcAft>
                <a:spcPts val="0"/>
              </a:spcAft>
              <a:buClr>
                <a:schemeClr val="lt1"/>
              </a:buClr>
              <a:buSzPts val="1800"/>
              <a:buNone/>
              <a:defRPr sz="1800">
                <a:solidFill>
                  <a:schemeClr val="lt1"/>
                </a:solidFill>
              </a:defRPr>
            </a:lvl8pPr>
            <a:lvl9pPr lvl="8" algn="r">
              <a:lnSpc>
                <a:spcPct val="100000"/>
              </a:lnSpc>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16" name="Shape 216"/>
        <p:cNvGrpSpPr/>
        <p:nvPr/>
      </p:nvGrpSpPr>
      <p:grpSpPr>
        <a:xfrm>
          <a:off x="0" y="0"/>
          <a:ext cx="0" cy="0"/>
          <a:chOff x="0" y="0"/>
          <a:chExt cx="0" cy="0"/>
        </a:xfrm>
      </p:grpSpPr>
      <p:sp>
        <p:nvSpPr>
          <p:cNvPr id="217" name="Google Shape;217;p13"/>
          <p:cNvSpPr txBox="1"/>
          <p:nvPr>
            <p:ph idx="1" type="body"/>
          </p:nvPr>
        </p:nvSpPr>
        <p:spPr>
          <a:xfrm>
            <a:off x="311700" y="3306869"/>
            <a:ext cx="8520600" cy="651000"/>
          </a:xfrm>
          <a:prstGeom prst="rect">
            <a:avLst/>
          </a:prstGeom>
          <a:noFill/>
          <a:ln>
            <a:noFill/>
          </a:ln>
        </p:spPr>
        <p:txBody>
          <a:bodyPr anchorCtr="0" anchor="t" bIns="91425" lIns="91425" spcFirstLastPara="1" rIns="91425" wrap="square" tIns="91425">
            <a:noAutofit/>
          </a:bodyPr>
          <a:lstStyle>
            <a:lvl1pPr indent="-330200" lvl="0" marL="457200" algn="ctr">
              <a:lnSpc>
                <a:spcPct val="115000"/>
              </a:lnSpc>
              <a:spcBef>
                <a:spcPts val="0"/>
              </a:spcBef>
              <a:spcAft>
                <a:spcPts val="0"/>
              </a:spcAft>
              <a:buSzPts val="1600"/>
              <a:buChar char="●"/>
              <a:defRPr sz="1600"/>
            </a:lvl1pPr>
            <a:lvl2pPr indent="-330200" lvl="1" marL="914400" algn="ctr">
              <a:lnSpc>
                <a:spcPct val="115000"/>
              </a:lnSpc>
              <a:spcBef>
                <a:spcPts val="1600"/>
              </a:spcBef>
              <a:spcAft>
                <a:spcPts val="0"/>
              </a:spcAft>
              <a:buSzPts val="1600"/>
              <a:buChar char="○"/>
              <a:defRPr sz="1600"/>
            </a:lvl2pPr>
            <a:lvl3pPr indent="-330200" lvl="2" marL="1371600" algn="ctr">
              <a:lnSpc>
                <a:spcPct val="115000"/>
              </a:lnSpc>
              <a:spcBef>
                <a:spcPts val="1600"/>
              </a:spcBef>
              <a:spcAft>
                <a:spcPts val="0"/>
              </a:spcAft>
              <a:buSzPts val="1600"/>
              <a:buChar char="■"/>
              <a:defRPr sz="1600"/>
            </a:lvl3pPr>
            <a:lvl4pPr indent="-330200" lvl="3" marL="1828800" algn="ctr">
              <a:lnSpc>
                <a:spcPct val="115000"/>
              </a:lnSpc>
              <a:spcBef>
                <a:spcPts val="1600"/>
              </a:spcBef>
              <a:spcAft>
                <a:spcPts val="0"/>
              </a:spcAft>
              <a:buSzPts val="1600"/>
              <a:buChar char="●"/>
              <a:defRPr sz="1600"/>
            </a:lvl4pPr>
            <a:lvl5pPr indent="-330200" lvl="4" marL="2286000" algn="ctr">
              <a:lnSpc>
                <a:spcPct val="115000"/>
              </a:lnSpc>
              <a:spcBef>
                <a:spcPts val="1600"/>
              </a:spcBef>
              <a:spcAft>
                <a:spcPts val="0"/>
              </a:spcAft>
              <a:buSzPts val="1600"/>
              <a:buChar char="○"/>
              <a:defRPr sz="1600"/>
            </a:lvl5pPr>
            <a:lvl6pPr indent="-330200" lvl="5" marL="2743200" algn="ctr">
              <a:lnSpc>
                <a:spcPct val="115000"/>
              </a:lnSpc>
              <a:spcBef>
                <a:spcPts val="1600"/>
              </a:spcBef>
              <a:spcAft>
                <a:spcPts val="0"/>
              </a:spcAft>
              <a:buSzPts val="1600"/>
              <a:buChar char="■"/>
              <a:defRPr sz="1600"/>
            </a:lvl6pPr>
            <a:lvl7pPr indent="-330200" lvl="6" marL="3200400" algn="ctr">
              <a:lnSpc>
                <a:spcPct val="115000"/>
              </a:lnSpc>
              <a:spcBef>
                <a:spcPts val="1600"/>
              </a:spcBef>
              <a:spcAft>
                <a:spcPts val="0"/>
              </a:spcAft>
              <a:buSzPts val="1600"/>
              <a:buChar char="●"/>
              <a:defRPr sz="1600"/>
            </a:lvl7pPr>
            <a:lvl8pPr indent="-330200" lvl="7" marL="3657600" algn="ctr">
              <a:lnSpc>
                <a:spcPct val="115000"/>
              </a:lnSpc>
              <a:spcBef>
                <a:spcPts val="1600"/>
              </a:spcBef>
              <a:spcAft>
                <a:spcPts val="0"/>
              </a:spcAft>
              <a:buSzPts val="1600"/>
              <a:buChar char="○"/>
              <a:defRPr sz="1600"/>
            </a:lvl8pPr>
            <a:lvl9pPr indent="-330200" lvl="8" marL="4114800" algn="ctr">
              <a:lnSpc>
                <a:spcPct val="115000"/>
              </a:lnSpc>
              <a:spcBef>
                <a:spcPts val="1600"/>
              </a:spcBef>
              <a:spcAft>
                <a:spcPts val="1600"/>
              </a:spcAft>
              <a:buSzPts val="1600"/>
              <a:buChar char="■"/>
              <a:defRPr sz="1600"/>
            </a:lvl9pPr>
          </a:lstStyle>
          <a:p/>
        </p:txBody>
      </p:sp>
      <p:sp>
        <p:nvSpPr>
          <p:cNvPr id="218" name="Google Shape;218;p13"/>
          <p:cNvSpPr/>
          <p:nvPr/>
        </p:nvSpPr>
        <p:spPr>
          <a:xfrm rot="10800000">
            <a:off x="2751806" y="4243474"/>
            <a:ext cx="6391269" cy="904876"/>
          </a:xfrm>
          <a:custGeom>
            <a:rect b="b" l="l" r="r" t="t"/>
            <a:pathLst>
              <a:path extrusionOk="0" h="2763" w="16884">
                <a:moveTo>
                  <a:pt x="1" y="0"/>
                </a:moveTo>
                <a:lnTo>
                  <a:pt x="1" y="2762"/>
                </a:lnTo>
                <a:lnTo>
                  <a:pt x="16884" y="2762"/>
                </a:lnTo>
                <a:lnTo>
                  <a:pt x="16884" y="0"/>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13"/>
          <p:cNvSpPr/>
          <p:nvPr/>
        </p:nvSpPr>
        <p:spPr>
          <a:xfrm rot="10800000">
            <a:off x="1361250" y="1501127"/>
            <a:ext cx="7781825" cy="1525098"/>
          </a:xfrm>
          <a:custGeom>
            <a:rect b="b" l="l" r="r" t="t"/>
            <a:pathLst>
              <a:path extrusionOk="0" h="2775" w="2882">
                <a:moveTo>
                  <a:pt x="1" y="0"/>
                </a:moveTo>
                <a:lnTo>
                  <a:pt x="1" y="2774"/>
                </a:lnTo>
                <a:lnTo>
                  <a:pt x="2882" y="2774"/>
                </a:lnTo>
                <a:lnTo>
                  <a:pt x="288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13"/>
          <p:cNvSpPr/>
          <p:nvPr/>
        </p:nvSpPr>
        <p:spPr>
          <a:xfrm rot="10800000">
            <a:off x="2" y="1"/>
            <a:ext cx="5791098" cy="505550"/>
          </a:xfrm>
          <a:custGeom>
            <a:rect b="b" l="l" r="r" t="t"/>
            <a:pathLst>
              <a:path extrusionOk="0" h="2775" w="2882">
                <a:moveTo>
                  <a:pt x="1" y="0"/>
                </a:moveTo>
                <a:lnTo>
                  <a:pt x="1" y="2774"/>
                </a:lnTo>
                <a:lnTo>
                  <a:pt x="2882" y="2774"/>
                </a:lnTo>
                <a:lnTo>
                  <a:pt x="2882" y="0"/>
                </a:ln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3"/>
          <p:cNvSpPr/>
          <p:nvPr/>
        </p:nvSpPr>
        <p:spPr>
          <a:xfrm rot="10800000">
            <a:off x="21" y="1501871"/>
            <a:ext cx="1104138" cy="355443"/>
          </a:xfrm>
          <a:custGeom>
            <a:rect b="b" l="l" r="r" t="t"/>
            <a:pathLst>
              <a:path extrusionOk="0" h="2764" w="8586">
                <a:moveTo>
                  <a:pt x="1" y="1"/>
                </a:moveTo>
                <a:lnTo>
                  <a:pt x="1" y="2763"/>
                </a:lnTo>
                <a:lnTo>
                  <a:pt x="8585" y="2763"/>
                </a:lnTo>
                <a:lnTo>
                  <a:pt x="858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3"/>
          <p:cNvSpPr/>
          <p:nvPr/>
        </p:nvSpPr>
        <p:spPr>
          <a:xfrm rot="10800000">
            <a:off x="532482" y="912524"/>
            <a:ext cx="1055445" cy="355301"/>
          </a:xfrm>
          <a:custGeom>
            <a:rect b="b" l="l" r="r" t="t"/>
            <a:pathLst>
              <a:path extrusionOk="0" h="2763" w="12348">
                <a:moveTo>
                  <a:pt x="0" y="1"/>
                </a:moveTo>
                <a:lnTo>
                  <a:pt x="0" y="2763"/>
                </a:lnTo>
                <a:lnTo>
                  <a:pt x="12347" y="2763"/>
                </a:lnTo>
                <a:lnTo>
                  <a:pt x="12347"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13"/>
          <p:cNvSpPr/>
          <p:nvPr/>
        </p:nvSpPr>
        <p:spPr>
          <a:xfrm rot="10800000">
            <a:off x="7173125" y="912516"/>
            <a:ext cx="1970757" cy="355315"/>
          </a:xfrm>
          <a:custGeom>
            <a:rect b="b" l="l" r="r" t="t"/>
            <a:pathLst>
              <a:path extrusionOk="0" h="2763" w="15325">
                <a:moveTo>
                  <a:pt x="1" y="1"/>
                </a:moveTo>
                <a:lnTo>
                  <a:pt x="1" y="2763"/>
                </a:lnTo>
                <a:lnTo>
                  <a:pt x="15324" y="2763"/>
                </a:lnTo>
                <a:lnTo>
                  <a:pt x="1532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13"/>
          <p:cNvSpPr/>
          <p:nvPr/>
        </p:nvSpPr>
        <p:spPr>
          <a:xfrm rot="10800000">
            <a:off x="1814348" y="912516"/>
            <a:ext cx="1600139" cy="355315"/>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3"/>
          <p:cNvSpPr/>
          <p:nvPr/>
        </p:nvSpPr>
        <p:spPr>
          <a:xfrm rot="10800000">
            <a:off x="4523560" y="323049"/>
            <a:ext cx="2095515"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3"/>
          <p:cNvSpPr/>
          <p:nvPr/>
        </p:nvSpPr>
        <p:spPr>
          <a:xfrm rot="10800000">
            <a:off x="7381057" y="3345678"/>
            <a:ext cx="1762943" cy="355322"/>
          </a:xfrm>
          <a:custGeom>
            <a:rect b="b" l="l" r="r" t="t"/>
            <a:pathLst>
              <a:path extrusionOk="0" h="2763" w="16884">
                <a:moveTo>
                  <a:pt x="1" y="0"/>
                </a:moveTo>
                <a:lnTo>
                  <a:pt x="1" y="2762"/>
                </a:lnTo>
                <a:lnTo>
                  <a:pt x="16884" y="2762"/>
                </a:lnTo>
                <a:lnTo>
                  <a:pt x="1688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3"/>
          <p:cNvSpPr/>
          <p:nvPr/>
        </p:nvSpPr>
        <p:spPr>
          <a:xfrm rot="10800000">
            <a:off x="-4" y="2084924"/>
            <a:ext cx="1785554" cy="356851"/>
          </a:xfrm>
          <a:custGeom>
            <a:rect b="b" l="l" r="r" t="t"/>
            <a:pathLst>
              <a:path extrusionOk="0" h="2775" w="15325">
                <a:moveTo>
                  <a:pt x="1" y="0"/>
                </a:moveTo>
                <a:lnTo>
                  <a:pt x="1" y="2774"/>
                </a:lnTo>
                <a:lnTo>
                  <a:pt x="15324" y="2774"/>
                </a:lnTo>
                <a:lnTo>
                  <a:pt x="1532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13"/>
          <p:cNvSpPr/>
          <p:nvPr/>
        </p:nvSpPr>
        <p:spPr>
          <a:xfrm rot="10800000">
            <a:off x="656319" y="4788199"/>
            <a:ext cx="2628881" cy="355301"/>
          </a:xfrm>
          <a:custGeom>
            <a:rect b="b" l="l" r="r" t="t"/>
            <a:pathLst>
              <a:path extrusionOk="0" h="2763" w="16884">
                <a:moveTo>
                  <a:pt x="1" y="0"/>
                </a:moveTo>
                <a:lnTo>
                  <a:pt x="1" y="2762"/>
                </a:lnTo>
                <a:lnTo>
                  <a:pt x="16884" y="2762"/>
                </a:lnTo>
                <a:lnTo>
                  <a:pt x="1688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13"/>
          <p:cNvSpPr txBox="1"/>
          <p:nvPr>
            <p:ph hasCustomPrompt="1" type="title"/>
          </p:nvPr>
        </p:nvSpPr>
        <p:spPr>
          <a:xfrm>
            <a:off x="311700" y="1847850"/>
            <a:ext cx="8520600" cy="1382700"/>
          </a:xfrm>
          <a:prstGeom prst="rect">
            <a:avLst/>
          </a:prstGeom>
          <a:noFill/>
          <a:ln>
            <a:noFill/>
          </a:ln>
        </p:spPr>
        <p:txBody>
          <a:bodyPr anchorCtr="0" anchor="b" bIns="0" lIns="91425" spcFirstLastPara="1" rIns="91425" wrap="square" tIns="0">
            <a:noAutofit/>
          </a:bodyPr>
          <a:lstStyle>
            <a:lvl1pPr lvl="0" algn="ctr">
              <a:lnSpc>
                <a:spcPct val="100000"/>
              </a:lnSpc>
              <a:spcBef>
                <a:spcPts val="0"/>
              </a:spcBef>
              <a:spcAft>
                <a:spcPts val="0"/>
              </a:spcAft>
              <a:buSzPts val="12500"/>
              <a:buNone/>
              <a:defRPr sz="12500"/>
            </a:lvl1pPr>
            <a:lvl2pPr lvl="1"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2pPr>
            <a:lvl3pPr lvl="2"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3pPr>
            <a:lvl4pPr lvl="3"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4pPr>
            <a:lvl5pPr lvl="4"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5pPr>
            <a:lvl6pPr lvl="5"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6pPr>
            <a:lvl7pPr lvl="6"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7pPr>
            <a:lvl8pPr lvl="7"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8pPr>
            <a:lvl9pPr lvl="8"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Percentages">
  <p:cSld name="CUSTOM_12">
    <p:spTree>
      <p:nvGrpSpPr>
        <p:cNvPr id="230" name="Shape 230"/>
        <p:cNvGrpSpPr/>
        <p:nvPr/>
      </p:nvGrpSpPr>
      <p:grpSpPr>
        <a:xfrm>
          <a:off x="0" y="0"/>
          <a:ext cx="0" cy="0"/>
          <a:chOff x="0" y="0"/>
          <a:chExt cx="0" cy="0"/>
        </a:xfrm>
      </p:grpSpPr>
      <p:sp>
        <p:nvSpPr>
          <p:cNvPr id="231" name="Google Shape;231;p14"/>
          <p:cNvSpPr txBox="1"/>
          <p:nvPr>
            <p:ph type="title"/>
          </p:nvPr>
        </p:nvSpPr>
        <p:spPr>
          <a:xfrm>
            <a:off x="1278050" y="343200"/>
            <a:ext cx="6588000" cy="66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lvl2pPr>
            <a:lvl3pPr lvl="2" algn="ctr">
              <a:lnSpc>
                <a:spcPct val="100000"/>
              </a:lnSpc>
              <a:spcBef>
                <a:spcPts val="0"/>
              </a:spcBef>
              <a:spcAft>
                <a:spcPts val="0"/>
              </a:spcAft>
              <a:buSzPts val="2800"/>
              <a:buNone/>
              <a:defRPr sz="3000"/>
            </a:lvl3pPr>
            <a:lvl4pPr lvl="3" algn="ctr">
              <a:lnSpc>
                <a:spcPct val="100000"/>
              </a:lnSpc>
              <a:spcBef>
                <a:spcPts val="0"/>
              </a:spcBef>
              <a:spcAft>
                <a:spcPts val="0"/>
              </a:spcAft>
              <a:buSzPts val="2800"/>
              <a:buNone/>
              <a:defRPr sz="3000"/>
            </a:lvl4pPr>
            <a:lvl5pPr lvl="4" algn="ctr">
              <a:lnSpc>
                <a:spcPct val="100000"/>
              </a:lnSpc>
              <a:spcBef>
                <a:spcPts val="0"/>
              </a:spcBef>
              <a:spcAft>
                <a:spcPts val="0"/>
              </a:spcAft>
              <a:buSzPts val="2800"/>
              <a:buNone/>
              <a:defRPr sz="3000"/>
            </a:lvl5pPr>
            <a:lvl6pPr lvl="5" algn="ctr">
              <a:lnSpc>
                <a:spcPct val="100000"/>
              </a:lnSpc>
              <a:spcBef>
                <a:spcPts val="0"/>
              </a:spcBef>
              <a:spcAft>
                <a:spcPts val="0"/>
              </a:spcAft>
              <a:buSzPts val="2800"/>
              <a:buNone/>
              <a:defRPr sz="3000"/>
            </a:lvl6pPr>
            <a:lvl7pPr lvl="6" algn="ctr">
              <a:lnSpc>
                <a:spcPct val="100000"/>
              </a:lnSpc>
              <a:spcBef>
                <a:spcPts val="0"/>
              </a:spcBef>
              <a:spcAft>
                <a:spcPts val="0"/>
              </a:spcAft>
              <a:buSzPts val="2800"/>
              <a:buNone/>
              <a:defRPr sz="3000"/>
            </a:lvl7pPr>
            <a:lvl8pPr lvl="7" algn="ctr">
              <a:lnSpc>
                <a:spcPct val="100000"/>
              </a:lnSpc>
              <a:spcBef>
                <a:spcPts val="0"/>
              </a:spcBef>
              <a:spcAft>
                <a:spcPts val="0"/>
              </a:spcAft>
              <a:buSzPts val="2800"/>
              <a:buNone/>
              <a:defRPr sz="3000"/>
            </a:lvl8pPr>
            <a:lvl9pPr lvl="8" algn="ctr">
              <a:lnSpc>
                <a:spcPct val="100000"/>
              </a:lnSpc>
              <a:spcBef>
                <a:spcPts val="0"/>
              </a:spcBef>
              <a:spcAft>
                <a:spcPts val="0"/>
              </a:spcAft>
              <a:buSzPts val="2800"/>
              <a:buNone/>
              <a:defRPr sz="3000"/>
            </a:lvl9pPr>
          </a:lstStyle>
          <a:p/>
        </p:txBody>
      </p:sp>
      <p:sp>
        <p:nvSpPr>
          <p:cNvPr id="232" name="Google Shape;232;p14"/>
          <p:cNvSpPr txBox="1"/>
          <p:nvPr>
            <p:ph idx="2" type="title"/>
          </p:nvPr>
        </p:nvSpPr>
        <p:spPr>
          <a:xfrm>
            <a:off x="2201811" y="2233575"/>
            <a:ext cx="1609800" cy="581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200"/>
              <a:buNone/>
              <a:defRPr sz="2200"/>
            </a:lvl1pPr>
            <a:lvl2pPr lvl="1"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2pPr>
            <a:lvl3pPr lvl="2"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3pPr>
            <a:lvl4pPr lvl="3"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4pPr>
            <a:lvl5pPr lvl="4"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5pPr>
            <a:lvl6pPr lvl="5"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6pPr>
            <a:lvl7pPr lvl="6"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7pPr>
            <a:lvl8pPr lvl="7"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8pPr>
            <a:lvl9pPr lvl="8"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9pPr>
          </a:lstStyle>
          <a:p/>
        </p:txBody>
      </p:sp>
      <p:sp>
        <p:nvSpPr>
          <p:cNvPr id="233" name="Google Shape;233;p14"/>
          <p:cNvSpPr txBox="1"/>
          <p:nvPr>
            <p:ph idx="3" type="title"/>
          </p:nvPr>
        </p:nvSpPr>
        <p:spPr>
          <a:xfrm>
            <a:off x="5332488" y="2233575"/>
            <a:ext cx="1609800" cy="581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200"/>
              <a:buNone/>
              <a:defRPr sz="2200"/>
            </a:lvl1pPr>
            <a:lvl2pPr lvl="1"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2pPr>
            <a:lvl3pPr lvl="2"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3pPr>
            <a:lvl4pPr lvl="3"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4pPr>
            <a:lvl5pPr lvl="4"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5pPr>
            <a:lvl6pPr lvl="5"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6pPr>
            <a:lvl7pPr lvl="6"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7pPr>
            <a:lvl8pPr lvl="7"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8pPr>
            <a:lvl9pPr lvl="8"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9pPr>
          </a:lstStyle>
          <a:p/>
        </p:txBody>
      </p:sp>
      <p:sp>
        <p:nvSpPr>
          <p:cNvPr id="234" name="Google Shape;234;p14"/>
          <p:cNvSpPr/>
          <p:nvPr/>
        </p:nvSpPr>
        <p:spPr>
          <a:xfrm flipH="1">
            <a:off x="-11" y="0"/>
            <a:ext cx="1371614" cy="356851"/>
          </a:xfrm>
          <a:custGeom>
            <a:rect b="b" l="l" r="r" t="t"/>
            <a:pathLst>
              <a:path extrusionOk="0" h="2775" w="16884">
                <a:moveTo>
                  <a:pt x="0" y="1"/>
                </a:moveTo>
                <a:lnTo>
                  <a:pt x="0" y="2775"/>
                </a:lnTo>
                <a:lnTo>
                  <a:pt x="16883" y="2775"/>
                </a:lnTo>
                <a:lnTo>
                  <a:pt x="1688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14"/>
          <p:cNvSpPr/>
          <p:nvPr/>
        </p:nvSpPr>
        <p:spPr>
          <a:xfrm>
            <a:off x="8355575" y="4357775"/>
            <a:ext cx="788431" cy="785368"/>
          </a:xfrm>
          <a:custGeom>
            <a:rect b="b" l="l" r="r" t="t"/>
            <a:pathLst>
              <a:path extrusionOk="0" h="16396" w="17241">
                <a:moveTo>
                  <a:pt x="0" y="1"/>
                </a:moveTo>
                <a:lnTo>
                  <a:pt x="0" y="16396"/>
                </a:lnTo>
                <a:lnTo>
                  <a:pt x="17240" y="16396"/>
                </a:lnTo>
                <a:lnTo>
                  <a:pt x="17240" y="1"/>
                </a:ln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4"/>
          <p:cNvSpPr/>
          <p:nvPr/>
        </p:nvSpPr>
        <p:spPr>
          <a:xfrm flipH="1">
            <a:off x="7353292" y="4786292"/>
            <a:ext cx="1371614"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37" name="Shape 237"/>
        <p:cNvGrpSpPr/>
        <p:nvPr/>
      </p:nvGrpSpPr>
      <p:grpSpPr>
        <a:xfrm>
          <a:off x="0" y="0"/>
          <a:ext cx="0" cy="0"/>
          <a:chOff x="0" y="0"/>
          <a:chExt cx="0" cy="0"/>
        </a:xfrm>
      </p:grpSpPr>
      <p:sp>
        <p:nvSpPr>
          <p:cNvPr id="238" name="Google Shape;238;p15"/>
          <p:cNvSpPr txBox="1"/>
          <p:nvPr>
            <p:ph idx="1" type="subTitle"/>
          </p:nvPr>
        </p:nvSpPr>
        <p:spPr>
          <a:xfrm flipH="1">
            <a:off x="5247750" y="2169550"/>
            <a:ext cx="2467500" cy="145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600"/>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239" name="Google Shape;239;p15"/>
          <p:cNvSpPr txBox="1"/>
          <p:nvPr>
            <p:ph type="title"/>
          </p:nvPr>
        </p:nvSpPr>
        <p:spPr>
          <a:xfrm>
            <a:off x="1278050" y="343200"/>
            <a:ext cx="6588000" cy="66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lvl2pPr>
            <a:lvl3pPr lvl="2" algn="ctr">
              <a:lnSpc>
                <a:spcPct val="100000"/>
              </a:lnSpc>
              <a:spcBef>
                <a:spcPts val="0"/>
              </a:spcBef>
              <a:spcAft>
                <a:spcPts val="0"/>
              </a:spcAft>
              <a:buSzPts val="2800"/>
              <a:buNone/>
              <a:defRPr sz="3000"/>
            </a:lvl3pPr>
            <a:lvl4pPr lvl="3" algn="ctr">
              <a:lnSpc>
                <a:spcPct val="100000"/>
              </a:lnSpc>
              <a:spcBef>
                <a:spcPts val="0"/>
              </a:spcBef>
              <a:spcAft>
                <a:spcPts val="0"/>
              </a:spcAft>
              <a:buSzPts val="2800"/>
              <a:buNone/>
              <a:defRPr sz="3000"/>
            </a:lvl4pPr>
            <a:lvl5pPr lvl="4" algn="ctr">
              <a:lnSpc>
                <a:spcPct val="100000"/>
              </a:lnSpc>
              <a:spcBef>
                <a:spcPts val="0"/>
              </a:spcBef>
              <a:spcAft>
                <a:spcPts val="0"/>
              </a:spcAft>
              <a:buSzPts val="2800"/>
              <a:buNone/>
              <a:defRPr sz="3000"/>
            </a:lvl5pPr>
            <a:lvl6pPr lvl="5" algn="ctr">
              <a:lnSpc>
                <a:spcPct val="100000"/>
              </a:lnSpc>
              <a:spcBef>
                <a:spcPts val="0"/>
              </a:spcBef>
              <a:spcAft>
                <a:spcPts val="0"/>
              </a:spcAft>
              <a:buSzPts val="2800"/>
              <a:buNone/>
              <a:defRPr sz="3000"/>
            </a:lvl6pPr>
            <a:lvl7pPr lvl="6" algn="ctr">
              <a:lnSpc>
                <a:spcPct val="100000"/>
              </a:lnSpc>
              <a:spcBef>
                <a:spcPts val="0"/>
              </a:spcBef>
              <a:spcAft>
                <a:spcPts val="0"/>
              </a:spcAft>
              <a:buSzPts val="2800"/>
              <a:buNone/>
              <a:defRPr sz="3000"/>
            </a:lvl7pPr>
            <a:lvl8pPr lvl="7" algn="ctr">
              <a:lnSpc>
                <a:spcPct val="100000"/>
              </a:lnSpc>
              <a:spcBef>
                <a:spcPts val="0"/>
              </a:spcBef>
              <a:spcAft>
                <a:spcPts val="0"/>
              </a:spcAft>
              <a:buSzPts val="2800"/>
              <a:buNone/>
              <a:defRPr sz="3000"/>
            </a:lvl8pPr>
            <a:lvl9pPr lvl="8" algn="ctr">
              <a:lnSpc>
                <a:spcPct val="100000"/>
              </a:lnSpc>
              <a:spcBef>
                <a:spcPts val="0"/>
              </a:spcBef>
              <a:spcAft>
                <a:spcPts val="0"/>
              </a:spcAft>
              <a:buSzPts val="2800"/>
              <a:buNone/>
              <a:defRPr sz="3000"/>
            </a:lvl9pPr>
          </a:lstStyle>
          <a:p/>
        </p:txBody>
      </p:sp>
      <p:sp>
        <p:nvSpPr>
          <p:cNvPr id="240" name="Google Shape;240;p15"/>
          <p:cNvSpPr/>
          <p:nvPr/>
        </p:nvSpPr>
        <p:spPr>
          <a:xfrm>
            <a:off x="6419025" y="1575200"/>
            <a:ext cx="2725105" cy="240896"/>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5"/>
          <p:cNvSpPr/>
          <p:nvPr/>
        </p:nvSpPr>
        <p:spPr>
          <a:xfrm>
            <a:off x="0" y="4700673"/>
            <a:ext cx="1675636" cy="442823"/>
          </a:xfrm>
          <a:custGeom>
            <a:rect b="b" l="l" r="r" t="t"/>
            <a:pathLst>
              <a:path extrusionOk="0" h="5847" w="106491">
                <a:moveTo>
                  <a:pt x="1" y="0"/>
                </a:moveTo>
                <a:lnTo>
                  <a:pt x="1" y="5846"/>
                </a:lnTo>
                <a:lnTo>
                  <a:pt x="106490" y="5846"/>
                </a:lnTo>
                <a:lnTo>
                  <a:pt x="10649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1">
    <p:spTree>
      <p:nvGrpSpPr>
        <p:cNvPr id="242" name="Shape 242"/>
        <p:cNvGrpSpPr/>
        <p:nvPr/>
      </p:nvGrpSpPr>
      <p:grpSpPr>
        <a:xfrm>
          <a:off x="0" y="0"/>
          <a:ext cx="0" cy="0"/>
          <a:chOff x="0" y="0"/>
          <a:chExt cx="0" cy="0"/>
        </a:xfrm>
      </p:grpSpPr>
      <p:sp>
        <p:nvSpPr>
          <p:cNvPr id="243" name="Google Shape;243;p16"/>
          <p:cNvSpPr txBox="1"/>
          <p:nvPr>
            <p:ph idx="1" type="subTitle"/>
          </p:nvPr>
        </p:nvSpPr>
        <p:spPr>
          <a:xfrm>
            <a:off x="6416724" y="2283125"/>
            <a:ext cx="1895700" cy="664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44" name="Google Shape;244;p16"/>
          <p:cNvSpPr txBox="1"/>
          <p:nvPr>
            <p:ph type="title"/>
          </p:nvPr>
        </p:nvSpPr>
        <p:spPr>
          <a:xfrm>
            <a:off x="6385849" y="1753325"/>
            <a:ext cx="1957500" cy="529800"/>
          </a:xfrm>
          <a:prstGeom prst="rect">
            <a:avLst/>
          </a:prstGeom>
          <a:solidFill>
            <a:schemeClr val="dk2"/>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200"/>
              <a:buNone/>
              <a:defRPr sz="2200">
                <a:solidFill>
                  <a:schemeClr val="dk1"/>
                </a:solidFill>
              </a:defRPr>
            </a:lvl1pPr>
            <a:lvl2pPr lvl="1"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45" name="Google Shape;245;p16"/>
          <p:cNvSpPr txBox="1"/>
          <p:nvPr>
            <p:ph idx="2" type="subTitle"/>
          </p:nvPr>
        </p:nvSpPr>
        <p:spPr>
          <a:xfrm>
            <a:off x="835225" y="2283125"/>
            <a:ext cx="1895700" cy="664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46" name="Google Shape;246;p16"/>
          <p:cNvSpPr txBox="1"/>
          <p:nvPr>
            <p:ph idx="3" type="title"/>
          </p:nvPr>
        </p:nvSpPr>
        <p:spPr>
          <a:xfrm>
            <a:off x="804350" y="1753325"/>
            <a:ext cx="1957500" cy="529800"/>
          </a:xfrm>
          <a:prstGeom prst="rect">
            <a:avLst/>
          </a:prstGeom>
          <a:solidFill>
            <a:schemeClr val="dk2"/>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200"/>
              <a:buNone/>
              <a:defRPr sz="2200">
                <a:solidFill>
                  <a:schemeClr val="dk1"/>
                </a:solidFill>
              </a:defRPr>
            </a:lvl1pPr>
            <a:lvl2pPr lvl="1"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47" name="Google Shape;247;p16"/>
          <p:cNvSpPr txBox="1"/>
          <p:nvPr>
            <p:ph idx="4" type="subTitle"/>
          </p:nvPr>
        </p:nvSpPr>
        <p:spPr>
          <a:xfrm>
            <a:off x="3624150" y="2283125"/>
            <a:ext cx="1895700" cy="664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48" name="Google Shape;248;p16"/>
          <p:cNvSpPr txBox="1"/>
          <p:nvPr>
            <p:ph idx="5" type="title"/>
          </p:nvPr>
        </p:nvSpPr>
        <p:spPr>
          <a:xfrm>
            <a:off x="3593246" y="1753325"/>
            <a:ext cx="1957500" cy="529800"/>
          </a:xfrm>
          <a:prstGeom prst="rect">
            <a:avLst/>
          </a:prstGeom>
          <a:solidFill>
            <a:schemeClr val="lt2"/>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2200"/>
              <a:buNone/>
              <a:defRPr sz="2200">
                <a:solidFill>
                  <a:schemeClr val="lt1"/>
                </a:solidFill>
              </a:defRPr>
            </a:lvl1pPr>
            <a:lvl2pPr lvl="1"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49" name="Google Shape;249;p16"/>
          <p:cNvSpPr txBox="1"/>
          <p:nvPr>
            <p:ph idx="6" type="subTitle"/>
          </p:nvPr>
        </p:nvSpPr>
        <p:spPr>
          <a:xfrm>
            <a:off x="6416724" y="3826425"/>
            <a:ext cx="1895700" cy="664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0" name="Google Shape;250;p16"/>
          <p:cNvSpPr txBox="1"/>
          <p:nvPr>
            <p:ph idx="7" type="title"/>
          </p:nvPr>
        </p:nvSpPr>
        <p:spPr>
          <a:xfrm>
            <a:off x="6385824" y="3296625"/>
            <a:ext cx="1957500" cy="529800"/>
          </a:xfrm>
          <a:prstGeom prst="rect">
            <a:avLst/>
          </a:prstGeom>
          <a:solidFill>
            <a:schemeClr val="lt2"/>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200"/>
              <a:buNone/>
              <a:defRPr sz="2200"/>
            </a:lvl1pPr>
            <a:lvl2pPr lvl="1"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51" name="Google Shape;251;p16"/>
          <p:cNvSpPr txBox="1"/>
          <p:nvPr>
            <p:ph idx="8" type="subTitle"/>
          </p:nvPr>
        </p:nvSpPr>
        <p:spPr>
          <a:xfrm>
            <a:off x="835225" y="3826425"/>
            <a:ext cx="1895700" cy="664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2" name="Google Shape;252;p16"/>
          <p:cNvSpPr txBox="1"/>
          <p:nvPr>
            <p:ph idx="9" type="title"/>
          </p:nvPr>
        </p:nvSpPr>
        <p:spPr>
          <a:xfrm>
            <a:off x="804325" y="3296625"/>
            <a:ext cx="1957500" cy="529800"/>
          </a:xfrm>
          <a:prstGeom prst="rect">
            <a:avLst/>
          </a:prstGeom>
          <a:solidFill>
            <a:schemeClr val="lt2"/>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2200"/>
              <a:buNone/>
              <a:defRPr sz="2200">
                <a:solidFill>
                  <a:schemeClr val="lt1"/>
                </a:solidFill>
              </a:defRPr>
            </a:lvl1pPr>
            <a:lvl2pPr lvl="1"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53" name="Google Shape;253;p16"/>
          <p:cNvSpPr txBox="1"/>
          <p:nvPr>
            <p:ph idx="13" type="subTitle"/>
          </p:nvPr>
        </p:nvSpPr>
        <p:spPr>
          <a:xfrm>
            <a:off x="3624150" y="3826425"/>
            <a:ext cx="1895700" cy="664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4" name="Google Shape;254;p16"/>
          <p:cNvSpPr txBox="1"/>
          <p:nvPr>
            <p:ph idx="14" type="title"/>
          </p:nvPr>
        </p:nvSpPr>
        <p:spPr>
          <a:xfrm>
            <a:off x="3593246" y="3296625"/>
            <a:ext cx="1957500" cy="529800"/>
          </a:xfrm>
          <a:prstGeom prst="rect">
            <a:avLst/>
          </a:prstGeom>
          <a:solidFill>
            <a:schemeClr val="dk2"/>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200"/>
              <a:buNone/>
              <a:defRPr sz="2200">
                <a:solidFill>
                  <a:schemeClr val="dk1"/>
                </a:solidFill>
              </a:defRPr>
            </a:lvl1pPr>
            <a:lvl2pPr lvl="1"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55" name="Google Shape;255;p16"/>
          <p:cNvSpPr txBox="1"/>
          <p:nvPr>
            <p:ph idx="15" type="title"/>
          </p:nvPr>
        </p:nvSpPr>
        <p:spPr>
          <a:xfrm>
            <a:off x="1278000" y="342000"/>
            <a:ext cx="6588000" cy="66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lvl2pPr>
            <a:lvl3pPr lvl="2" algn="ctr">
              <a:lnSpc>
                <a:spcPct val="100000"/>
              </a:lnSpc>
              <a:spcBef>
                <a:spcPts val="0"/>
              </a:spcBef>
              <a:spcAft>
                <a:spcPts val="0"/>
              </a:spcAft>
              <a:buSzPts val="2800"/>
              <a:buNone/>
              <a:defRPr sz="3000"/>
            </a:lvl3pPr>
            <a:lvl4pPr lvl="3" algn="ctr">
              <a:lnSpc>
                <a:spcPct val="100000"/>
              </a:lnSpc>
              <a:spcBef>
                <a:spcPts val="0"/>
              </a:spcBef>
              <a:spcAft>
                <a:spcPts val="0"/>
              </a:spcAft>
              <a:buSzPts val="2800"/>
              <a:buNone/>
              <a:defRPr sz="3000"/>
            </a:lvl4pPr>
            <a:lvl5pPr lvl="4" algn="ctr">
              <a:lnSpc>
                <a:spcPct val="100000"/>
              </a:lnSpc>
              <a:spcBef>
                <a:spcPts val="0"/>
              </a:spcBef>
              <a:spcAft>
                <a:spcPts val="0"/>
              </a:spcAft>
              <a:buSzPts val="2800"/>
              <a:buNone/>
              <a:defRPr sz="3000"/>
            </a:lvl5pPr>
            <a:lvl6pPr lvl="5" algn="ctr">
              <a:lnSpc>
                <a:spcPct val="100000"/>
              </a:lnSpc>
              <a:spcBef>
                <a:spcPts val="0"/>
              </a:spcBef>
              <a:spcAft>
                <a:spcPts val="0"/>
              </a:spcAft>
              <a:buSzPts val="2800"/>
              <a:buNone/>
              <a:defRPr sz="3000"/>
            </a:lvl6pPr>
            <a:lvl7pPr lvl="6" algn="ctr">
              <a:lnSpc>
                <a:spcPct val="100000"/>
              </a:lnSpc>
              <a:spcBef>
                <a:spcPts val="0"/>
              </a:spcBef>
              <a:spcAft>
                <a:spcPts val="0"/>
              </a:spcAft>
              <a:buSzPts val="2800"/>
              <a:buNone/>
              <a:defRPr sz="3000"/>
            </a:lvl7pPr>
            <a:lvl8pPr lvl="7" algn="ctr">
              <a:lnSpc>
                <a:spcPct val="100000"/>
              </a:lnSpc>
              <a:spcBef>
                <a:spcPts val="0"/>
              </a:spcBef>
              <a:spcAft>
                <a:spcPts val="0"/>
              </a:spcAft>
              <a:buSzPts val="2800"/>
              <a:buNone/>
              <a:defRPr sz="3000"/>
            </a:lvl8pPr>
            <a:lvl9pPr lvl="8" algn="ctr">
              <a:lnSpc>
                <a:spcPct val="100000"/>
              </a:lnSpc>
              <a:spcBef>
                <a:spcPts val="0"/>
              </a:spcBef>
              <a:spcAft>
                <a:spcPts val="0"/>
              </a:spcAft>
              <a:buSzPts val="2800"/>
              <a:buNone/>
              <a:defRPr sz="3000"/>
            </a:lvl9pPr>
          </a:lstStyle>
          <a:p/>
        </p:txBody>
      </p:sp>
      <p:sp>
        <p:nvSpPr>
          <p:cNvPr id="256" name="Google Shape;256;p16"/>
          <p:cNvSpPr/>
          <p:nvPr/>
        </p:nvSpPr>
        <p:spPr>
          <a:xfrm flipH="1">
            <a:off x="-40" y="1952289"/>
            <a:ext cx="7790203" cy="131872"/>
          </a:xfrm>
          <a:custGeom>
            <a:rect b="b" l="l" r="r" t="t"/>
            <a:pathLst>
              <a:path extrusionOk="0" h="4121" w="42303">
                <a:moveTo>
                  <a:pt x="0" y="1"/>
                </a:moveTo>
                <a:lnTo>
                  <a:pt x="0" y="4120"/>
                </a:lnTo>
                <a:lnTo>
                  <a:pt x="42303" y="4120"/>
                </a:lnTo>
                <a:lnTo>
                  <a:pt x="42303"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6"/>
          <p:cNvSpPr/>
          <p:nvPr/>
        </p:nvSpPr>
        <p:spPr>
          <a:xfrm flipH="1">
            <a:off x="933395" y="3495600"/>
            <a:ext cx="8210589" cy="131851"/>
          </a:xfrm>
          <a:custGeom>
            <a:rect b="b" l="l" r="r" t="t"/>
            <a:pathLst>
              <a:path extrusionOk="0" h="4121" w="42303">
                <a:moveTo>
                  <a:pt x="0" y="1"/>
                </a:moveTo>
                <a:lnTo>
                  <a:pt x="0" y="4120"/>
                </a:lnTo>
                <a:lnTo>
                  <a:pt x="42303" y="4120"/>
                </a:lnTo>
                <a:lnTo>
                  <a:pt x="42303"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ota al pie">
  <p:cSld name="CAPTION_ONLY_1">
    <p:spTree>
      <p:nvGrpSpPr>
        <p:cNvPr id="258" name="Shape 258"/>
        <p:cNvGrpSpPr/>
        <p:nvPr/>
      </p:nvGrpSpPr>
      <p:grpSpPr>
        <a:xfrm>
          <a:off x="0" y="0"/>
          <a:ext cx="0" cy="0"/>
          <a:chOff x="0" y="0"/>
          <a:chExt cx="0" cy="0"/>
        </a:xfrm>
      </p:grpSpPr>
      <p:sp>
        <p:nvSpPr>
          <p:cNvPr id="259" name="Google Shape;259;p17"/>
          <p:cNvSpPr/>
          <p:nvPr/>
        </p:nvSpPr>
        <p:spPr>
          <a:xfrm>
            <a:off x="7928639" y="1"/>
            <a:ext cx="1215355" cy="402011"/>
          </a:xfrm>
          <a:custGeom>
            <a:rect b="b" l="l" r="r" t="t"/>
            <a:pathLst>
              <a:path extrusionOk="0" h="5002" w="15122">
                <a:moveTo>
                  <a:pt x="0" y="1"/>
                </a:moveTo>
                <a:lnTo>
                  <a:pt x="0" y="5001"/>
                </a:lnTo>
                <a:lnTo>
                  <a:pt x="15121" y="5001"/>
                </a:lnTo>
                <a:lnTo>
                  <a:pt x="1512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17"/>
          <p:cNvSpPr/>
          <p:nvPr/>
        </p:nvSpPr>
        <p:spPr>
          <a:xfrm>
            <a:off x="3511525" y="783700"/>
            <a:ext cx="5632410" cy="2353867"/>
          </a:xfrm>
          <a:custGeom>
            <a:rect b="b" l="l" r="r" t="t"/>
            <a:pathLst>
              <a:path extrusionOk="0" h="27529" w="70081">
                <a:moveTo>
                  <a:pt x="0" y="1"/>
                </a:moveTo>
                <a:lnTo>
                  <a:pt x="0" y="27528"/>
                </a:lnTo>
                <a:lnTo>
                  <a:pt x="70080" y="27528"/>
                </a:lnTo>
                <a:lnTo>
                  <a:pt x="70080"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7"/>
          <p:cNvSpPr txBox="1"/>
          <p:nvPr>
            <p:ph type="title"/>
          </p:nvPr>
        </p:nvSpPr>
        <p:spPr>
          <a:xfrm>
            <a:off x="3762375" y="1012300"/>
            <a:ext cx="4915200" cy="1940100"/>
          </a:xfrm>
          <a:prstGeom prst="rect">
            <a:avLst/>
          </a:prstGeom>
          <a:noFill/>
          <a:ln>
            <a:noFill/>
          </a:ln>
        </p:spPr>
        <p:txBody>
          <a:bodyPr anchorCtr="0" anchor="ctr" bIns="0" lIns="91425" spcFirstLastPara="1" rIns="91425" wrap="square" tIns="0">
            <a:noAutofit/>
          </a:bodyPr>
          <a:lstStyle>
            <a:lvl1pPr lvl="0" algn="r">
              <a:lnSpc>
                <a:spcPct val="100000"/>
              </a:lnSpc>
              <a:spcBef>
                <a:spcPts val="0"/>
              </a:spcBef>
              <a:spcAft>
                <a:spcPts val="0"/>
              </a:spcAft>
              <a:buClr>
                <a:schemeClr val="dk1"/>
              </a:buClr>
              <a:buSzPts val="3500"/>
              <a:buNone/>
              <a:defRPr sz="3500">
                <a:solidFill>
                  <a:schemeClr val="dk1"/>
                </a:solidFill>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262" name="Google Shape;262;p17"/>
          <p:cNvSpPr/>
          <p:nvPr/>
        </p:nvSpPr>
        <p:spPr>
          <a:xfrm>
            <a:off x="5865073" y="3429550"/>
            <a:ext cx="1215342" cy="259665"/>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17"/>
          <p:cNvSpPr/>
          <p:nvPr/>
        </p:nvSpPr>
        <p:spPr>
          <a:xfrm>
            <a:off x="8018936" y="3429550"/>
            <a:ext cx="1124989" cy="259686"/>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17"/>
          <p:cNvSpPr/>
          <p:nvPr/>
        </p:nvSpPr>
        <p:spPr>
          <a:xfrm>
            <a:off x="7083824" y="3429550"/>
            <a:ext cx="259727" cy="259665"/>
          </a:xfrm>
          <a:custGeom>
            <a:rect b="b" l="l" r="r" t="t"/>
            <a:pathLst>
              <a:path extrusionOk="0" h="8298" w="8298">
                <a:moveTo>
                  <a:pt x="0" y="1"/>
                </a:moveTo>
                <a:lnTo>
                  <a:pt x="0" y="8297"/>
                </a:lnTo>
                <a:lnTo>
                  <a:pt x="8297" y="8297"/>
                </a:lnTo>
                <a:lnTo>
                  <a:pt x="8297"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7"/>
          <p:cNvSpPr/>
          <p:nvPr/>
        </p:nvSpPr>
        <p:spPr>
          <a:xfrm>
            <a:off x="7496607" y="3429550"/>
            <a:ext cx="259707" cy="259686"/>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CUSTOM_8">
    <p:spTree>
      <p:nvGrpSpPr>
        <p:cNvPr id="266" name="Shape 266"/>
        <p:cNvGrpSpPr/>
        <p:nvPr/>
      </p:nvGrpSpPr>
      <p:grpSpPr>
        <a:xfrm>
          <a:off x="0" y="0"/>
          <a:ext cx="0" cy="0"/>
          <a:chOff x="0" y="0"/>
          <a:chExt cx="0" cy="0"/>
        </a:xfrm>
      </p:grpSpPr>
      <p:sp>
        <p:nvSpPr>
          <p:cNvPr id="267" name="Google Shape;267;p18"/>
          <p:cNvSpPr/>
          <p:nvPr/>
        </p:nvSpPr>
        <p:spPr>
          <a:xfrm>
            <a:off x="5445850" y="1359975"/>
            <a:ext cx="3697248" cy="1208576"/>
          </a:xfrm>
          <a:custGeom>
            <a:rect b="b" l="l" r="r" t="t"/>
            <a:pathLst>
              <a:path extrusionOk="0" h="37768" w="115539">
                <a:moveTo>
                  <a:pt x="1" y="0"/>
                </a:moveTo>
                <a:lnTo>
                  <a:pt x="115539" y="0"/>
                </a:lnTo>
                <a:lnTo>
                  <a:pt x="115539" y="37767"/>
                </a:lnTo>
                <a:lnTo>
                  <a:pt x="1" y="37767"/>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18"/>
          <p:cNvSpPr/>
          <p:nvPr/>
        </p:nvSpPr>
        <p:spPr>
          <a:xfrm>
            <a:off x="-899" y="2568525"/>
            <a:ext cx="3697248" cy="1208544"/>
          </a:xfrm>
          <a:custGeom>
            <a:rect b="b" l="l" r="r" t="t"/>
            <a:pathLst>
              <a:path extrusionOk="0" h="37767" w="115539">
                <a:moveTo>
                  <a:pt x="0" y="0"/>
                </a:moveTo>
                <a:lnTo>
                  <a:pt x="115538" y="0"/>
                </a:lnTo>
                <a:lnTo>
                  <a:pt x="115538" y="37767"/>
                </a:lnTo>
                <a:lnTo>
                  <a:pt x="0" y="37767"/>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18"/>
          <p:cNvSpPr/>
          <p:nvPr/>
        </p:nvSpPr>
        <p:spPr>
          <a:xfrm>
            <a:off x="-905" y="-3217"/>
            <a:ext cx="3697248" cy="357024"/>
          </a:xfrm>
          <a:custGeom>
            <a:rect b="b" l="l" r="r" t="t"/>
            <a:pathLst>
              <a:path extrusionOk="0" h="11157" w="115539">
                <a:moveTo>
                  <a:pt x="0" y="0"/>
                </a:moveTo>
                <a:lnTo>
                  <a:pt x="115538" y="0"/>
                </a:lnTo>
                <a:lnTo>
                  <a:pt x="115538" y="11156"/>
                </a:lnTo>
                <a:lnTo>
                  <a:pt x="0" y="11156"/>
                </a:lnTo>
                <a:close/>
              </a:path>
            </a:pathLst>
          </a:custGeom>
          <a:solidFill>
            <a:srgbClr val="FFFFFF">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18"/>
          <p:cNvSpPr/>
          <p:nvPr/>
        </p:nvSpPr>
        <p:spPr>
          <a:xfrm>
            <a:off x="-905" y="3584623"/>
            <a:ext cx="417216" cy="384864"/>
          </a:xfrm>
          <a:custGeom>
            <a:rect b="b" l="l" r="r" t="t"/>
            <a:pathLst>
              <a:path extrusionOk="0" h="12027" w="13038">
                <a:moveTo>
                  <a:pt x="0" y="1"/>
                </a:moveTo>
                <a:lnTo>
                  <a:pt x="13037" y="1"/>
                </a:lnTo>
                <a:lnTo>
                  <a:pt x="13037" y="12026"/>
                </a:lnTo>
                <a:lnTo>
                  <a:pt x="0" y="12026"/>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18"/>
          <p:cNvSpPr/>
          <p:nvPr/>
        </p:nvSpPr>
        <p:spPr>
          <a:xfrm>
            <a:off x="8017591" y="1161103"/>
            <a:ext cx="1125504" cy="384832"/>
          </a:xfrm>
          <a:custGeom>
            <a:rect b="b" l="l" r="r" t="t"/>
            <a:pathLst>
              <a:path extrusionOk="0" h="12026" w="35172">
                <a:moveTo>
                  <a:pt x="1" y="0"/>
                </a:moveTo>
                <a:lnTo>
                  <a:pt x="35172" y="0"/>
                </a:lnTo>
                <a:lnTo>
                  <a:pt x="35172" y="12026"/>
                </a:lnTo>
                <a:lnTo>
                  <a:pt x="1" y="12026"/>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18"/>
          <p:cNvSpPr txBox="1"/>
          <p:nvPr>
            <p:ph idx="1" type="subTitle"/>
          </p:nvPr>
        </p:nvSpPr>
        <p:spPr>
          <a:xfrm>
            <a:off x="5626675" y="1941426"/>
            <a:ext cx="2391600" cy="466200"/>
          </a:xfrm>
          <a:prstGeom prst="rect">
            <a:avLst/>
          </a:prstGeom>
          <a:noFill/>
          <a:ln>
            <a:noFill/>
          </a:ln>
        </p:spPr>
        <p:txBody>
          <a:bodyPr anchorCtr="0" anchor="t" bIns="91425" lIns="91425" spcFirstLastPara="1" rIns="91425" wrap="square" tIns="0">
            <a:noAutofit/>
          </a:bodyPr>
          <a:lstStyle>
            <a:lvl1pPr lvl="0" algn="l">
              <a:lnSpc>
                <a:spcPct val="100000"/>
              </a:lnSpc>
              <a:spcBef>
                <a:spcPts val="0"/>
              </a:spcBef>
              <a:spcAft>
                <a:spcPts val="0"/>
              </a:spcAft>
              <a:buClr>
                <a:schemeClr val="dk1"/>
              </a:buClr>
              <a:buSzPts val="1400"/>
              <a:buNone/>
              <a:defRPr sz="1400">
                <a:solidFill>
                  <a:schemeClr val="dk1"/>
                </a:solidFill>
              </a:defRPr>
            </a:lvl1pPr>
            <a:lvl2pPr lvl="1" algn="l">
              <a:lnSpc>
                <a:spcPct val="100000"/>
              </a:lnSpc>
              <a:spcBef>
                <a:spcPts val="0"/>
              </a:spcBef>
              <a:spcAft>
                <a:spcPts val="0"/>
              </a:spcAft>
              <a:buClr>
                <a:schemeClr val="dk1"/>
              </a:buClr>
              <a:buSzPts val="1500"/>
              <a:buNone/>
              <a:defRPr sz="1500">
                <a:solidFill>
                  <a:schemeClr val="dk1"/>
                </a:solidFill>
              </a:defRPr>
            </a:lvl2pPr>
            <a:lvl3pPr lvl="2" algn="l">
              <a:lnSpc>
                <a:spcPct val="100000"/>
              </a:lnSpc>
              <a:spcBef>
                <a:spcPts val="0"/>
              </a:spcBef>
              <a:spcAft>
                <a:spcPts val="0"/>
              </a:spcAft>
              <a:buClr>
                <a:schemeClr val="dk1"/>
              </a:buClr>
              <a:buSzPts val="1500"/>
              <a:buNone/>
              <a:defRPr sz="1500">
                <a:solidFill>
                  <a:schemeClr val="dk1"/>
                </a:solidFill>
              </a:defRPr>
            </a:lvl3pPr>
            <a:lvl4pPr lvl="3" algn="l">
              <a:lnSpc>
                <a:spcPct val="100000"/>
              </a:lnSpc>
              <a:spcBef>
                <a:spcPts val="0"/>
              </a:spcBef>
              <a:spcAft>
                <a:spcPts val="0"/>
              </a:spcAft>
              <a:buClr>
                <a:schemeClr val="dk1"/>
              </a:buClr>
              <a:buSzPts val="1500"/>
              <a:buNone/>
              <a:defRPr sz="1500">
                <a:solidFill>
                  <a:schemeClr val="dk1"/>
                </a:solidFill>
              </a:defRPr>
            </a:lvl4pPr>
            <a:lvl5pPr lvl="4" algn="l">
              <a:lnSpc>
                <a:spcPct val="100000"/>
              </a:lnSpc>
              <a:spcBef>
                <a:spcPts val="0"/>
              </a:spcBef>
              <a:spcAft>
                <a:spcPts val="0"/>
              </a:spcAft>
              <a:buClr>
                <a:schemeClr val="dk1"/>
              </a:buClr>
              <a:buSzPts val="1500"/>
              <a:buNone/>
              <a:defRPr sz="1500">
                <a:solidFill>
                  <a:schemeClr val="dk1"/>
                </a:solidFill>
              </a:defRPr>
            </a:lvl5pPr>
            <a:lvl6pPr lvl="5" algn="l">
              <a:lnSpc>
                <a:spcPct val="100000"/>
              </a:lnSpc>
              <a:spcBef>
                <a:spcPts val="0"/>
              </a:spcBef>
              <a:spcAft>
                <a:spcPts val="0"/>
              </a:spcAft>
              <a:buClr>
                <a:schemeClr val="dk1"/>
              </a:buClr>
              <a:buSzPts val="1500"/>
              <a:buNone/>
              <a:defRPr sz="1500">
                <a:solidFill>
                  <a:schemeClr val="dk1"/>
                </a:solidFill>
              </a:defRPr>
            </a:lvl6pPr>
            <a:lvl7pPr lvl="6" algn="l">
              <a:lnSpc>
                <a:spcPct val="100000"/>
              </a:lnSpc>
              <a:spcBef>
                <a:spcPts val="0"/>
              </a:spcBef>
              <a:spcAft>
                <a:spcPts val="0"/>
              </a:spcAft>
              <a:buClr>
                <a:schemeClr val="dk1"/>
              </a:buClr>
              <a:buSzPts val="1500"/>
              <a:buNone/>
              <a:defRPr sz="1500">
                <a:solidFill>
                  <a:schemeClr val="dk1"/>
                </a:solidFill>
              </a:defRPr>
            </a:lvl7pPr>
            <a:lvl8pPr lvl="7" algn="l">
              <a:lnSpc>
                <a:spcPct val="100000"/>
              </a:lnSpc>
              <a:spcBef>
                <a:spcPts val="0"/>
              </a:spcBef>
              <a:spcAft>
                <a:spcPts val="0"/>
              </a:spcAft>
              <a:buClr>
                <a:schemeClr val="dk1"/>
              </a:buClr>
              <a:buSzPts val="1500"/>
              <a:buNone/>
              <a:defRPr sz="1500">
                <a:solidFill>
                  <a:schemeClr val="dk1"/>
                </a:solidFill>
              </a:defRPr>
            </a:lvl8pPr>
            <a:lvl9pPr lvl="8" algn="l">
              <a:lnSpc>
                <a:spcPct val="100000"/>
              </a:lnSpc>
              <a:spcBef>
                <a:spcPts val="0"/>
              </a:spcBef>
              <a:spcAft>
                <a:spcPts val="0"/>
              </a:spcAft>
              <a:buClr>
                <a:schemeClr val="dk1"/>
              </a:buClr>
              <a:buSzPts val="1500"/>
              <a:buNone/>
              <a:defRPr sz="1500">
                <a:solidFill>
                  <a:schemeClr val="dk1"/>
                </a:solidFill>
              </a:defRPr>
            </a:lvl9pPr>
          </a:lstStyle>
          <a:p/>
        </p:txBody>
      </p:sp>
      <p:sp>
        <p:nvSpPr>
          <p:cNvPr id="273" name="Google Shape;273;p18"/>
          <p:cNvSpPr txBox="1"/>
          <p:nvPr>
            <p:ph idx="2" type="subTitle"/>
          </p:nvPr>
        </p:nvSpPr>
        <p:spPr>
          <a:xfrm>
            <a:off x="1129300" y="3151101"/>
            <a:ext cx="2391600" cy="468300"/>
          </a:xfrm>
          <a:prstGeom prst="rect">
            <a:avLst/>
          </a:prstGeom>
          <a:noFill/>
          <a:ln>
            <a:noFill/>
          </a:ln>
        </p:spPr>
        <p:txBody>
          <a:bodyPr anchorCtr="0" anchor="t" bIns="91425" lIns="91425" spcFirstLastPara="1" rIns="91425" wrap="square" tIns="0">
            <a:noAutofit/>
          </a:bodyPr>
          <a:lstStyle>
            <a:lvl1pPr lvl="0" algn="r">
              <a:lnSpc>
                <a:spcPct val="100000"/>
              </a:lnSpc>
              <a:spcBef>
                <a:spcPts val="0"/>
              </a:spcBef>
              <a:spcAft>
                <a:spcPts val="0"/>
              </a:spcAft>
              <a:buSzPts val="1500"/>
              <a:buNone/>
              <a:defRPr sz="1400"/>
            </a:lvl1pPr>
            <a:lvl2pPr lvl="1" algn="r">
              <a:lnSpc>
                <a:spcPct val="100000"/>
              </a:lnSpc>
              <a:spcBef>
                <a:spcPts val="0"/>
              </a:spcBef>
              <a:spcAft>
                <a:spcPts val="0"/>
              </a:spcAft>
              <a:buSzPts val="1500"/>
              <a:buNone/>
              <a:defRPr sz="1500"/>
            </a:lvl2pPr>
            <a:lvl3pPr lvl="2" algn="r">
              <a:lnSpc>
                <a:spcPct val="100000"/>
              </a:lnSpc>
              <a:spcBef>
                <a:spcPts val="0"/>
              </a:spcBef>
              <a:spcAft>
                <a:spcPts val="0"/>
              </a:spcAft>
              <a:buSzPts val="1500"/>
              <a:buNone/>
              <a:defRPr sz="1500"/>
            </a:lvl3pPr>
            <a:lvl4pPr lvl="3" algn="r">
              <a:lnSpc>
                <a:spcPct val="100000"/>
              </a:lnSpc>
              <a:spcBef>
                <a:spcPts val="0"/>
              </a:spcBef>
              <a:spcAft>
                <a:spcPts val="0"/>
              </a:spcAft>
              <a:buSzPts val="1500"/>
              <a:buNone/>
              <a:defRPr sz="1500"/>
            </a:lvl4pPr>
            <a:lvl5pPr lvl="4" algn="r">
              <a:lnSpc>
                <a:spcPct val="100000"/>
              </a:lnSpc>
              <a:spcBef>
                <a:spcPts val="0"/>
              </a:spcBef>
              <a:spcAft>
                <a:spcPts val="0"/>
              </a:spcAft>
              <a:buSzPts val="1500"/>
              <a:buNone/>
              <a:defRPr sz="1500"/>
            </a:lvl5pPr>
            <a:lvl6pPr lvl="5" algn="r">
              <a:lnSpc>
                <a:spcPct val="100000"/>
              </a:lnSpc>
              <a:spcBef>
                <a:spcPts val="0"/>
              </a:spcBef>
              <a:spcAft>
                <a:spcPts val="0"/>
              </a:spcAft>
              <a:buSzPts val="1500"/>
              <a:buNone/>
              <a:defRPr sz="1500"/>
            </a:lvl6pPr>
            <a:lvl7pPr lvl="6" algn="r">
              <a:lnSpc>
                <a:spcPct val="100000"/>
              </a:lnSpc>
              <a:spcBef>
                <a:spcPts val="0"/>
              </a:spcBef>
              <a:spcAft>
                <a:spcPts val="0"/>
              </a:spcAft>
              <a:buSzPts val="1500"/>
              <a:buNone/>
              <a:defRPr sz="1500"/>
            </a:lvl7pPr>
            <a:lvl8pPr lvl="7" algn="r">
              <a:lnSpc>
                <a:spcPct val="100000"/>
              </a:lnSpc>
              <a:spcBef>
                <a:spcPts val="0"/>
              </a:spcBef>
              <a:spcAft>
                <a:spcPts val="0"/>
              </a:spcAft>
              <a:buSzPts val="1500"/>
              <a:buNone/>
              <a:defRPr sz="1500"/>
            </a:lvl8pPr>
            <a:lvl9pPr lvl="8" algn="r">
              <a:lnSpc>
                <a:spcPct val="100000"/>
              </a:lnSpc>
              <a:spcBef>
                <a:spcPts val="0"/>
              </a:spcBef>
              <a:spcAft>
                <a:spcPts val="0"/>
              </a:spcAft>
              <a:buSzPts val="1500"/>
              <a:buNone/>
              <a:defRPr sz="1500"/>
            </a:lvl9pPr>
          </a:lstStyle>
          <a:p/>
        </p:txBody>
      </p:sp>
      <p:sp>
        <p:nvSpPr>
          <p:cNvPr id="274" name="Google Shape;274;p18"/>
          <p:cNvSpPr txBox="1"/>
          <p:nvPr>
            <p:ph type="title"/>
          </p:nvPr>
        </p:nvSpPr>
        <p:spPr>
          <a:xfrm>
            <a:off x="1125100" y="2794025"/>
            <a:ext cx="2395800" cy="263400"/>
          </a:xfrm>
          <a:prstGeom prst="rect">
            <a:avLst/>
          </a:prstGeom>
          <a:noFill/>
          <a:ln>
            <a:noFill/>
          </a:ln>
        </p:spPr>
        <p:txBody>
          <a:bodyPr anchorCtr="0" anchor="ctr" bIns="0" lIns="91425" spcFirstLastPara="1" rIns="91425" wrap="square" tIns="0">
            <a:noAutofit/>
          </a:bodyPr>
          <a:lstStyle>
            <a:lvl1pPr lvl="0" algn="r">
              <a:lnSpc>
                <a:spcPct val="100000"/>
              </a:lnSpc>
              <a:spcBef>
                <a:spcPts val="0"/>
              </a:spcBef>
              <a:spcAft>
                <a:spcPts val="0"/>
              </a:spcAft>
              <a:buSzPts val="2200"/>
              <a:buNone/>
              <a:defRPr sz="2200"/>
            </a:lvl1pPr>
            <a:lvl2pPr lvl="1" algn="r">
              <a:lnSpc>
                <a:spcPct val="100000"/>
              </a:lnSpc>
              <a:spcBef>
                <a:spcPts val="0"/>
              </a:spcBef>
              <a:spcAft>
                <a:spcPts val="0"/>
              </a:spcAft>
              <a:buSzPts val="4800"/>
              <a:buNone/>
              <a:defRPr sz="4800"/>
            </a:lvl2pPr>
            <a:lvl3pPr lvl="2" algn="r">
              <a:lnSpc>
                <a:spcPct val="100000"/>
              </a:lnSpc>
              <a:spcBef>
                <a:spcPts val="0"/>
              </a:spcBef>
              <a:spcAft>
                <a:spcPts val="0"/>
              </a:spcAft>
              <a:buSzPts val="4800"/>
              <a:buNone/>
              <a:defRPr sz="4800"/>
            </a:lvl3pPr>
            <a:lvl4pPr lvl="3" algn="r">
              <a:lnSpc>
                <a:spcPct val="100000"/>
              </a:lnSpc>
              <a:spcBef>
                <a:spcPts val="0"/>
              </a:spcBef>
              <a:spcAft>
                <a:spcPts val="0"/>
              </a:spcAft>
              <a:buSzPts val="4800"/>
              <a:buNone/>
              <a:defRPr sz="4800"/>
            </a:lvl4pPr>
            <a:lvl5pPr lvl="4" algn="r">
              <a:lnSpc>
                <a:spcPct val="100000"/>
              </a:lnSpc>
              <a:spcBef>
                <a:spcPts val="0"/>
              </a:spcBef>
              <a:spcAft>
                <a:spcPts val="0"/>
              </a:spcAft>
              <a:buSzPts val="4800"/>
              <a:buNone/>
              <a:defRPr sz="4800"/>
            </a:lvl5pPr>
            <a:lvl6pPr lvl="5" algn="r">
              <a:lnSpc>
                <a:spcPct val="100000"/>
              </a:lnSpc>
              <a:spcBef>
                <a:spcPts val="0"/>
              </a:spcBef>
              <a:spcAft>
                <a:spcPts val="0"/>
              </a:spcAft>
              <a:buSzPts val="4800"/>
              <a:buNone/>
              <a:defRPr sz="4800"/>
            </a:lvl6pPr>
            <a:lvl7pPr lvl="6" algn="r">
              <a:lnSpc>
                <a:spcPct val="100000"/>
              </a:lnSpc>
              <a:spcBef>
                <a:spcPts val="0"/>
              </a:spcBef>
              <a:spcAft>
                <a:spcPts val="0"/>
              </a:spcAft>
              <a:buSzPts val="4800"/>
              <a:buNone/>
              <a:defRPr sz="4800"/>
            </a:lvl7pPr>
            <a:lvl8pPr lvl="7" algn="r">
              <a:lnSpc>
                <a:spcPct val="100000"/>
              </a:lnSpc>
              <a:spcBef>
                <a:spcPts val="0"/>
              </a:spcBef>
              <a:spcAft>
                <a:spcPts val="0"/>
              </a:spcAft>
              <a:buSzPts val="4800"/>
              <a:buNone/>
              <a:defRPr sz="4800"/>
            </a:lvl8pPr>
            <a:lvl9pPr lvl="8" algn="r">
              <a:lnSpc>
                <a:spcPct val="100000"/>
              </a:lnSpc>
              <a:spcBef>
                <a:spcPts val="0"/>
              </a:spcBef>
              <a:spcAft>
                <a:spcPts val="0"/>
              </a:spcAft>
              <a:buSzPts val="4800"/>
              <a:buNone/>
              <a:defRPr sz="4800"/>
            </a:lvl9pPr>
          </a:lstStyle>
          <a:p/>
        </p:txBody>
      </p:sp>
      <p:sp>
        <p:nvSpPr>
          <p:cNvPr id="275" name="Google Shape;275;p18"/>
          <p:cNvSpPr txBox="1"/>
          <p:nvPr>
            <p:ph idx="3" type="title"/>
          </p:nvPr>
        </p:nvSpPr>
        <p:spPr>
          <a:xfrm>
            <a:off x="5626675" y="1582550"/>
            <a:ext cx="2395800" cy="265200"/>
          </a:xfrm>
          <a:prstGeom prst="rect">
            <a:avLst/>
          </a:prstGeom>
          <a:noFill/>
          <a:ln>
            <a:noFill/>
          </a:ln>
        </p:spPr>
        <p:txBody>
          <a:bodyPr anchorCtr="0" anchor="ctr" bIns="0" lIns="91425" spcFirstLastPara="1" rIns="91425" wrap="square" tIns="0">
            <a:noAutofit/>
          </a:bodyPr>
          <a:lstStyle>
            <a:lvl1pPr lvl="0" algn="l">
              <a:lnSpc>
                <a:spcPct val="100000"/>
              </a:lnSpc>
              <a:spcBef>
                <a:spcPts val="0"/>
              </a:spcBef>
              <a:spcAft>
                <a:spcPts val="0"/>
              </a:spcAft>
              <a:buClr>
                <a:schemeClr val="dk1"/>
              </a:buClr>
              <a:buSzPts val="2200"/>
              <a:buNone/>
              <a:defRPr sz="2200">
                <a:solidFill>
                  <a:schemeClr val="dk1"/>
                </a:solidFill>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6" name="Shape 276"/>
        <p:cNvGrpSpPr/>
        <p:nvPr/>
      </p:nvGrpSpPr>
      <p:grpSpPr>
        <a:xfrm>
          <a:off x="0" y="0"/>
          <a:ext cx="0" cy="0"/>
          <a:chOff x="0" y="0"/>
          <a:chExt cx="0" cy="0"/>
        </a:xfrm>
      </p:grpSpPr>
      <p:sp>
        <p:nvSpPr>
          <p:cNvPr id="277" name="Google Shape;277;p19"/>
          <p:cNvSpPr txBox="1"/>
          <p:nvPr>
            <p:ph type="title"/>
          </p:nvPr>
        </p:nvSpPr>
        <p:spPr>
          <a:xfrm>
            <a:off x="1278050" y="343200"/>
            <a:ext cx="6588000" cy="66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lvl2pPr>
            <a:lvl3pPr lvl="2" algn="ctr">
              <a:lnSpc>
                <a:spcPct val="100000"/>
              </a:lnSpc>
              <a:spcBef>
                <a:spcPts val="0"/>
              </a:spcBef>
              <a:spcAft>
                <a:spcPts val="0"/>
              </a:spcAft>
              <a:buSzPts val="2800"/>
              <a:buNone/>
              <a:defRPr sz="3000"/>
            </a:lvl3pPr>
            <a:lvl4pPr lvl="3" algn="ctr">
              <a:lnSpc>
                <a:spcPct val="100000"/>
              </a:lnSpc>
              <a:spcBef>
                <a:spcPts val="0"/>
              </a:spcBef>
              <a:spcAft>
                <a:spcPts val="0"/>
              </a:spcAft>
              <a:buSzPts val="2800"/>
              <a:buNone/>
              <a:defRPr sz="3000"/>
            </a:lvl4pPr>
            <a:lvl5pPr lvl="4" algn="ctr">
              <a:lnSpc>
                <a:spcPct val="100000"/>
              </a:lnSpc>
              <a:spcBef>
                <a:spcPts val="0"/>
              </a:spcBef>
              <a:spcAft>
                <a:spcPts val="0"/>
              </a:spcAft>
              <a:buSzPts val="2800"/>
              <a:buNone/>
              <a:defRPr sz="3000"/>
            </a:lvl5pPr>
            <a:lvl6pPr lvl="5" algn="ctr">
              <a:lnSpc>
                <a:spcPct val="100000"/>
              </a:lnSpc>
              <a:spcBef>
                <a:spcPts val="0"/>
              </a:spcBef>
              <a:spcAft>
                <a:spcPts val="0"/>
              </a:spcAft>
              <a:buSzPts val="2800"/>
              <a:buNone/>
              <a:defRPr sz="3000"/>
            </a:lvl6pPr>
            <a:lvl7pPr lvl="6" algn="ctr">
              <a:lnSpc>
                <a:spcPct val="100000"/>
              </a:lnSpc>
              <a:spcBef>
                <a:spcPts val="0"/>
              </a:spcBef>
              <a:spcAft>
                <a:spcPts val="0"/>
              </a:spcAft>
              <a:buSzPts val="2800"/>
              <a:buNone/>
              <a:defRPr sz="3000"/>
            </a:lvl7pPr>
            <a:lvl8pPr lvl="7" algn="ctr">
              <a:lnSpc>
                <a:spcPct val="100000"/>
              </a:lnSpc>
              <a:spcBef>
                <a:spcPts val="0"/>
              </a:spcBef>
              <a:spcAft>
                <a:spcPts val="0"/>
              </a:spcAft>
              <a:buSzPts val="2800"/>
              <a:buNone/>
              <a:defRPr sz="3000"/>
            </a:lvl8pPr>
            <a:lvl9pPr lvl="8" algn="ctr">
              <a:lnSpc>
                <a:spcPct val="100000"/>
              </a:lnSpc>
              <a:spcBef>
                <a:spcPts val="0"/>
              </a:spcBef>
              <a:spcAft>
                <a:spcPts val="0"/>
              </a:spcAft>
              <a:buSzPts val="2800"/>
              <a:buNone/>
              <a:defRPr sz="3000"/>
            </a:lvl9pPr>
          </a:lstStyle>
          <a:p/>
        </p:txBody>
      </p:sp>
      <p:sp>
        <p:nvSpPr>
          <p:cNvPr id="278" name="Google Shape;278;p19"/>
          <p:cNvSpPr txBox="1"/>
          <p:nvPr>
            <p:ph idx="1" type="subTitle"/>
          </p:nvPr>
        </p:nvSpPr>
        <p:spPr>
          <a:xfrm>
            <a:off x="2773575" y="3109000"/>
            <a:ext cx="2226600" cy="843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Clr>
                <a:schemeClr val="dk1"/>
              </a:buClr>
              <a:buSzPts val="2800"/>
              <a:buNone/>
              <a:defRPr sz="2800">
                <a:solidFill>
                  <a:schemeClr val="dk1"/>
                </a:solidFill>
              </a:defRPr>
            </a:lvl2pPr>
            <a:lvl3pPr lvl="2" algn="l">
              <a:lnSpc>
                <a:spcPct val="100000"/>
              </a:lnSpc>
              <a:spcBef>
                <a:spcPts val="0"/>
              </a:spcBef>
              <a:spcAft>
                <a:spcPts val="0"/>
              </a:spcAft>
              <a:buClr>
                <a:schemeClr val="dk1"/>
              </a:buClr>
              <a:buSzPts val="2800"/>
              <a:buNone/>
              <a:defRPr sz="2800">
                <a:solidFill>
                  <a:schemeClr val="dk1"/>
                </a:solidFill>
              </a:defRPr>
            </a:lvl3pPr>
            <a:lvl4pPr lvl="3" algn="l">
              <a:lnSpc>
                <a:spcPct val="100000"/>
              </a:lnSpc>
              <a:spcBef>
                <a:spcPts val="0"/>
              </a:spcBef>
              <a:spcAft>
                <a:spcPts val="0"/>
              </a:spcAft>
              <a:buClr>
                <a:schemeClr val="dk1"/>
              </a:buClr>
              <a:buSzPts val="2800"/>
              <a:buNone/>
              <a:defRPr sz="2800">
                <a:solidFill>
                  <a:schemeClr val="dk1"/>
                </a:solidFill>
              </a:defRPr>
            </a:lvl4pPr>
            <a:lvl5pPr lvl="4" algn="l">
              <a:lnSpc>
                <a:spcPct val="100000"/>
              </a:lnSpc>
              <a:spcBef>
                <a:spcPts val="0"/>
              </a:spcBef>
              <a:spcAft>
                <a:spcPts val="0"/>
              </a:spcAft>
              <a:buClr>
                <a:schemeClr val="dk1"/>
              </a:buClr>
              <a:buSzPts val="2800"/>
              <a:buNone/>
              <a:defRPr sz="2800">
                <a:solidFill>
                  <a:schemeClr val="dk1"/>
                </a:solidFill>
              </a:defRPr>
            </a:lvl5pPr>
            <a:lvl6pPr lvl="5" algn="l">
              <a:lnSpc>
                <a:spcPct val="100000"/>
              </a:lnSpc>
              <a:spcBef>
                <a:spcPts val="0"/>
              </a:spcBef>
              <a:spcAft>
                <a:spcPts val="0"/>
              </a:spcAft>
              <a:buClr>
                <a:schemeClr val="dk1"/>
              </a:buClr>
              <a:buSzPts val="2800"/>
              <a:buNone/>
              <a:defRPr sz="2800">
                <a:solidFill>
                  <a:schemeClr val="dk1"/>
                </a:solidFill>
              </a:defRPr>
            </a:lvl6pPr>
            <a:lvl7pPr lvl="6" algn="l">
              <a:lnSpc>
                <a:spcPct val="100000"/>
              </a:lnSpc>
              <a:spcBef>
                <a:spcPts val="0"/>
              </a:spcBef>
              <a:spcAft>
                <a:spcPts val="0"/>
              </a:spcAft>
              <a:buClr>
                <a:schemeClr val="dk1"/>
              </a:buClr>
              <a:buSzPts val="2800"/>
              <a:buNone/>
              <a:defRPr sz="2800">
                <a:solidFill>
                  <a:schemeClr val="dk1"/>
                </a:solidFill>
              </a:defRPr>
            </a:lvl7pPr>
            <a:lvl8pPr lvl="7" algn="l">
              <a:lnSpc>
                <a:spcPct val="100000"/>
              </a:lnSpc>
              <a:spcBef>
                <a:spcPts val="0"/>
              </a:spcBef>
              <a:spcAft>
                <a:spcPts val="0"/>
              </a:spcAft>
              <a:buClr>
                <a:schemeClr val="dk1"/>
              </a:buClr>
              <a:buSzPts val="2800"/>
              <a:buNone/>
              <a:defRPr sz="2800">
                <a:solidFill>
                  <a:schemeClr val="dk1"/>
                </a:solidFill>
              </a:defRPr>
            </a:lvl8pPr>
            <a:lvl9pPr lvl="8" algn="l">
              <a:lnSpc>
                <a:spcPct val="100000"/>
              </a:lnSpc>
              <a:spcBef>
                <a:spcPts val="0"/>
              </a:spcBef>
              <a:spcAft>
                <a:spcPts val="0"/>
              </a:spcAft>
              <a:buClr>
                <a:schemeClr val="dk1"/>
              </a:buClr>
              <a:buSzPts val="2800"/>
              <a:buNone/>
              <a:defRPr sz="2800">
                <a:solidFill>
                  <a:schemeClr val="dk1"/>
                </a:solidFill>
              </a:defRPr>
            </a:lvl9pPr>
          </a:lstStyle>
          <a:p/>
        </p:txBody>
      </p:sp>
      <p:sp>
        <p:nvSpPr>
          <p:cNvPr id="279" name="Google Shape;279;p19"/>
          <p:cNvSpPr txBox="1"/>
          <p:nvPr>
            <p:ph idx="2" type="title"/>
          </p:nvPr>
        </p:nvSpPr>
        <p:spPr>
          <a:xfrm>
            <a:off x="2646050" y="2523698"/>
            <a:ext cx="2481300" cy="524400"/>
          </a:xfrm>
          <a:prstGeom prst="rect">
            <a:avLst/>
          </a:prstGeom>
          <a:solidFill>
            <a:schemeClr val="dk2"/>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200"/>
              <a:buNone/>
              <a:defRPr sz="2200">
                <a:solidFill>
                  <a:schemeClr val="dk1"/>
                </a:solidFill>
              </a:defRPr>
            </a:lvl1pPr>
            <a:lvl2pPr lvl="1"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p:txBody>
      </p:sp>
      <p:sp>
        <p:nvSpPr>
          <p:cNvPr id="280" name="Google Shape;280;p19"/>
          <p:cNvSpPr txBox="1"/>
          <p:nvPr>
            <p:ph idx="3" type="subTitle"/>
          </p:nvPr>
        </p:nvSpPr>
        <p:spPr>
          <a:xfrm>
            <a:off x="6070225" y="3109000"/>
            <a:ext cx="2226600" cy="843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Clr>
                <a:schemeClr val="dk1"/>
              </a:buClr>
              <a:buSzPts val="2800"/>
              <a:buNone/>
              <a:defRPr sz="2800">
                <a:solidFill>
                  <a:schemeClr val="dk1"/>
                </a:solidFill>
              </a:defRPr>
            </a:lvl2pPr>
            <a:lvl3pPr lvl="2" algn="l">
              <a:lnSpc>
                <a:spcPct val="100000"/>
              </a:lnSpc>
              <a:spcBef>
                <a:spcPts val="0"/>
              </a:spcBef>
              <a:spcAft>
                <a:spcPts val="0"/>
              </a:spcAft>
              <a:buClr>
                <a:schemeClr val="dk1"/>
              </a:buClr>
              <a:buSzPts val="2800"/>
              <a:buNone/>
              <a:defRPr sz="2800">
                <a:solidFill>
                  <a:schemeClr val="dk1"/>
                </a:solidFill>
              </a:defRPr>
            </a:lvl3pPr>
            <a:lvl4pPr lvl="3" algn="l">
              <a:lnSpc>
                <a:spcPct val="100000"/>
              </a:lnSpc>
              <a:spcBef>
                <a:spcPts val="0"/>
              </a:spcBef>
              <a:spcAft>
                <a:spcPts val="0"/>
              </a:spcAft>
              <a:buClr>
                <a:schemeClr val="dk1"/>
              </a:buClr>
              <a:buSzPts val="2800"/>
              <a:buNone/>
              <a:defRPr sz="2800">
                <a:solidFill>
                  <a:schemeClr val="dk1"/>
                </a:solidFill>
              </a:defRPr>
            </a:lvl4pPr>
            <a:lvl5pPr lvl="4" algn="l">
              <a:lnSpc>
                <a:spcPct val="100000"/>
              </a:lnSpc>
              <a:spcBef>
                <a:spcPts val="0"/>
              </a:spcBef>
              <a:spcAft>
                <a:spcPts val="0"/>
              </a:spcAft>
              <a:buClr>
                <a:schemeClr val="dk1"/>
              </a:buClr>
              <a:buSzPts val="2800"/>
              <a:buNone/>
              <a:defRPr sz="2800">
                <a:solidFill>
                  <a:schemeClr val="dk1"/>
                </a:solidFill>
              </a:defRPr>
            </a:lvl5pPr>
            <a:lvl6pPr lvl="5" algn="l">
              <a:lnSpc>
                <a:spcPct val="100000"/>
              </a:lnSpc>
              <a:spcBef>
                <a:spcPts val="0"/>
              </a:spcBef>
              <a:spcAft>
                <a:spcPts val="0"/>
              </a:spcAft>
              <a:buClr>
                <a:schemeClr val="dk1"/>
              </a:buClr>
              <a:buSzPts val="2800"/>
              <a:buNone/>
              <a:defRPr sz="2800">
                <a:solidFill>
                  <a:schemeClr val="dk1"/>
                </a:solidFill>
              </a:defRPr>
            </a:lvl6pPr>
            <a:lvl7pPr lvl="6" algn="l">
              <a:lnSpc>
                <a:spcPct val="100000"/>
              </a:lnSpc>
              <a:spcBef>
                <a:spcPts val="0"/>
              </a:spcBef>
              <a:spcAft>
                <a:spcPts val="0"/>
              </a:spcAft>
              <a:buClr>
                <a:schemeClr val="dk1"/>
              </a:buClr>
              <a:buSzPts val="2800"/>
              <a:buNone/>
              <a:defRPr sz="2800">
                <a:solidFill>
                  <a:schemeClr val="dk1"/>
                </a:solidFill>
              </a:defRPr>
            </a:lvl7pPr>
            <a:lvl8pPr lvl="7" algn="l">
              <a:lnSpc>
                <a:spcPct val="100000"/>
              </a:lnSpc>
              <a:spcBef>
                <a:spcPts val="0"/>
              </a:spcBef>
              <a:spcAft>
                <a:spcPts val="0"/>
              </a:spcAft>
              <a:buClr>
                <a:schemeClr val="dk1"/>
              </a:buClr>
              <a:buSzPts val="2800"/>
              <a:buNone/>
              <a:defRPr sz="2800">
                <a:solidFill>
                  <a:schemeClr val="dk1"/>
                </a:solidFill>
              </a:defRPr>
            </a:lvl8pPr>
            <a:lvl9pPr lvl="8" algn="l">
              <a:lnSpc>
                <a:spcPct val="100000"/>
              </a:lnSpc>
              <a:spcBef>
                <a:spcPts val="0"/>
              </a:spcBef>
              <a:spcAft>
                <a:spcPts val="0"/>
              </a:spcAft>
              <a:buClr>
                <a:schemeClr val="dk1"/>
              </a:buClr>
              <a:buSzPts val="2800"/>
              <a:buNone/>
              <a:defRPr sz="2800">
                <a:solidFill>
                  <a:schemeClr val="dk1"/>
                </a:solidFill>
              </a:defRPr>
            </a:lvl9pPr>
          </a:lstStyle>
          <a:p/>
        </p:txBody>
      </p:sp>
      <p:sp>
        <p:nvSpPr>
          <p:cNvPr id="281" name="Google Shape;281;p19"/>
          <p:cNvSpPr txBox="1"/>
          <p:nvPr>
            <p:ph idx="4" type="title"/>
          </p:nvPr>
        </p:nvSpPr>
        <p:spPr>
          <a:xfrm>
            <a:off x="5942650" y="2523676"/>
            <a:ext cx="2481300" cy="524400"/>
          </a:xfrm>
          <a:prstGeom prst="rect">
            <a:avLst/>
          </a:prstGeom>
          <a:solidFill>
            <a:schemeClr val="lt2"/>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2200"/>
              <a:buNone/>
              <a:defRPr sz="2200">
                <a:solidFill>
                  <a:schemeClr val="lt1"/>
                </a:solidFill>
              </a:defRPr>
            </a:lvl1pPr>
            <a:lvl2pPr lvl="1"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p:txBody>
      </p:sp>
      <p:sp>
        <p:nvSpPr>
          <p:cNvPr id="282" name="Google Shape;282;p19"/>
          <p:cNvSpPr/>
          <p:nvPr/>
        </p:nvSpPr>
        <p:spPr>
          <a:xfrm flipH="1">
            <a:off x="7772389" y="0"/>
            <a:ext cx="1371614" cy="356851"/>
          </a:xfrm>
          <a:custGeom>
            <a:rect b="b" l="l" r="r" t="t"/>
            <a:pathLst>
              <a:path extrusionOk="0" h="2775" w="16884">
                <a:moveTo>
                  <a:pt x="0" y="1"/>
                </a:moveTo>
                <a:lnTo>
                  <a:pt x="0" y="2775"/>
                </a:lnTo>
                <a:lnTo>
                  <a:pt x="16883" y="2775"/>
                </a:lnTo>
                <a:lnTo>
                  <a:pt x="16883" y="1"/>
                </a:ln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CUSTOM_14">
    <p:spTree>
      <p:nvGrpSpPr>
        <p:cNvPr id="283" name="Shape 283"/>
        <p:cNvGrpSpPr/>
        <p:nvPr/>
      </p:nvGrpSpPr>
      <p:grpSpPr>
        <a:xfrm>
          <a:off x="0" y="0"/>
          <a:ext cx="0" cy="0"/>
          <a:chOff x="0" y="0"/>
          <a:chExt cx="0" cy="0"/>
        </a:xfrm>
      </p:grpSpPr>
      <p:sp>
        <p:nvSpPr>
          <p:cNvPr id="284" name="Google Shape;284;p20"/>
          <p:cNvSpPr/>
          <p:nvPr/>
        </p:nvSpPr>
        <p:spPr>
          <a:xfrm>
            <a:off x="6200875" y="1515825"/>
            <a:ext cx="2943127" cy="241405"/>
          </a:xfrm>
          <a:custGeom>
            <a:rect b="b" l="l" r="r" t="t"/>
            <a:pathLst>
              <a:path extrusionOk="0" h="5859" w="146079">
                <a:moveTo>
                  <a:pt x="1" y="1"/>
                </a:moveTo>
                <a:lnTo>
                  <a:pt x="1" y="5858"/>
                </a:lnTo>
                <a:lnTo>
                  <a:pt x="146079" y="5858"/>
                </a:lnTo>
                <a:lnTo>
                  <a:pt x="146079" y="1"/>
                </a:lnTo>
                <a:close/>
              </a:path>
            </a:pathLst>
          </a:custGeom>
          <a:solidFill>
            <a:srgbClr val="FFFFFF">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20"/>
          <p:cNvSpPr txBox="1"/>
          <p:nvPr>
            <p:ph idx="1" type="body"/>
          </p:nvPr>
        </p:nvSpPr>
        <p:spPr>
          <a:xfrm>
            <a:off x="5438700" y="1973025"/>
            <a:ext cx="3124200" cy="2130900"/>
          </a:xfrm>
          <a:prstGeom prst="rect">
            <a:avLst/>
          </a:prstGeom>
          <a:noFill/>
          <a:ln>
            <a:noFill/>
          </a:ln>
        </p:spPr>
        <p:txBody>
          <a:bodyPr anchorCtr="0" anchor="t" bIns="91425" lIns="91425" spcFirstLastPara="1" rIns="91425" wrap="square" tIns="91425">
            <a:noAutofit/>
          </a:bodyPr>
          <a:lstStyle>
            <a:lvl1pPr indent="-330200" lvl="0" marL="457200" algn="r">
              <a:lnSpc>
                <a:spcPct val="100000"/>
              </a:lnSpc>
              <a:spcBef>
                <a:spcPts val="0"/>
              </a:spcBef>
              <a:spcAft>
                <a:spcPts val="0"/>
              </a:spcAft>
              <a:buSzPts val="1600"/>
              <a:buFont typeface="Raleway SemiBold"/>
              <a:buChar char="●"/>
              <a:defRPr sz="1600"/>
            </a:lvl1pPr>
            <a:lvl2pPr indent="-330200" lvl="1" marL="914400" algn="r">
              <a:lnSpc>
                <a:spcPct val="115000"/>
              </a:lnSpc>
              <a:spcBef>
                <a:spcPts val="0"/>
              </a:spcBef>
              <a:spcAft>
                <a:spcPts val="0"/>
              </a:spcAft>
              <a:buSzPts val="1600"/>
              <a:buFont typeface="Nunito Light"/>
              <a:buChar char="○"/>
              <a:defRPr sz="1600"/>
            </a:lvl2pPr>
            <a:lvl3pPr indent="-330200" lvl="2" marL="1371600" algn="r">
              <a:lnSpc>
                <a:spcPct val="115000"/>
              </a:lnSpc>
              <a:spcBef>
                <a:spcPts val="1600"/>
              </a:spcBef>
              <a:spcAft>
                <a:spcPts val="0"/>
              </a:spcAft>
              <a:buSzPts val="1600"/>
              <a:buFont typeface="Nunito Light"/>
              <a:buChar char="■"/>
              <a:defRPr sz="1600"/>
            </a:lvl3pPr>
            <a:lvl4pPr indent="-330200" lvl="3" marL="1828800" algn="r">
              <a:lnSpc>
                <a:spcPct val="115000"/>
              </a:lnSpc>
              <a:spcBef>
                <a:spcPts val="1600"/>
              </a:spcBef>
              <a:spcAft>
                <a:spcPts val="0"/>
              </a:spcAft>
              <a:buSzPts val="1600"/>
              <a:buFont typeface="Nunito Light"/>
              <a:buChar char="●"/>
              <a:defRPr sz="1600"/>
            </a:lvl4pPr>
            <a:lvl5pPr indent="-330200" lvl="4" marL="2286000" algn="r">
              <a:lnSpc>
                <a:spcPct val="115000"/>
              </a:lnSpc>
              <a:spcBef>
                <a:spcPts val="1600"/>
              </a:spcBef>
              <a:spcAft>
                <a:spcPts val="0"/>
              </a:spcAft>
              <a:buSzPts val="1600"/>
              <a:buFont typeface="Nunito Light"/>
              <a:buChar char="○"/>
              <a:defRPr sz="1600"/>
            </a:lvl5pPr>
            <a:lvl6pPr indent="-330200" lvl="5" marL="2743200" algn="r">
              <a:lnSpc>
                <a:spcPct val="115000"/>
              </a:lnSpc>
              <a:spcBef>
                <a:spcPts val="1600"/>
              </a:spcBef>
              <a:spcAft>
                <a:spcPts val="0"/>
              </a:spcAft>
              <a:buSzPts val="1600"/>
              <a:buFont typeface="Nunito Light"/>
              <a:buChar char="■"/>
              <a:defRPr sz="1600"/>
            </a:lvl6pPr>
            <a:lvl7pPr indent="-330200" lvl="6" marL="3200400" algn="r">
              <a:lnSpc>
                <a:spcPct val="115000"/>
              </a:lnSpc>
              <a:spcBef>
                <a:spcPts val="1600"/>
              </a:spcBef>
              <a:spcAft>
                <a:spcPts val="0"/>
              </a:spcAft>
              <a:buSzPts val="1600"/>
              <a:buFont typeface="Nunito Light"/>
              <a:buChar char="●"/>
              <a:defRPr sz="1600"/>
            </a:lvl7pPr>
            <a:lvl8pPr indent="-330200" lvl="7" marL="3657600" algn="r">
              <a:lnSpc>
                <a:spcPct val="115000"/>
              </a:lnSpc>
              <a:spcBef>
                <a:spcPts val="1600"/>
              </a:spcBef>
              <a:spcAft>
                <a:spcPts val="0"/>
              </a:spcAft>
              <a:buSzPts val="1600"/>
              <a:buFont typeface="Nunito Light"/>
              <a:buChar char="○"/>
              <a:defRPr sz="1600"/>
            </a:lvl8pPr>
            <a:lvl9pPr indent="-330200" lvl="8" marL="4114800" algn="r">
              <a:lnSpc>
                <a:spcPct val="115000"/>
              </a:lnSpc>
              <a:spcBef>
                <a:spcPts val="1600"/>
              </a:spcBef>
              <a:spcAft>
                <a:spcPts val="1600"/>
              </a:spcAft>
              <a:buSzPts val="1600"/>
              <a:buFont typeface="Nunito Light"/>
              <a:buChar char="■"/>
              <a:defRPr sz="1600"/>
            </a:lvl9pPr>
          </a:lstStyle>
          <a:p/>
        </p:txBody>
      </p:sp>
      <p:sp>
        <p:nvSpPr>
          <p:cNvPr id="286" name="Google Shape;286;p20"/>
          <p:cNvSpPr txBox="1"/>
          <p:nvPr>
            <p:ph type="title"/>
          </p:nvPr>
        </p:nvSpPr>
        <p:spPr>
          <a:xfrm>
            <a:off x="5438775" y="1168325"/>
            <a:ext cx="3124200" cy="6690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800"/>
              <a:buNone/>
              <a:defRPr sz="3000">
                <a:solidFill>
                  <a:schemeClr val="dk2"/>
                </a:solidFill>
              </a:defRPr>
            </a:lvl1pPr>
            <a:lvl2pPr lvl="1" algn="l">
              <a:lnSpc>
                <a:spcPct val="100000"/>
              </a:lnSpc>
              <a:spcBef>
                <a:spcPts val="0"/>
              </a:spcBef>
              <a:spcAft>
                <a:spcPts val="0"/>
              </a:spcAft>
              <a:buSzPts val="2800"/>
              <a:buNone/>
              <a:defRPr sz="3000"/>
            </a:lvl2pPr>
            <a:lvl3pPr lvl="2" algn="l">
              <a:lnSpc>
                <a:spcPct val="100000"/>
              </a:lnSpc>
              <a:spcBef>
                <a:spcPts val="0"/>
              </a:spcBef>
              <a:spcAft>
                <a:spcPts val="0"/>
              </a:spcAft>
              <a:buSzPts val="2800"/>
              <a:buNone/>
              <a:defRPr sz="3000"/>
            </a:lvl3pPr>
            <a:lvl4pPr lvl="3" algn="l">
              <a:lnSpc>
                <a:spcPct val="100000"/>
              </a:lnSpc>
              <a:spcBef>
                <a:spcPts val="0"/>
              </a:spcBef>
              <a:spcAft>
                <a:spcPts val="0"/>
              </a:spcAft>
              <a:buSzPts val="2800"/>
              <a:buNone/>
              <a:defRPr sz="3000"/>
            </a:lvl4pPr>
            <a:lvl5pPr lvl="4" algn="l">
              <a:lnSpc>
                <a:spcPct val="100000"/>
              </a:lnSpc>
              <a:spcBef>
                <a:spcPts val="0"/>
              </a:spcBef>
              <a:spcAft>
                <a:spcPts val="0"/>
              </a:spcAft>
              <a:buSzPts val="2800"/>
              <a:buNone/>
              <a:defRPr sz="3000"/>
            </a:lvl5pPr>
            <a:lvl6pPr lvl="5" algn="l">
              <a:lnSpc>
                <a:spcPct val="100000"/>
              </a:lnSpc>
              <a:spcBef>
                <a:spcPts val="0"/>
              </a:spcBef>
              <a:spcAft>
                <a:spcPts val="0"/>
              </a:spcAft>
              <a:buSzPts val="2800"/>
              <a:buNone/>
              <a:defRPr sz="3000"/>
            </a:lvl6pPr>
            <a:lvl7pPr lvl="6" algn="l">
              <a:lnSpc>
                <a:spcPct val="100000"/>
              </a:lnSpc>
              <a:spcBef>
                <a:spcPts val="0"/>
              </a:spcBef>
              <a:spcAft>
                <a:spcPts val="0"/>
              </a:spcAft>
              <a:buSzPts val="2800"/>
              <a:buNone/>
              <a:defRPr sz="3000"/>
            </a:lvl7pPr>
            <a:lvl8pPr lvl="7" algn="l">
              <a:lnSpc>
                <a:spcPct val="100000"/>
              </a:lnSpc>
              <a:spcBef>
                <a:spcPts val="0"/>
              </a:spcBef>
              <a:spcAft>
                <a:spcPts val="0"/>
              </a:spcAft>
              <a:buSzPts val="2800"/>
              <a:buNone/>
              <a:defRPr sz="3000"/>
            </a:lvl8pPr>
            <a:lvl9pPr lvl="8" algn="l">
              <a:lnSpc>
                <a:spcPct val="100000"/>
              </a:lnSpc>
              <a:spcBef>
                <a:spcPts val="0"/>
              </a:spcBef>
              <a:spcAft>
                <a:spcPts val="0"/>
              </a:spcAft>
              <a:buSzPts val="2800"/>
              <a:buNone/>
              <a:defRPr sz="3000"/>
            </a:lvl9pPr>
          </a:lstStyle>
          <a:p/>
        </p:txBody>
      </p:sp>
      <p:sp>
        <p:nvSpPr>
          <p:cNvPr id="287" name="Google Shape;287;p20"/>
          <p:cNvSpPr/>
          <p:nvPr/>
        </p:nvSpPr>
        <p:spPr>
          <a:xfrm>
            <a:off x="8318280" y="5018272"/>
            <a:ext cx="825726" cy="125232"/>
          </a:xfrm>
          <a:custGeom>
            <a:rect b="b" l="l" r="r" t="t"/>
            <a:pathLst>
              <a:path extrusionOk="0" h="2335" w="15396">
                <a:moveTo>
                  <a:pt x="1" y="1"/>
                </a:moveTo>
                <a:lnTo>
                  <a:pt x="1" y="2335"/>
                </a:lnTo>
                <a:lnTo>
                  <a:pt x="15395" y="2335"/>
                </a:lnTo>
                <a:lnTo>
                  <a:pt x="1539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20"/>
          <p:cNvSpPr/>
          <p:nvPr/>
        </p:nvSpPr>
        <p:spPr>
          <a:xfrm>
            <a:off x="6473454" y="5018272"/>
            <a:ext cx="1685830" cy="125232"/>
          </a:xfrm>
          <a:custGeom>
            <a:rect b="b" l="l" r="r" t="t"/>
            <a:pathLst>
              <a:path extrusionOk="0" h="2335" w="31433">
                <a:moveTo>
                  <a:pt x="0" y="1"/>
                </a:moveTo>
                <a:lnTo>
                  <a:pt x="0" y="2335"/>
                </a:lnTo>
                <a:lnTo>
                  <a:pt x="31433" y="2335"/>
                </a:lnTo>
                <a:lnTo>
                  <a:pt x="3143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20"/>
          <p:cNvSpPr/>
          <p:nvPr/>
        </p:nvSpPr>
        <p:spPr>
          <a:xfrm>
            <a:off x="6031569" y="4810127"/>
            <a:ext cx="2520459" cy="125875"/>
          </a:xfrm>
          <a:custGeom>
            <a:rect b="b" l="l" r="r" t="t"/>
            <a:pathLst>
              <a:path extrusionOk="0" h="2347" w="46995">
                <a:moveTo>
                  <a:pt x="0" y="1"/>
                </a:moveTo>
                <a:lnTo>
                  <a:pt x="0" y="2346"/>
                </a:lnTo>
                <a:lnTo>
                  <a:pt x="46994" y="2346"/>
                </a:lnTo>
                <a:lnTo>
                  <a:pt x="4699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20"/>
          <p:cNvSpPr/>
          <p:nvPr/>
        </p:nvSpPr>
        <p:spPr>
          <a:xfrm>
            <a:off x="5564744" y="4810127"/>
            <a:ext cx="285486" cy="125875"/>
          </a:xfrm>
          <a:custGeom>
            <a:rect b="b" l="l" r="r" t="t"/>
            <a:pathLst>
              <a:path extrusionOk="0" h="2347" w="5323">
                <a:moveTo>
                  <a:pt x="1" y="1"/>
                </a:moveTo>
                <a:lnTo>
                  <a:pt x="1" y="2346"/>
                </a:lnTo>
                <a:lnTo>
                  <a:pt x="5323" y="2346"/>
                </a:lnTo>
                <a:lnTo>
                  <a:pt x="532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p:cSld name="CUSTOM_10">
    <p:spTree>
      <p:nvGrpSpPr>
        <p:cNvPr id="51" name="Shape 51"/>
        <p:cNvGrpSpPr/>
        <p:nvPr/>
      </p:nvGrpSpPr>
      <p:grpSpPr>
        <a:xfrm>
          <a:off x="0" y="0"/>
          <a:ext cx="0" cy="0"/>
          <a:chOff x="0" y="0"/>
          <a:chExt cx="0" cy="0"/>
        </a:xfrm>
      </p:grpSpPr>
      <p:sp>
        <p:nvSpPr>
          <p:cNvPr id="52" name="Google Shape;52;p3"/>
          <p:cNvSpPr txBox="1"/>
          <p:nvPr>
            <p:ph idx="1" type="subTitle"/>
          </p:nvPr>
        </p:nvSpPr>
        <p:spPr>
          <a:xfrm flipH="1">
            <a:off x="720000" y="1132375"/>
            <a:ext cx="7704000" cy="3294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Font typeface="Roboto"/>
              <a:buAutoNum type="arabicPeriod"/>
              <a:defRPr sz="1200"/>
            </a:lvl1pPr>
            <a:lvl2pPr lvl="1" algn="ctr">
              <a:lnSpc>
                <a:spcPct val="100000"/>
              </a:lnSpc>
              <a:spcBef>
                <a:spcPts val="0"/>
              </a:spcBef>
              <a:spcAft>
                <a:spcPts val="0"/>
              </a:spcAft>
              <a:buSzPts val="1200"/>
              <a:buFont typeface="Roboto Condensed Light"/>
              <a:buAutoNum type="alphaLcPeriod"/>
              <a:defRPr sz="1200"/>
            </a:lvl2pPr>
            <a:lvl3pPr lvl="2" algn="ctr">
              <a:lnSpc>
                <a:spcPct val="100000"/>
              </a:lnSpc>
              <a:spcBef>
                <a:spcPts val="0"/>
              </a:spcBef>
              <a:spcAft>
                <a:spcPts val="0"/>
              </a:spcAft>
              <a:buSzPts val="1200"/>
              <a:buFont typeface="Roboto Condensed Light"/>
              <a:buAutoNum type="romanLcPeriod"/>
              <a:defRPr sz="1200"/>
            </a:lvl3pPr>
            <a:lvl4pPr lvl="3" algn="ctr">
              <a:lnSpc>
                <a:spcPct val="100000"/>
              </a:lnSpc>
              <a:spcBef>
                <a:spcPts val="0"/>
              </a:spcBef>
              <a:spcAft>
                <a:spcPts val="0"/>
              </a:spcAft>
              <a:buSzPts val="1200"/>
              <a:buFont typeface="Roboto Condensed Light"/>
              <a:buAutoNum type="arabicPeriod"/>
              <a:defRPr sz="1200"/>
            </a:lvl4pPr>
            <a:lvl5pPr lvl="4" algn="ctr">
              <a:lnSpc>
                <a:spcPct val="100000"/>
              </a:lnSpc>
              <a:spcBef>
                <a:spcPts val="0"/>
              </a:spcBef>
              <a:spcAft>
                <a:spcPts val="0"/>
              </a:spcAft>
              <a:buSzPts val="1200"/>
              <a:buFont typeface="Roboto Condensed Light"/>
              <a:buAutoNum type="alphaLcPeriod"/>
              <a:defRPr sz="1200"/>
            </a:lvl5pPr>
            <a:lvl6pPr lvl="5" algn="ctr">
              <a:lnSpc>
                <a:spcPct val="100000"/>
              </a:lnSpc>
              <a:spcBef>
                <a:spcPts val="0"/>
              </a:spcBef>
              <a:spcAft>
                <a:spcPts val="0"/>
              </a:spcAft>
              <a:buSzPts val="1200"/>
              <a:buFont typeface="Roboto Condensed Light"/>
              <a:buAutoNum type="romanLcPeriod"/>
              <a:defRPr sz="1200"/>
            </a:lvl6pPr>
            <a:lvl7pPr lvl="6" algn="ctr">
              <a:lnSpc>
                <a:spcPct val="100000"/>
              </a:lnSpc>
              <a:spcBef>
                <a:spcPts val="0"/>
              </a:spcBef>
              <a:spcAft>
                <a:spcPts val="0"/>
              </a:spcAft>
              <a:buSzPts val="1200"/>
              <a:buFont typeface="Roboto Condensed Light"/>
              <a:buAutoNum type="arabicPeriod"/>
              <a:defRPr sz="1200"/>
            </a:lvl7pPr>
            <a:lvl8pPr lvl="7" algn="ctr">
              <a:lnSpc>
                <a:spcPct val="100000"/>
              </a:lnSpc>
              <a:spcBef>
                <a:spcPts val="0"/>
              </a:spcBef>
              <a:spcAft>
                <a:spcPts val="0"/>
              </a:spcAft>
              <a:buSzPts val="1200"/>
              <a:buFont typeface="Roboto Condensed Light"/>
              <a:buAutoNum type="alphaLcPeriod"/>
              <a:defRPr sz="1200"/>
            </a:lvl8pPr>
            <a:lvl9pPr lvl="8" algn="ctr">
              <a:lnSpc>
                <a:spcPct val="100000"/>
              </a:lnSpc>
              <a:spcBef>
                <a:spcPts val="0"/>
              </a:spcBef>
              <a:spcAft>
                <a:spcPts val="0"/>
              </a:spcAft>
              <a:buSzPts val="1200"/>
              <a:buFont typeface="Roboto Condensed Light"/>
              <a:buAutoNum type="romanLcPeriod"/>
              <a:defRPr sz="1200"/>
            </a:lvl9pPr>
          </a:lstStyle>
          <a:p/>
        </p:txBody>
      </p:sp>
      <p:sp>
        <p:nvSpPr>
          <p:cNvPr id="53" name="Google Shape;53;p3"/>
          <p:cNvSpPr txBox="1"/>
          <p:nvPr>
            <p:ph type="title"/>
          </p:nvPr>
        </p:nvSpPr>
        <p:spPr>
          <a:xfrm>
            <a:off x="1278050" y="343200"/>
            <a:ext cx="6588000" cy="66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lvl2pPr>
            <a:lvl3pPr lvl="2" algn="ctr">
              <a:lnSpc>
                <a:spcPct val="100000"/>
              </a:lnSpc>
              <a:spcBef>
                <a:spcPts val="0"/>
              </a:spcBef>
              <a:spcAft>
                <a:spcPts val="0"/>
              </a:spcAft>
              <a:buSzPts val="2800"/>
              <a:buNone/>
              <a:defRPr sz="3000"/>
            </a:lvl3pPr>
            <a:lvl4pPr lvl="3" algn="ctr">
              <a:lnSpc>
                <a:spcPct val="100000"/>
              </a:lnSpc>
              <a:spcBef>
                <a:spcPts val="0"/>
              </a:spcBef>
              <a:spcAft>
                <a:spcPts val="0"/>
              </a:spcAft>
              <a:buSzPts val="2800"/>
              <a:buNone/>
              <a:defRPr sz="3000"/>
            </a:lvl4pPr>
            <a:lvl5pPr lvl="4" algn="ctr">
              <a:lnSpc>
                <a:spcPct val="100000"/>
              </a:lnSpc>
              <a:spcBef>
                <a:spcPts val="0"/>
              </a:spcBef>
              <a:spcAft>
                <a:spcPts val="0"/>
              </a:spcAft>
              <a:buSzPts val="2800"/>
              <a:buNone/>
              <a:defRPr sz="3000"/>
            </a:lvl5pPr>
            <a:lvl6pPr lvl="5" algn="ctr">
              <a:lnSpc>
                <a:spcPct val="100000"/>
              </a:lnSpc>
              <a:spcBef>
                <a:spcPts val="0"/>
              </a:spcBef>
              <a:spcAft>
                <a:spcPts val="0"/>
              </a:spcAft>
              <a:buSzPts val="2800"/>
              <a:buNone/>
              <a:defRPr sz="3000"/>
            </a:lvl6pPr>
            <a:lvl7pPr lvl="6" algn="ctr">
              <a:lnSpc>
                <a:spcPct val="100000"/>
              </a:lnSpc>
              <a:spcBef>
                <a:spcPts val="0"/>
              </a:spcBef>
              <a:spcAft>
                <a:spcPts val="0"/>
              </a:spcAft>
              <a:buSzPts val="2800"/>
              <a:buNone/>
              <a:defRPr sz="3000"/>
            </a:lvl7pPr>
            <a:lvl8pPr lvl="7" algn="ctr">
              <a:lnSpc>
                <a:spcPct val="100000"/>
              </a:lnSpc>
              <a:spcBef>
                <a:spcPts val="0"/>
              </a:spcBef>
              <a:spcAft>
                <a:spcPts val="0"/>
              </a:spcAft>
              <a:buSzPts val="2800"/>
              <a:buNone/>
              <a:defRPr sz="3000"/>
            </a:lvl8pPr>
            <a:lvl9pPr lvl="8" algn="ctr">
              <a:lnSpc>
                <a:spcPct val="100000"/>
              </a:lnSpc>
              <a:spcBef>
                <a:spcPts val="0"/>
              </a:spcBef>
              <a:spcAft>
                <a:spcPts val="0"/>
              </a:spcAft>
              <a:buSzPts val="2800"/>
              <a:buNone/>
              <a:defRPr sz="30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4_1">
    <p:spTree>
      <p:nvGrpSpPr>
        <p:cNvPr id="291" name="Shape 291"/>
        <p:cNvGrpSpPr/>
        <p:nvPr/>
      </p:nvGrpSpPr>
      <p:grpSpPr>
        <a:xfrm>
          <a:off x="0" y="0"/>
          <a:ext cx="0" cy="0"/>
          <a:chOff x="0" y="0"/>
          <a:chExt cx="0" cy="0"/>
        </a:xfrm>
      </p:grpSpPr>
      <p:sp>
        <p:nvSpPr>
          <p:cNvPr id="292" name="Google Shape;292;p21"/>
          <p:cNvSpPr/>
          <p:nvPr/>
        </p:nvSpPr>
        <p:spPr>
          <a:xfrm flipH="1">
            <a:off x="-4"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21"/>
          <p:cNvSpPr/>
          <p:nvPr/>
        </p:nvSpPr>
        <p:spPr>
          <a:xfrm flipH="1">
            <a:off x="67151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56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21"/>
          <p:cNvSpPr/>
          <p:nvPr/>
        </p:nvSpPr>
        <p:spPr>
          <a:xfrm flipH="1">
            <a:off x="1229469"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21"/>
          <p:cNvSpPr/>
          <p:nvPr/>
        </p:nvSpPr>
        <p:spPr>
          <a:xfrm flipH="1">
            <a:off x="66"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21"/>
          <p:cNvSpPr/>
          <p:nvPr/>
        </p:nvSpPr>
        <p:spPr>
          <a:xfrm flipH="1">
            <a:off x="23" y="1500450"/>
            <a:ext cx="1038298" cy="356872"/>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21"/>
          <p:cNvSpPr/>
          <p:nvPr/>
        </p:nvSpPr>
        <p:spPr>
          <a:xfrm flipH="1">
            <a:off x="1299983"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21"/>
          <p:cNvSpPr/>
          <p:nvPr/>
        </p:nvSpPr>
        <p:spPr>
          <a:xfrm flipH="1">
            <a:off x="8105584" y="3268775"/>
            <a:ext cx="1038298" cy="355450"/>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21"/>
          <p:cNvSpPr/>
          <p:nvPr/>
        </p:nvSpPr>
        <p:spPr>
          <a:xfrm flipH="1">
            <a:off x="8039752"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21"/>
          <p:cNvSpPr/>
          <p:nvPr/>
        </p:nvSpPr>
        <p:spPr>
          <a:xfrm flipH="1">
            <a:off x="5478250" y="1500456"/>
            <a:ext cx="2365680" cy="356858"/>
          </a:xfrm>
          <a:custGeom>
            <a:rect b="b" l="l" r="r" t="t"/>
            <a:pathLst>
              <a:path extrusionOk="0" h="2775" w="18396">
                <a:moveTo>
                  <a:pt x="0" y="0"/>
                </a:moveTo>
                <a:lnTo>
                  <a:pt x="0" y="2774"/>
                </a:lnTo>
                <a:lnTo>
                  <a:pt x="18396" y="2774"/>
                </a:lnTo>
                <a:lnTo>
                  <a:pt x="18396"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21"/>
          <p:cNvSpPr/>
          <p:nvPr/>
        </p:nvSpPr>
        <p:spPr>
          <a:xfrm flipH="1">
            <a:off x="6896105" y="912525"/>
            <a:ext cx="2247799" cy="355301"/>
          </a:xfrm>
          <a:custGeom>
            <a:rect b="b" l="l" r="r" t="t"/>
            <a:pathLst>
              <a:path extrusionOk="0" h="2763" w="12348">
                <a:moveTo>
                  <a:pt x="1" y="0"/>
                </a:moveTo>
                <a:lnTo>
                  <a:pt x="1" y="2762"/>
                </a:lnTo>
                <a:lnTo>
                  <a:pt x="12348" y="2762"/>
                </a:lnTo>
                <a:lnTo>
                  <a:pt x="12348" y="0"/>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21"/>
          <p:cNvSpPr/>
          <p:nvPr/>
        </p:nvSpPr>
        <p:spPr>
          <a:xfrm>
            <a:off x="2094075" y="1123150"/>
            <a:ext cx="4955589" cy="4020450"/>
          </a:xfrm>
          <a:custGeom>
            <a:rect b="b" l="l" r="r" t="t"/>
            <a:pathLst>
              <a:path extrusionOk="0" h="92191" w="151663">
                <a:moveTo>
                  <a:pt x="0" y="0"/>
                </a:moveTo>
                <a:lnTo>
                  <a:pt x="0" y="92190"/>
                </a:lnTo>
                <a:lnTo>
                  <a:pt x="151662" y="92190"/>
                </a:lnTo>
                <a:lnTo>
                  <a:pt x="15166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21"/>
          <p:cNvSpPr txBox="1"/>
          <p:nvPr>
            <p:ph type="title"/>
          </p:nvPr>
        </p:nvSpPr>
        <p:spPr>
          <a:xfrm>
            <a:off x="1278050" y="343200"/>
            <a:ext cx="6588000" cy="66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solidFill>
                  <a:schemeClr val="dk2"/>
                </a:solidFill>
              </a:defRPr>
            </a:lvl2pPr>
            <a:lvl3pPr lvl="2" algn="ctr">
              <a:lnSpc>
                <a:spcPct val="100000"/>
              </a:lnSpc>
              <a:spcBef>
                <a:spcPts val="0"/>
              </a:spcBef>
              <a:spcAft>
                <a:spcPts val="0"/>
              </a:spcAft>
              <a:buSzPts val="2800"/>
              <a:buNone/>
              <a:defRPr sz="3000">
                <a:solidFill>
                  <a:schemeClr val="dk2"/>
                </a:solidFill>
              </a:defRPr>
            </a:lvl3pPr>
            <a:lvl4pPr lvl="3" algn="ctr">
              <a:lnSpc>
                <a:spcPct val="100000"/>
              </a:lnSpc>
              <a:spcBef>
                <a:spcPts val="0"/>
              </a:spcBef>
              <a:spcAft>
                <a:spcPts val="0"/>
              </a:spcAft>
              <a:buSzPts val="2800"/>
              <a:buNone/>
              <a:defRPr sz="3000">
                <a:solidFill>
                  <a:schemeClr val="dk2"/>
                </a:solidFill>
              </a:defRPr>
            </a:lvl4pPr>
            <a:lvl5pPr lvl="4" algn="ctr">
              <a:lnSpc>
                <a:spcPct val="100000"/>
              </a:lnSpc>
              <a:spcBef>
                <a:spcPts val="0"/>
              </a:spcBef>
              <a:spcAft>
                <a:spcPts val="0"/>
              </a:spcAft>
              <a:buSzPts val="2800"/>
              <a:buNone/>
              <a:defRPr sz="3000">
                <a:solidFill>
                  <a:schemeClr val="dk2"/>
                </a:solidFill>
              </a:defRPr>
            </a:lvl5pPr>
            <a:lvl6pPr lvl="5" algn="ctr">
              <a:lnSpc>
                <a:spcPct val="100000"/>
              </a:lnSpc>
              <a:spcBef>
                <a:spcPts val="0"/>
              </a:spcBef>
              <a:spcAft>
                <a:spcPts val="0"/>
              </a:spcAft>
              <a:buSzPts val="2800"/>
              <a:buNone/>
              <a:defRPr sz="3000">
                <a:solidFill>
                  <a:schemeClr val="dk2"/>
                </a:solidFill>
              </a:defRPr>
            </a:lvl6pPr>
            <a:lvl7pPr lvl="6" algn="ctr">
              <a:lnSpc>
                <a:spcPct val="100000"/>
              </a:lnSpc>
              <a:spcBef>
                <a:spcPts val="0"/>
              </a:spcBef>
              <a:spcAft>
                <a:spcPts val="0"/>
              </a:spcAft>
              <a:buSzPts val="2800"/>
              <a:buNone/>
              <a:defRPr sz="3000">
                <a:solidFill>
                  <a:schemeClr val="dk2"/>
                </a:solidFill>
              </a:defRPr>
            </a:lvl7pPr>
            <a:lvl8pPr lvl="7" algn="ctr">
              <a:lnSpc>
                <a:spcPct val="100000"/>
              </a:lnSpc>
              <a:spcBef>
                <a:spcPts val="0"/>
              </a:spcBef>
              <a:spcAft>
                <a:spcPts val="0"/>
              </a:spcAft>
              <a:buSzPts val="2800"/>
              <a:buNone/>
              <a:defRPr sz="3000">
                <a:solidFill>
                  <a:schemeClr val="dk2"/>
                </a:solidFill>
              </a:defRPr>
            </a:lvl8pPr>
            <a:lvl9pPr lvl="8" algn="ctr">
              <a:lnSpc>
                <a:spcPct val="100000"/>
              </a:lnSpc>
              <a:spcBef>
                <a:spcPts val="0"/>
              </a:spcBef>
              <a:spcAft>
                <a:spcPts val="0"/>
              </a:spcAft>
              <a:buSzPts val="2800"/>
              <a:buNone/>
              <a:defRPr sz="3000">
                <a:solidFill>
                  <a:schemeClr val="dk2"/>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4" name="Shape 304"/>
        <p:cNvGrpSpPr/>
        <p:nvPr/>
      </p:nvGrpSpPr>
      <p:grpSpPr>
        <a:xfrm>
          <a:off x="0" y="0"/>
          <a:ext cx="0" cy="0"/>
          <a:chOff x="0" y="0"/>
          <a:chExt cx="0" cy="0"/>
        </a:xfrm>
      </p:grpSpPr>
      <p:sp>
        <p:nvSpPr>
          <p:cNvPr id="305" name="Google Shape;305;p22"/>
          <p:cNvSpPr txBox="1"/>
          <p:nvPr>
            <p:ph type="title"/>
          </p:nvPr>
        </p:nvSpPr>
        <p:spPr>
          <a:xfrm>
            <a:off x="1278050" y="343200"/>
            <a:ext cx="6588000" cy="66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lvl2pPr>
            <a:lvl3pPr lvl="2" algn="ctr">
              <a:lnSpc>
                <a:spcPct val="100000"/>
              </a:lnSpc>
              <a:spcBef>
                <a:spcPts val="0"/>
              </a:spcBef>
              <a:spcAft>
                <a:spcPts val="0"/>
              </a:spcAft>
              <a:buSzPts val="2800"/>
              <a:buNone/>
              <a:defRPr sz="3000"/>
            </a:lvl3pPr>
            <a:lvl4pPr lvl="3" algn="ctr">
              <a:lnSpc>
                <a:spcPct val="100000"/>
              </a:lnSpc>
              <a:spcBef>
                <a:spcPts val="0"/>
              </a:spcBef>
              <a:spcAft>
                <a:spcPts val="0"/>
              </a:spcAft>
              <a:buSzPts val="2800"/>
              <a:buNone/>
              <a:defRPr sz="3000"/>
            </a:lvl4pPr>
            <a:lvl5pPr lvl="4" algn="ctr">
              <a:lnSpc>
                <a:spcPct val="100000"/>
              </a:lnSpc>
              <a:spcBef>
                <a:spcPts val="0"/>
              </a:spcBef>
              <a:spcAft>
                <a:spcPts val="0"/>
              </a:spcAft>
              <a:buSzPts val="2800"/>
              <a:buNone/>
              <a:defRPr sz="3000"/>
            </a:lvl5pPr>
            <a:lvl6pPr lvl="5" algn="ctr">
              <a:lnSpc>
                <a:spcPct val="100000"/>
              </a:lnSpc>
              <a:spcBef>
                <a:spcPts val="0"/>
              </a:spcBef>
              <a:spcAft>
                <a:spcPts val="0"/>
              </a:spcAft>
              <a:buSzPts val="2800"/>
              <a:buNone/>
              <a:defRPr sz="3000"/>
            </a:lvl6pPr>
            <a:lvl7pPr lvl="6" algn="ctr">
              <a:lnSpc>
                <a:spcPct val="100000"/>
              </a:lnSpc>
              <a:spcBef>
                <a:spcPts val="0"/>
              </a:spcBef>
              <a:spcAft>
                <a:spcPts val="0"/>
              </a:spcAft>
              <a:buSzPts val="2800"/>
              <a:buNone/>
              <a:defRPr sz="3000"/>
            </a:lvl7pPr>
            <a:lvl8pPr lvl="7" algn="ctr">
              <a:lnSpc>
                <a:spcPct val="100000"/>
              </a:lnSpc>
              <a:spcBef>
                <a:spcPts val="0"/>
              </a:spcBef>
              <a:spcAft>
                <a:spcPts val="0"/>
              </a:spcAft>
              <a:buSzPts val="2800"/>
              <a:buNone/>
              <a:defRPr sz="3000"/>
            </a:lvl8pPr>
            <a:lvl9pPr lvl="8" algn="ctr">
              <a:lnSpc>
                <a:spcPct val="100000"/>
              </a:lnSpc>
              <a:spcBef>
                <a:spcPts val="0"/>
              </a:spcBef>
              <a:spcAft>
                <a:spcPts val="0"/>
              </a:spcAft>
              <a:buSzPts val="2800"/>
              <a:buNone/>
              <a:defRPr sz="3000"/>
            </a:lvl9pPr>
          </a:lstStyle>
          <a:p/>
        </p:txBody>
      </p:sp>
      <p:sp>
        <p:nvSpPr>
          <p:cNvPr id="306" name="Google Shape;306;p22"/>
          <p:cNvSpPr txBox="1"/>
          <p:nvPr>
            <p:ph idx="1" type="subTitle"/>
          </p:nvPr>
        </p:nvSpPr>
        <p:spPr>
          <a:xfrm flipH="1">
            <a:off x="1456725" y="1617100"/>
            <a:ext cx="1960800" cy="103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600"/>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307" name="Google Shape;307;p22"/>
          <p:cNvSpPr/>
          <p:nvPr/>
        </p:nvSpPr>
        <p:spPr>
          <a:xfrm>
            <a:off x="0" y="2689849"/>
            <a:ext cx="2770896" cy="1033530"/>
          </a:xfrm>
          <a:custGeom>
            <a:rect b="b" l="l" r="r" t="t"/>
            <a:pathLst>
              <a:path extrusionOk="0" h="5847" w="106491">
                <a:moveTo>
                  <a:pt x="1" y="0"/>
                </a:moveTo>
                <a:lnTo>
                  <a:pt x="1" y="5846"/>
                </a:lnTo>
                <a:lnTo>
                  <a:pt x="106490" y="5846"/>
                </a:lnTo>
                <a:lnTo>
                  <a:pt x="106490" y="0"/>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22"/>
          <p:cNvSpPr/>
          <p:nvPr/>
        </p:nvSpPr>
        <p:spPr>
          <a:xfrm>
            <a:off x="0" y="0"/>
            <a:ext cx="1278158" cy="442823"/>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3">
    <p:spTree>
      <p:nvGrpSpPr>
        <p:cNvPr id="309" name="Shape 309"/>
        <p:cNvGrpSpPr/>
        <p:nvPr/>
      </p:nvGrpSpPr>
      <p:grpSpPr>
        <a:xfrm>
          <a:off x="0" y="0"/>
          <a:ext cx="0" cy="0"/>
          <a:chOff x="0" y="0"/>
          <a:chExt cx="0" cy="0"/>
        </a:xfrm>
      </p:grpSpPr>
      <p:sp>
        <p:nvSpPr>
          <p:cNvPr id="310" name="Google Shape;310;p23"/>
          <p:cNvSpPr/>
          <p:nvPr/>
        </p:nvSpPr>
        <p:spPr>
          <a:xfrm>
            <a:off x="0" y="4357775"/>
            <a:ext cx="6633906" cy="785368"/>
          </a:xfrm>
          <a:custGeom>
            <a:rect b="b" l="l" r="r" t="t"/>
            <a:pathLst>
              <a:path extrusionOk="0" h="16396" w="17241">
                <a:moveTo>
                  <a:pt x="0" y="1"/>
                </a:moveTo>
                <a:lnTo>
                  <a:pt x="0" y="16396"/>
                </a:lnTo>
                <a:lnTo>
                  <a:pt x="17240" y="16396"/>
                </a:lnTo>
                <a:lnTo>
                  <a:pt x="1724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23"/>
          <p:cNvSpPr/>
          <p:nvPr/>
        </p:nvSpPr>
        <p:spPr>
          <a:xfrm>
            <a:off x="8355575" y="4357775"/>
            <a:ext cx="788431" cy="785368"/>
          </a:xfrm>
          <a:custGeom>
            <a:rect b="b" l="l" r="r" t="t"/>
            <a:pathLst>
              <a:path extrusionOk="0" h="16396" w="17241">
                <a:moveTo>
                  <a:pt x="0" y="1"/>
                </a:moveTo>
                <a:lnTo>
                  <a:pt x="0" y="16396"/>
                </a:lnTo>
                <a:lnTo>
                  <a:pt x="17240" y="16396"/>
                </a:lnTo>
                <a:lnTo>
                  <a:pt x="1724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23"/>
          <p:cNvSpPr/>
          <p:nvPr/>
        </p:nvSpPr>
        <p:spPr>
          <a:xfrm>
            <a:off x="1923700" y="0"/>
            <a:ext cx="7220221" cy="2724140"/>
          </a:xfrm>
          <a:custGeom>
            <a:rect b="b" l="l" r="r" t="t"/>
            <a:pathLst>
              <a:path extrusionOk="0" h="24170" w="52686">
                <a:moveTo>
                  <a:pt x="1" y="0"/>
                </a:moveTo>
                <a:lnTo>
                  <a:pt x="1" y="24170"/>
                </a:lnTo>
                <a:lnTo>
                  <a:pt x="52686" y="24170"/>
                </a:lnTo>
                <a:lnTo>
                  <a:pt x="5268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23"/>
          <p:cNvSpPr txBox="1"/>
          <p:nvPr>
            <p:ph type="title"/>
          </p:nvPr>
        </p:nvSpPr>
        <p:spPr>
          <a:xfrm>
            <a:off x="2951850" y="700250"/>
            <a:ext cx="3240300" cy="66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4300">
                <a:solidFill>
                  <a:schemeClr val="dk1"/>
                </a:solidFill>
              </a:defRPr>
            </a:lvl1pPr>
            <a:lvl2pPr lvl="1" algn="ctr">
              <a:lnSpc>
                <a:spcPct val="100000"/>
              </a:lnSpc>
              <a:spcBef>
                <a:spcPts val="0"/>
              </a:spcBef>
              <a:spcAft>
                <a:spcPts val="0"/>
              </a:spcAft>
              <a:buSzPts val="2800"/>
              <a:buNone/>
              <a:defRPr sz="3000">
                <a:solidFill>
                  <a:schemeClr val="dk1"/>
                </a:solidFill>
              </a:defRPr>
            </a:lvl2pPr>
            <a:lvl3pPr lvl="2" algn="ctr">
              <a:lnSpc>
                <a:spcPct val="100000"/>
              </a:lnSpc>
              <a:spcBef>
                <a:spcPts val="0"/>
              </a:spcBef>
              <a:spcAft>
                <a:spcPts val="0"/>
              </a:spcAft>
              <a:buSzPts val="2800"/>
              <a:buNone/>
              <a:defRPr sz="3000">
                <a:solidFill>
                  <a:schemeClr val="dk1"/>
                </a:solidFill>
              </a:defRPr>
            </a:lvl3pPr>
            <a:lvl4pPr lvl="3" algn="ctr">
              <a:lnSpc>
                <a:spcPct val="100000"/>
              </a:lnSpc>
              <a:spcBef>
                <a:spcPts val="0"/>
              </a:spcBef>
              <a:spcAft>
                <a:spcPts val="0"/>
              </a:spcAft>
              <a:buSzPts val="2800"/>
              <a:buNone/>
              <a:defRPr sz="3000">
                <a:solidFill>
                  <a:schemeClr val="dk1"/>
                </a:solidFill>
              </a:defRPr>
            </a:lvl4pPr>
            <a:lvl5pPr lvl="4" algn="ctr">
              <a:lnSpc>
                <a:spcPct val="100000"/>
              </a:lnSpc>
              <a:spcBef>
                <a:spcPts val="0"/>
              </a:spcBef>
              <a:spcAft>
                <a:spcPts val="0"/>
              </a:spcAft>
              <a:buSzPts val="2800"/>
              <a:buNone/>
              <a:defRPr sz="3000">
                <a:solidFill>
                  <a:schemeClr val="dk1"/>
                </a:solidFill>
              </a:defRPr>
            </a:lvl5pPr>
            <a:lvl6pPr lvl="5" algn="ctr">
              <a:lnSpc>
                <a:spcPct val="100000"/>
              </a:lnSpc>
              <a:spcBef>
                <a:spcPts val="0"/>
              </a:spcBef>
              <a:spcAft>
                <a:spcPts val="0"/>
              </a:spcAft>
              <a:buSzPts val="2800"/>
              <a:buNone/>
              <a:defRPr sz="3000">
                <a:solidFill>
                  <a:schemeClr val="dk1"/>
                </a:solidFill>
              </a:defRPr>
            </a:lvl6pPr>
            <a:lvl7pPr lvl="6" algn="ctr">
              <a:lnSpc>
                <a:spcPct val="100000"/>
              </a:lnSpc>
              <a:spcBef>
                <a:spcPts val="0"/>
              </a:spcBef>
              <a:spcAft>
                <a:spcPts val="0"/>
              </a:spcAft>
              <a:buSzPts val="2800"/>
              <a:buNone/>
              <a:defRPr sz="3000">
                <a:solidFill>
                  <a:schemeClr val="dk1"/>
                </a:solidFill>
              </a:defRPr>
            </a:lvl7pPr>
            <a:lvl8pPr lvl="7" algn="ctr">
              <a:lnSpc>
                <a:spcPct val="100000"/>
              </a:lnSpc>
              <a:spcBef>
                <a:spcPts val="0"/>
              </a:spcBef>
              <a:spcAft>
                <a:spcPts val="0"/>
              </a:spcAft>
              <a:buSzPts val="2800"/>
              <a:buNone/>
              <a:defRPr sz="3000">
                <a:solidFill>
                  <a:schemeClr val="dk1"/>
                </a:solidFill>
              </a:defRPr>
            </a:lvl8pPr>
            <a:lvl9pPr lvl="8" algn="ctr">
              <a:lnSpc>
                <a:spcPct val="100000"/>
              </a:lnSpc>
              <a:spcBef>
                <a:spcPts val="0"/>
              </a:spcBef>
              <a:spcAft>
                <a:spcPts val="0"/>
              </a:spcAft>
              <a:buSzPts val="2800"/>
              <a:buNone/>
              <a:defRPr sz="3000">
                <a:solidFill>
                  <a:schemeClr val="dk1"/>
                </a:solidFill>
              </a:defRPr>
            </a:lvl9pPr>
          </a:lstStyle>
          <a:p/>
        </p:txBody>
      </p:sp>
      <p:sp>
        <p:nvSpPr>
          <p:cNvPr id="314" name="Google Shape;314;p23"/>
          <p:cNvSpPr txBox="1"/>
          <p:nvPr>
            <p:ph idx="1" type="subTitle"/>
          </p:nvPr>
        </p:nvSpPr>
        <p:spPr>
          <a:xfrm>
            <a:off x="2951850" y="1515875"/>
            <a:ext cx="3240300" cy="1208400"/>
          </a:xfrm>
          <a:prstGeom prst="rect">
            <a:avLst/>
          </a:prstGeom>
          <a:noFill/>
          <a:ln>
            <a:noFill/>
          </a:ln>
        </p:spPr>
        <p:txBody>
          <a:bodyPr anchorCtr="0" anchor="t" bIns="91425" lIns="91425" spcFirstLastPara="1" rIns="91425" wrap="square" tIns="0">
            <a:noAutofit/>
          </a:bodyPr>
          <a:lstStyle>
            <a:lvl1pPr lvl="0" algn="ctr">
              <a:lnSpc>
                <a:spcPct val="100000"/>
              </a:lnSpc>
              <a:spcBef>
                <a:spcPts val="0"/>
              </a:spcBef>
              <a:spcAft>
                <a:spcPts val="0"/>
              </a:spcAft>
              <a:buClr>
                <a:schemeClr val="dk1"/>
              </a:buClr>
              <a:buSzPts val="3000"/>
              <a:buNone/>
              <a:defRPr sz="1600">
                <a:solidFill>
                  <a:schemeClr val="dk1"/>
                </a:solidFill>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p:txBody>
      </p:sp>
      <p:sp>
        <p:nvSpPr>
          <p:cNvPr id="315" name="Google Shape;315;p23"/>
          <p:cNvSpPr txBox="1"/>
          <p:nvPr/>
        </p:nvSpPr>
        <p:spPr>
          <a:xfrm>
            <a:off x="2510100" y="3306950"/>
            <a:ext cx="4123800" cy="919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Anaheim"/>
                <a:ea typeface="Anaheim"/>
                <a:cs typeface="Anaheim"/>
                <a:sym typeface="Anaheim"/>
              </a:rPr>
              <a:t>CREDITS: This presentation template was created by Slidesgo, incluiding icons by Flaticon, and infographics &amp; images by Freepik.</a:t>
            </a:r>
            <a:endParaRPr b="0" i="0" sz="1400" u="none" cap="none" strike="noStrike">
              <a:solidFill>
                <a:schemeClr val="lt1"/>
              </a:solidFill>
              <a:latin typeface="Anaheim"/>
              <a:ea typeface="Anaheim"/>
              <a:cs typeface="Anaheim"/>
              <a:sym typeface="Anaheim"/>
            </a:endParaRPr>
          </a:p>
        </p:txBody>
      </p:sp>
      <p:sp>
        <p:nvSpPr>
          <p:cNvPr id="316" name="Google Shape;316;p23"/>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23"/>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56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23"/>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23"/>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23"/>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07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23"/>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23"/>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23"/>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23"/>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25" name="Shape 3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54" name="Shape 54"/>
        <p:cNvGrpSpPr/>
        <p:nvPr/>
      </p:nvGrpSpPr>
      <p:grpSpPr>
        <a:xfrm>
          <a:off x="0" y="0"/>
          <a:ext cx="0" cy="0"/>
          <a:chOff x="0" y="0"/>
          <a:chExt cx="0" cy="0"/>
        </a:xfrm>
      </p:grpSpPr>
      <p:sp>
        <p:nvSpPr>
          <p:cNvPr id="55" name="Google Shape;55;p4"/>
          <p:cNvSpPr/>
          <p:nvPr/>
        </p:nvSpPr>
        <p:spPr>
          <a:xfrm>
            <a:off x="0" y="1584850"/>
            <a:ext cx="4361919" cy="241405"/>
          </a:xfrm>
          <a:custGeom>
            <a:rect b="b" l="l" r="r" t="t"/>
            <a:pathLst>
              <a:path extrusionOk="0" h="5859" w="146079">
                <a:moveTo>
                  <a:pt x="1" y="1"/>
                </a:moveTo>
                <a:lnTo>
                  <a:pt x="1" y="5858"/>
                </a:lnTo>
                <a:lnTo>
                  <a:pt x="146079" y="5858"/>
                </a:lnTo>
                <a:lnTo>
                  <a:pt x="146079"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4"/>
          <p:cNvSpPr/>
          <p:nvPr/>
        </p:nvSpPr>
        <p:spPr>
          <a:xfrm>
            <a:off x="6076300" y="1584850"/>
            <a:ext cx="1243658" cy="241393"/>
          </a:xfrm>
          <a:custGeom>
            <a:rect b="b" l="l" r="r" t="t"/>
            <a:pathLst>
              <a:path extrusionOk="0" h="5847" w="19503">
                <a:moveTo>
                  <a:pt x="0" y="1"/>
                </a:moveTo>
                <a:lnTo>
                  <a:pt x="0" y="5847"/>
                </a:lnTo>
                <a:lnTo>
                  <a:pt x="19503" y="5847"/>
                </a:lnTo>
                <a:lnTo>
                  <a:pt x="1950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4"/>
          <p:cNvSpPr/>
          <p:nvPr/>
        </p:nvSpPr>
        <p:spPr>
          <a:xfrm>
            <a:off x="2172024" y="3002644"/>
            <a:ext cx="1243656" cy="240911"/>
          </a:xfrm>
          <a:custGeom>
            <a:rect b="b" l="l" r="r" t="t"/>
            <a:pathLst>
              <a:path extrusionOk="0" h="5847" w="30184">
                <a:moveTo>
                  <a:pt x="1" y="0"/>
                </a:moveTo>
                <a:lnTo>
                  <a:pt x="1" y="5846"/>
                </a:lnTo>
                <a:lnTo>
                  <a:pt x="30183" y="5846"/>
                </a:lnTo>
                <a:lnTo>
                  <a:pt x="3018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4"/>
          <p:cNvSpPr/>
          <p:nvPr/>
        </p:nvSpPr>
        <p:spPr>
          <a:xfrm>
            <a:off x="4667250" y="3002650"/>
            <a:ext cx="4476882" cy="240896"/>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4"/>
          <p:cNvSpPr/>
          <p:nvPr/>
        </p:nvSpPr>
        <p:spPr>
          <a:xfrm>
            <a:off x="4552950" y="1584850"/>
            <a:ext cx="1342466" cy="241405"/>
          </a:xfrm>
          <a:custGeom>
            <a:rect b="b" l="l" r="r" t="t"/>
            <a:pathLst>
              <a:path extrusionOk="0" h="5859" w="146079">
                <a:moveTo>
                  <a:pt x="1" y="1"/>
                </a:moveTo>
                <a:lnTo>
                  <a:pt x="1" y="5858"/>
                </a:lnTo>
                <a:lnTo>
                  <a:pt x="146079" y="5858"/>
                </a:lnTo>
                <a:lnTo>
                  <a:pt x="14607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4"/>
          <p:cNvSpPr txBox="1"/>
          <p:nvPr>
            <p:ph type="ctrTitle"/>
          </p:nvPr>
        </p:nvSpPr>
        <p:spPr>
          <a:xfrm flipH="1">
            <a:off x="2189800" y="1848349"/>
            <a:ext cx="2163900" cy="240900"/>
          </a:xfrm>
          <a:prstGeom prst="rect">
            <a:avLst/>
          </a:prstGeom>
          <a:noFill/>
          <a:ln>
            <a:noFill/>
          </a:ln>
        </p:spPr>
        <p:txBody>
          <a:bodyPr anchorCtr="0" anchor="b" bIns="0" lIns="91425" spcFirstLastPara="1" rIns="91425" wrap="square" tIns="0">
            <a:noAutofit/>
          </a:bodyPr>
          <a:lstStyle>
            <a:lvl1pPr lvl="0" algn="l">
              <a:lnSpc>
                <a:spcPct val="100000"/>
              </a:lnSpc>
              <a:spcBef>
                <a:spcPts val="0"/>
              </a:spcBef>
              <a:spcAft>
                <a:spcPts val="0"/>
              </a:spcAft>
              <a:buSzPts val="3500"/>
              <a:buNone/>
              <a:defRPr sz="3500"/>
            </a:lvl1pPr>
            <a:lvl2pPr lvl="1" algn="ctr">
              <a:lnSpc>
                <a:spcPct val="100000"/>
              </a:lnSpc>
              <a:spcBef>
                <a:spcPts val="0"/>
              </a:spcBef>
              <a:spcAft>
                <a:spcPts val="0"/>
              </a:spcAft>
              <a:buClr>
                <a:srgbClr val="434343"/>
              </a:buClr>
              <a:buSzPts val="3500"/>
              <a:buNone/>
              <a:defRPr b="1" sz="3500">
                <a:solidFill>
                  <a:srgbClr val="434343"/>
                </a:solidFill>
              </a:defRPr>
            </a:lvl2pPr>
            <a:lvl3pPr lvl="2" algn="ctr">
              <a:lnSpc>
                <a:spcPct val="100000"/>
              </a:lnSpc>
              <a:spcBef>
                <a:spcPts val="0"/>
              </a:spcBef>
              <a:spcAft>
                <a:spcPts val="0"/>
              </a:spcAft>
              <a:buClr>
                <a:srgbClr val="434343"/>
              </a:buClr>
              <a:buSzPts val="3500"/>
              <a:buNone/>
              <a:defRPr b="1" sz="3500">
                <a:solidFill>
                  <a:srgbClr val="434343"/>
                </a:solidFill>
              </a:defRPr>
            </a:lvl3pPr>
            <a:lvl4pPr lvl="3" algn="ctr">
              <a:lnSpc>
                <a:spcPct val="100000"/>
              </a:lnSpc>
              <a:spcBef>
                <a:spcPts val="0"/>
              </a:spcBef>
              <a:spcAft>
                <a:spcPts val="0"/>
              </a:spcAft>
              <a:buClr>
                <a:srgbClr val="434343"/>
              </a:buClr>
              <a:buSzPts val="3500"/>
              <a:buNone/>
              <a:defRPr b="1" sz="3500">
                <a:solidFill>
                  <a:srgbClr val="434343"/>
                </a:solidFill>
              </a:defRPr>
            </a:lvl4pPr>
            <a:lvl5pPr lvl="4" algn="ctr">
              <a:lnSpc>
                <a:spcPct val="100000"/>
              </a:lnSpc>
              <a:spcBef>
                <a:spcPts val="0"/>
              </a:spcBef>
              <a:spcAft>
                <a:spcPts val="0"/>
              </a:spcAft>
              <a:buClr>
                <a:srgbClr val="434343"/>
              </a:buClr>
              <a:buSzPts val="3500"/>
              <a:buNone/>
              <a:defRPr b="1" sz="3500">
                <a:solidFill>
                  <a:srgbClr val="434343"/>
                </a:solidFill>
              </a:defRPr>
            </a:lvl5pPr>
            <a:lvl6pPr lvl="5" algn="ctr">
              <a:lnSpc>
                <a:spcPct val="100000"/>
              </a:lnSpc>
              <a:spcBef>
                <a:spcPts val="0"/>
              </a:spcBef>
              <a:spcAft>
                <a:spcPts val="0"/>
              </a:spcAft>
              <a:buClr>
                <a:srgbClr val="434343"/>
              </a:buClr>
              <a:buSzPts val="3500"/>
              <a:buNone/>
              <a:defRPr b="1" sz="3500">
                <a:solidFill>
                  <a:srgbClr val="434343"/>
                </a:solidFill>
              </a:defRPr>
            </a:lvl6pPr>
            <a:lvl7pPr lvl="6" algn="ctr">
              <a:lnSpc>
                <a:spcPct val="100000"/>
              </a:lnSpc>
              <a:spcBef>
                <a:spcPts val="0"/>
              </a:spcBef>
              <a:spcAft>
                <a:spcPts val="0"/>
              </a:spcAft>
              <a:buClr>
                <a:srgbClr val="434343"/>
              </a:buClr>
              <a:buSzPts val="3500"/>
              <a:buNone/>
              <a:defRPr b="1" sz="3500">
                <a:solidFill>
                  <a:srgbClr val="434343"/>
                </a:solidFill>
              </a:defRPr>
            </a:lvl7pPr>
            <a:lvl8pPr lvl="7" algn="ctr">
              <a:lnSpc>
                <a:spcPct val="100000"/>
              </a:lnSpc>
              <a:spcBef>
                <a:spcPts val="0"/>
              </a:spcBef>
              <a:spcAft>
                <a:spcPts val="0"/>
              </a:spcAft>
              <a:buClr>
                <a:srgbClr val="434343"/>
              </a:buClr>
              <a:buSzPts val="3500"/>
              <a:buNone/>
              <a:defRPr b="1" sz="3500">
                <a:solidFill>
                  <a:srgbClr val="434343"/>
                </a:solidFill>
              </a:defRPr>
            </a:lvl8pPr>
            <a:lvl9pPr lvl="8" algn="ctr">
              <a:lnSpc>
                <a:spcPct val="100000"/>
              </a:lnSpc>
              <a:spcBef>
                <a:spcPts val="0"/>
              </a:spcBef>
              <a:spcAft>
                <a:spcPts val="0"/>
              </a:spcAft>
              <a:buClr>
                <a:srgbClr val="434343"/>
              </a:buClr>
              <a:buSzPts val="3500"/>
              <a:buNone/>
              <a:defRPr b="1" sz="3500">
                <a:solidFill>
                  <a:srgbClr val="434343"/>
                </a:solidFill>
              </a:defRPr>
            </a:lvl9pPr>
          </a:lstStyle>
          <a:p/>
        </p:txBody>
      </p:sp>
      <p:sp>
        <p:nvSpPr>
          <p:cNvPr id="61" name="Google Shape;61;p4"/>
          <p:cNvSpPr txBox="1"/>
          <p:nvPr>
            <p:ph idx="1" type="subTitle"/>
          </p:nvPr>
        </p:nvSpPr>
        <p:spPr>
          <a:xfrm flipH="1">
            <a:off x="2189801" y="2162325"/>
            <a:ext cx="2163900" cy="426600"/>
          </a:xfrm>
          <a:prstGeom prst="rect">
            <a:avLst/>
          </a:prstGeom>
          <a:noFill/>
          <a:ln>
            <a:noFill/>
          </a:ln>
        </p:spPr>
        <p:txBody>
          <a:bodyPr anchorCtr="0" anchor="t" bIns="0" lIns="91425" spcFirstLastPara="1" rIns="91425" wrap="square" tIns="0">
            <a:noAutofit/>
          </a:bodyPr>
          <a:lstStyle>
            <a:lvl1pPr lvl="0" algn="l">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62" name="Google Shape;62;p4"/>
          <p:cNvSpPr txBox="1"/>
          <p:nvPr>
            <p:ph idx="2" type="ctrTitle"/>
          </p:nvPr>
        </p:nvSpPr>
        <p:spPr>
          <a:xfrm flipH="1">
            <a:off x="4811675" y="1848401"/>
            <a:ext cx="2163900" cy="240900"/>
          </a:xfrm>
          <a:prstGeom prst="rect">
            <a:avLst/>
          </a:prstGeom>
          <a:noFill/>
          <a:ln>
            <a:noFill/>
          </a:ln>
        </p:spPr>
        <p:txBody>
          <a:bodyPr anchorCtr="0" anchor="b" bIns="0" lIns="91425" spcFirstLastPara="1" rIns="91425" wrap="square" tIns="0">
            <a:noAutofit/>
          </a:bodyPr>
          <a:lstStyle>
            <a:lvl1pPr lvl="0" algn="r">
              <a:lnSpc>
                <a:spcPct val="100000"/>
              </a:lnSpc>
              <a:spcBef>
                <a:spcPts val="0"/>
              </a:spcBef>
              <a:spcAft>
                <a:spcPts val="0"/>
              </a:spcAft>
              <a:buSzPts val="3500"/>
              <a:buNone/>
              <a:defRPr sz="3500"/>
            </a:lvl1pPr>
            <a:lvl2pPr lvl="1" algn="r">
              <a:lnSpc>
                <a:spcPct val="100000"/>
              </a:lnSpc>
              <a:spcBef>
                <a:spcPts val="0"/>
              </a:spcBef>
              <a:spcAft>
                <a:spcPts val="0"/>
              </a:spcAft>
              <a:buClr>
                <a:srgbClr val="434343"/>
              </a:buClr>
              <a:buSzPts val="3500"/>
              <a:buNone/>
              <a:defRPr b="1" sz="3500">
                <a:solidFill>
                  <a:srgbClr val="434343"/>
                </a:solidFill>
              </a:defRPr>
            </a:lvl2pPr>
            <a:lvl3pPr lvl="2" algn="r">
              <a:lnSpc>
                <a:spcPct val="100000"/>
              </a:lnSpc>
              <a:spcBef>
                <a:spcPts val="0"/>
              </a:spcBef>
              <a:spcAft>
                <a:spcPts val="0"/>
              </a:spcAft>
              <a:buClr>
                <a:srgbClr val="434343"/>
              </a:buClr>
              <a:buSzPts val="3500"/>
              <a:buNone/>
              <a:defRPr b="1" sz="3500">
                <a:solidFill>
                  <a:srgbClr val="434343"/>
                </a:solidFill>
              </a:defRPr>
            </a:lvl3pPr>
            <a:lvl4pPr lvl="3" algn="r">
              <a:lnSpc>
                <a:spcPct val="100000"/>
              </a:lnSpc>
              <a:spcBef>
                <a:spcPts val="0"/>
              </a:spcBef>
              <a:spcAft>
                <a:spcPts val="0"/>
              </a:spcAft>
              <a:buClr>
                <a:srgbClr val="434343"/>
              </a:buClr>
              <a:buSzPts val="3500"/>
              <a:buNone/>
              <a:defRPr b="1" sz="3500">
                <a:solidFill>
                  <a:srgbClr val="434343"/>
                </a:solidFill>
              </a:defRPr>
            </a:lvl4pPr>
            <a:lvl5pPr lvl="4" algn="r">
              <a:lnSpc>
                <a:spcPct val="100000"/>
              </a:lnSpc>
              <a:spcBef>
                <a:spcPts val="0"/>
              </a:spcBef>
              <a:spcAft>
                <a:spcPts val="0"/>
              </a:spcAft>
              <a:buClr>
                <a:srgbClr val="434343"/>
              </a:buClr>
              <a:buSzPts val="3500"/>
              <a:buNone/>
              <a:defRPr b="1" sz="3500">
                <a:solidFill>
                  <a:srgbClr val="434343"/>
                </a:solidFill>
              </a:defRPr>
            </a:lvl5pPr>
            <a:lvl6pPr lvl="5" algn="r">
              <a:lnSpc>
                <a:spcPct val="100000"/>
              </a:lnSpc>
              <a:spcBef>
                <a:spcPts val="0"/>
              </a:spcBef>
              <a:spcAft>
                <a:spcPts val="0"/>
              </a:spcAft>
              <a:buClr>
                <a:srgbClr val="434343"/>
              </a:buClr>
              <a:buSzPts val="3500"/>
              <a:buNone/>
              <a:defRPr b="1" sz="3500">
                <a:solidFill>
                  <a:srgbClr val="434343"/>
                </a:solidFill>
              </a:defRPr>
            </a:lvl6pPr>
            <a:lvl7pPr lvl="6" algn="r">
              <a:lnSpc>
                <a:spcPct val="100000"/>
              </a:lnSpc>
              <a:spcBef>
                <a:spcPts val="0"/>
              </a:spcBef>
              <a:spcAft>
                <a:spcPts val="0"/>
              </a:spcAft>
              <a:buClr>
                <a:srgbClr val="434343"/>
              </a:buClr>
              <a:buSzPts val="3500"/>
              <a:buNone/>
              <a:defRPr b="1" sz="3500">
                <a:solidFill>
                  <a:srgbClr val="434343"/>
                </a:solidFill>
              </a:defRPr>
            </a:lvl7pPr>
            <a:lvl8pPr lvl="7" algn="r">
              <a:lnSpc>
                <a:spcPct val="100000"/>
              </a:lnSpc>
              <a:spcBef>
                <a:spcPts val="0"/>
              </a:spcBef>
              <a:spcAft>
                <a:spcPts val="0"/>
              </a:spcAft>
              <a:buClr>
                <a:srgbClr val="434343"/>
              </a:buClr>
              <a:buSzPts val="3500"/>
              <a:buNone/>
              <a:defRPr b="1" sz="3500">
                <a:solidFill>
                  <a:srgbClr val="434343"/>
                </a:solidFill>
              </a:defRPr>
            </a:lvl8pPr>
            <a:lvl9pPr lvl="8" algn="r">
              <a:lnSpc>
                <a:spcPct val="100000"/>
              </a:lnSpc>
              <a:spcBef>
                <a:spcPts val="0"/>
              </a:spcBef>
              <a:spcAft>
                <a:spcPts val="0"/>
              </a:spcAft>
              <a:buClr>
                <a:srgbClr val="434343"/>
              </a:buClr>
              <a:buSzPts val="3500"/>
              <a:buNone/>
              <a:defRPr b="1" sz="3500">
                <a:solidFill>
                  <a:srgbClr val="434343"/>
                </a:solidFill>
              </a:defRPr>
            </a:lvl9pPr>
          </a:lstStyle>
          <a:p/>
        </p:txBody>
      </p:sp>
      <p:sp>
        <p:nvSpPr>
          <p:cNvPr id="63" name="Google Shape;63;p4"/>
          <p:cNvSpPr txBox="1"/>
          <p:nvPr>
            <p:ph idx="3" type="subTitle"/>
          </p:nvPr>
        </p:nvSpPr>
        <p:spPr>
          <a:xfrm flipH="1">
            <a:off x="4811675" y="2163531"/>
            <a:ext cx="2163900" cy="426600"/>
          </a:xfrm>
          <a:prstGeom prst="rect">
            <a:avLst/>
          </a:prstGeom>
          <a:noFill/>
          <a:ln>
            <a:noFill/>
          </a:ln>
        </p:spPr>
        <p:txBody>
          <a:bodyPr anchorCtr="0" anchor="t" bIns="0" lIns="91425" spcFirstLastPara="1" rIns="91425" wrap="square" tIns="0">
            <a:noAutofit/>
          </a:bodyPr>
          <a:lstStyle>
            <a:lvl1pPr lv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64" name="Google Shape;64;p4"/>
          <p:cNvSpPr txBox="1"/>
          <p:nvPr>
            <p:ph idx="4" type="ctrTitle"/>
          </p:nvPr>
        </p:nvSpPr>
        <p:spPr>
          <a:xfrm flipH="1">
            <a:off x="2189796" y="3103412"/>
            <a:ext cx="21639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200"/>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p:txBody>
      </p:sp>
      <p:sp>
        <p:nvSpPr>
          <p:cNvPr id="65" name="Google Shape;65;p4"/>
          <p:cNvSpPr txBox="1"/>
          <p:nvPr>
            <p:ph idx="5" type="title"/>
          </p:nvPr>
        </p:nvSpPr>
        <p:spPr>
          <a:xfrm>
            <a:off x="1278000" y="342000"/>
            <a:ext cx="6588000" cy="66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solidFill>
                  <a:schemeClr val="dk2"/>
                </a:solidFill>
              </a:defRPr>
            </a:lvl2pPr>
            <a:lvl3pPr lvl="2" algn="ctr">
              <a:lnSpc>
                <a:spcPct val="100000"/>
              </a:lnSpc>
              <a:spcBef>
                <a:spcPts val="0"/>
              </a:spcBef>
              <a:spcAft>
                <a:spcPts val="0"/>
              </a:spcAft>
              <a:buSzPts val="2800"/>
              <a:buNone/>
              <a:defRPr sz="3000">
                <a:solidFill>
                  <a:schemeClr val="dk2"/>
                </a:solidFill>
              </a:defRPr>
            </a:lvl3pPr>
            <a:lvl4pPr lvl="3" algn="ctr">
              <a:lnSpc>
                <a:spcPct val="100000"/>
              </a:lnSpc>
              <a:spcBef>
                <a:spcPts val="0"/>
              </a:spcBef>
              <a:spcAft>
                <a:spcPts val="0"/>
              </a:spcAft>
              <a:buSzPts val="2800"/>
              <a:buNone/>
              <a:defRPr sz="3000">
                <a:solidFill>
                  <a:schemeClr val="dk2"/>
                </a:solidFill>
              </a:defRPr>
            </a:lvl4pPr>
            <a:lvl5pPr lvl="4" algn="ctr">
              <a:lnSpc>
                <a:spcPct val="100000"/>
              </a:lnSpc>
              <a:spcBef>
                <a:spcPts val="0"/>
              </a:spcBef>
              <a:spcAft>
                <a:spcPts val="0"/>
              </a:spcAft>
              <a:buSzPts val="2800"/>
              <a:buNone/>
              <a:defRPr sz="3000">
                <a:solidFill>
                  <a:schemeClr val="dk2"/>
                </a:solidFill>
              </a:defRPr>
            </a:lvl5pPr>
            <a:lvl6pPr lvl="5" algn="ctr">
              <a:lnSpc>
                <a:spcPct val="100000"/>
              </a:lnSpc>
              <a:spcBef>
                <a:spcPts val="0"/>
              </a:spcBef>
              <a:spcAft>
                <a:spcPts val="0"/>
              </a:spcAft>
              <a:buSzPts val="2800"/>
              <a:buNone/>
              <a:defRPr sz="3000">
                <a:solidFill>
                  <a:schemeClr val="dk2"/>
                </a:solidFill>
              </a:defRPr>
            </a:lvl6pPr>
            <a:lvl7pPr lvl="6" algn="ctr">
              <a:lnSpc>
                <a:spcPct val="100000"/>
              </a:lnSpc>
              <a:spcBef>
                <a:spcPts val="0"/>
              </a:spcBef>
              <a:spcAft>
                <a:spcPts val="0"/>
              </a:spcAft>
              <a:buSzPts val="2800"/>
              <a:buNone/>
              <a:defRPr sz="3000">
                <a:solidFill>
                  <a:schemeClr val="dk2"/>
                </a:solidFill>
              </a:defRPr>
            </a:lvl7pPr>
            <a:lvl8pPr lvl="7" algn="ctr">
              <a:lnSpc>
                <a:spcPct val="100000"/>
              </a:lnSpc>
              <a:spcBef>
                <a:spcPts val="0"/>
              </a:spcBef>
              <a:spcAft>
                <a:spcPts val="0"/>
              </a:spcAft>
              <a:buSzPts val="2800"/>
              <a:buNone/>
              <a:defRPr sz="3000">
                <a:solidFill>
                  <a:schemeClr val="dk2"/>
                </a:solidFill>
              </a:defRPr>
            </a:lvl8pPr>
            <a:lvl9pPr lvl="8" algn="ctr">
              <a:lnSpc>
                <a:spcPct val="100000"/>
              </a:lnSpc>
              <a:spcBef>
                <a:spcPts val="0"/>
              </a:spcBef>
              <a:spcAft>
                <a:spcPts val="0"/>
              </a:spcAft>
              <a:buSzPts val="2800"/>
              <a:buNone/>
              <a:defRPr sz="3000">
                <a:solidFill>
                  <a:schemeClr val="dk2"/>
                </a:solidFill>
              </a:defRPr>
            </a:lvl9pPr>
          </a:lstStyle>
          <a:p/>
        </p:txBody>
      </p:sp>
      <p:sp>
        <p:nvSpPr>
          <p:cNvPr id="66" name="Google Shape;66;p4"/>
          <p:cNvSpPr txBox="1"/>
          <p:nvPr>
            <p:ph idx="6" type="ctrTitle"/>
          </p:nvPr>
        </p:nvSpPr>
        <p:spPr>
          <a:xfrm flipH="1">
            <a:off x="2189800" y="3258286"/>
            <a:ext cx="2163900" cy="240900"/>
          </a:xfrm>
          <a:prstGeom prst="rect">
            <a:avLst/>
          </a:prstGeom>
          <a:noFill/>
          <a:ln>
            <a:noFill/>
          </a:ln>
        </p:spPr>
        <p:txBody>
          <a:bodyPr anchorCtr="0" anchor="b" bIns="0" lIns="91425" spcFirstLastPara="1" rIns="91425" wrap="square" tIns="0">
            <a:noAutofit/>
          </a:bodyPr>
          <a:lstStyle>
            <a:lvl1pPr lvl="0" algn="l">
              <a:lnSpc>
                <a:spcPct val="100000"/>
              </a:lnSpc>
              <a:spcBef>
                <a:spcPts val="0"/>
              </a:spcBef>
              <a:spcAft>
                <a:spcPts val="0"/>
              </a:spcAft>
              <a:buSzPts val="3500"/>
              <a:buNone/>
              <a:defRPr sz="3500"/>
            </a:lvl1pPr>
            <a:lvl2pPr lvl="1" algn="ctr">
              <a:lnSpc>
                <a:spcPct val="100000"/>
              </a:lnSpc>
              <a:spcBef>
                <a:spcPts val="0"/>
              </a:spcBef>
              <a:spcAft>
                <a:spcPts val="0"/>
              </a:spcAft>
              <a:buClr>
                <a:srgbClr val="434343"/>
              </a:buClr>
              <a:buSzPts val="3500"/>
              <a:buNone/>
              <a:defRPr b="1" sz="3500">
                <a:solidFill>
                  <a:srgbClr val="434343"/>
                </a:solidFill>
              </a:defRPr>
            </a:lvl2pPr>
            <a:lvl3pPr lvl="2" algn="ctr">
              <a:lnSpc>
                <a:spcPct val="100000"/>
              </a:lnSpc>
              <a:spcBef>
                <a:spcPts val="0"/>
              </a:spcBef>
              <a:spcAft>
                <a:spcPts val="0"/>
              </a:spcAft>
              <a:buClr>
                <a:srgbClr val="434343"/>
              </a:buClr>
              <a:buSzPts val="3500"/>
              <a:buNone/>
              <a:defRPr b="1" sz="3500">
                <a:solidFill>
                  <a:srgbClr val="434343"/>
                </a:solidFill>
              </a:defRPr>
            </a:lvl3pPr>
            <a:lvl4pPr lvl="3" algn="ctr">
              <a:lnSpc>
                <a:spcPct val="100000"/>
              </a:lnSpc>
              <a:spcBef>
                <a:spcPts val="0"/>
              </a:spcBef>
              <a:spcAft>
                <a:spcPts val="0"/>
              </a:spcAft>
              <a:buClr>
                <a:srgbClr val="434343"/>
              </a:buClr>
              <a:buSzPts val="3500"/>
              <a:buNone/>
              <a:defRPr b="1" sz="3500">
                <a:solidFill>
                  <a:srgbClr val="434343"/>
                </a:solidFill>
              </a:defRPr>
            </a:lvl4pPr>
            <a:lvl5pPr lvl="4" algn="ctr">
              <a:lnSpc>
                <a:spcPct val="100000"/>
              </a:lnSpc>
              <a:spcBef>
                <a:spcPts val="0"/>
              </a:spcBef>
              <a:spcAft>
                <a:spcPts val="0"/>
              </a:spcAft>
              <a:buClr>
                <a:srgbClr val="434343"/>
              </a:buClr>
              <a:buSzPts val="3500"/>
              <a:buNone/>
              <a:defRPr b="1" sz="3500">
                <a:solidFill>
                  <a:srgbClr val="434343"/>
                </a:solidFill>
              </a:defRPr>
            </a:lvl5pPr>
            <a:lvl6pPr lvl="5" algn="ctr">
              <a:lnSpc>
                <a:spcPct val="100000"/>
              </a:lnSpc>
              <a:spcBef>
                <a:spcPts val="0"/>
              </a:spcBef>
              <a:spcAft>
                <a:spcPts val="0"/>
              </a:spcAft>
              <a:buClr>
                <a:srgbClr val="434343"/>
              </a:buClr>
              <a:buSzPts val="3500"/>
              <a:buNone/>
              <a:defRPr b="1" sz="3500">
                <a:solidFill>
                  <a:srgbClr val="434343"/>
                </a:solidFill>
              </a:defRPr>
            </a:lvl6pPr>
            <a:lvl7pPr lvl="6" algn="ctr">
              <a:lnSpc>
                <a:spcPct val="100000"/>
              </a:lnSpc>
              <a:spcBef>
                <a:spcPts val="0"/>
              </a:spcBef>
              <a:spcAft>
                <a:spcPts val="0"/>
              </a:spcAft>
              <a:buClr>
                <a:srgbClr val="434343"/>
              </a:buClr>
              <a:buSzPts val="3500"/>
              <a:buNone/>
              <a:defRPr b="1" sz="3500">
                <a:solidFill>
                  <a:srgbClr val="434343"/>
                </a:solidFill>
              </a:defRPr>
            </a:lvl7pPr>
            <a:lvl8pPr lvl="7" algn="ctr">
              <a:lnSpc>
                <a:spcPct val="100000"/>
              </a:lnSpc>
              <a:spcBef>
                <a:spcPts val="0"/>
              </a:spcBef>
              <a:spcAft>
                <a:spcPts val="0"/>
              </a:spcAft>
              <a:buClr>
                <a:srgbClr val="434343"/>
              </a:buClr>
              <a:buSzPts val="3500"/>
              <a:buNone/>
              <a:defRPr b="1" sz="3500">
                <a:solidFill>
                  <a:srgbClr val="434343"/>
                </a:solidFill>
              </a:defRPr>
            </a:lvl8pPr>
            <a:lvl9pPr lvl="8" algn="ctr">
              <a:lnSpc>
                <a:spcPct val="100000"/>
              </a:lnSpc>
              <a:spcBef>
                <a:spcPts val="0"/>
              </a:spcBef>
              <a:spcAft>
                <a:spcPts val="0"/>
              </a:spcAft>
              <a:buClr>
                <a:srgbClr val="434343"/>
              </a:buClr>
              <a:buSzPts val="3500"/>
              <a:buNone/>
              <a:defRPr b="1" sz="3500">
                <a:solidFill>
                  <a:srgbClr val="434343"/>
                </a:solidFill>
              </a:defRPr>
            </a:lvl9pPr>
          </a:lstStyle>
          <a:p/>
        </p:txBody>
      </p:sp>
      <p:sp>
        <p:nvSpPr>
          <p:cNvPr id="67" name="Google Shape;67;p4"/>
          <p:cNvSpPr txBox="1"/>
          <p:nvPr>
            <p:ph idx="7" type="subTitle"/>
          </p:nvPr>
        </p:nvSpPr>
        <p:spPr>
          <a:xfrm flipH="1">
            <a:off x="2189801" y="3572262"/>
            <a:ext cx="2163900" cy="426600"/>
          </a:xfrm>
          <a:prstGeom prst="rect">
            <a:avLst/>
          </a:prstGeom>
          <a:noFill/>
          <a:ln>
            <a:noFill/>
          </a:ln>
        </p:spPr>
        <p:txBody>
          <a:bodyPr anchorCtr="0" anchor="t" bIns="0" lIns="91425" spcFirstLastPara="1" rIns="91425" wrap="square" tIns="0">
            <a:noAutofit/>
          </a:bodyPr>
          <a:lstStyle>
            <a:lvl1pPr lvl="0" algn="l">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68" name="Google Shape;68;p4"/>
          <p:cNvSpPr txBox="1"/>
          <p:nvPr>
            <p:ph idx="8" type="ctrTitle"/>
          </p:nvPr>
        </p:nvSpPr>
        <p:spPr>
          <a:xfrm flipH="1">
            <a:off x="4811675" y="3258338"/>
            <a:ext cx="2163900" cy="240900"/>
          </a:xfrm>
          <a:prstGeom prst="rect">
            <a:avLst/>
          </a:prstGeom>
          <a:noFill/>
          <a:ln>
            <a:noFill/>
          </a:ln>
        </p:spPr>
        <p:txBody>
          <a:bodyPr anchorCtr="0" anchor="b" bIns="0" lIns="91425" spcFirstLastPara="1" rIns="91425" wrap="square" tIns="0">
            <a:noAutofit/>
          </a:bodyPr>
          <a:lstStyle>
            <a:lvl1pPr lvl="0" algn="r">
              <a:lnSpc>
                <a:spcPct val="100000"/>
              </a:lnSpc>
              <a:spcBef>
                <a:spcPts val="0"/>
              </a:spcBef>
              <a:spcAft>
                <a:spcPts val="0"/>
              </a:spcAft>
              <a:buSzPts val="3500"/>
              <a:buNone/>
              <a:defRPr sz="3500"/>
            </a:lvl1pPr>
            <a:lvl2pPr lvl="1" algn="r">
              <a:lnSpc>
                <a:spcPct val="100000"/>
              </a:lnSpc>
              <a:spcBef>
                <a:spcPts val="0"/>
              </a:spcBef>
              <a:spcAft>
                <a:spcPts val="0"/>
              </a:spcAft>
              <a:buClr>
                <a:srgbClr val="434343"/>
              </a:buClr>
              <a:buSzPts val="3500"/>
              <a:buNone/>
              <a:defRPr b="1" sz="3500">
                <a:solidFill>
                  <a:srgbClr val="434343"/>
                </a:solidFill>
              </a:defRPr>
            </a:lvl2pPr>
            <a:lvl3pPr lvl="2" algn="r">
              <a:lnSpc>
                <a:spcPct val="100000"/>
              </a:lnSpc>
              <a:spcBef>
                <a:spcPts val="0"/>
              </a:spcBef>
              <a:spcAft>
                <a:spcPts val="0"/>
              </a:spcAft>
              <a:buClr>
                <a:srgbClr val="434343"/>
              </a:buClr>
              <a:buSzPts val="3500"/>
              <a:buNone/>
              <a:defRPr b="1" sz="3500">
                <a:solidFill>
                  <a:srgbClr val="434343"/>
                </a:solidFill>
              </a:defRPr>
            </a:lvl3pPr>
            <a:lvl4pPr lvl="3" algn="r">
              <a:lnSpc>
                <a:spcPct val="100000"/>
              </a:lnSpc>
              <a:spcBef>
                <a:spcPts val="0"/>
              </a:spcBef>
              <a:spcAft>
                <a:spcPts val="0"/>
              </a:spcAft>
              <a:buClr>
                <a:srgbClr val="434343"/>
              </a:buClr>
              <a:buSzPts val="3500"/>
              <a:buNone/>
              <a:defRPr b="1" sz="3500">
                <a:solidFill>
                  <a:srgbClr val="434343"/>
                </a:solidFill>
              </a:defRPr>
            </a:lvl4pPr>
            <a:lvl5pPr lvl="4" algn="r">
              <a:lnSpc>
                <a:spcPct val="100000"/>
              </a:lnSpc>
              <a:spcBef>
                <a:spcPts val="0"/>
              </a:spcBef>
              <a:spcAft>
                <a:spcPts val="0"/>
              </a:spcAft>
              <a:buClr>
                <a:srgbClr val="434343"/>
              </a:buClr>
              <a:buSzPts val="3500"/>
              <a:buNone/>
              <a:defRPr b="1" sz="3500">
                <a:solidFill>
                  <a:srgbClr val="434343"/>
                </a:solidFill>
              </a:defRPr>
            </a:lvl5pPr>
            <a:lvl6pPr lvl="5" algn="r">
              <a:lnSpc>
                <a:spcPct val="100000"/>
              </a:lnSpc>
              <a:spcBef>
                <a:spcPts val="0"/>
              </a:spcBef>
              <a:spcAft>
                <a:spcPts val="0"/>
              </a:spcAft>
              <a:buClr>
                <a:srgbClr val="434343"/>
              </a:buClr>
              <a:buSzPts val="3500"/>
              <a:buNone/>
              <a:defRPr b="1" sz="3500">
                <a:solidFill>
                  <a:srgbClr val="434343"/>
                </a:solidFill>
              </a:defRPr>
            </a:lvl6pPr>
            <a:lvl7pPr lvl="6" algn="r">
              <a:lnSpc>
                <a:spcPct val="100000"/>
              </a:lnSpc>
              <a:spcBef>
                <a:spcPts val="0"/>
              </a:spcBef>
              <a:spcAft>
                <a:spcPts val="0"/>
              </a:spcAft>
              <a:buClr>
                <a:srgbClr val="434343"/>
              </a:buClr>
              <a:buSzPts val="3500"/>
              <a:buNone/>
              <a:defRPr b="1" sz="3500">
                <a:solidFill>
                  <a:srgbClr val="434343"/>
                </a:solidFill>
              </a:defRPr>
            </a:lvl7pPr>
            <a:lvl8pPr lvl="7" algn="r">
              <a:lnSpc>
                <a:spcPct val="100000"/>
              </a:lnSpc>
              <a:spcBef>
                <a:spcPts val="0"/>
              </a:spcBef>
              <a:spcAft>
                <a:spcPts val="0"/>
              </a:spcAft>
              <a:buClr>
                <a:srgbClr val="434343"/>
              </a:buClr>
              <a:buSzPts val="3500"/>
              <a:buNone/>
              <a:defRPr b="1" sz="3500">
                <a:solidFill>
                  <a:srgbClr val="434343"/>
                </a:solidFill>
              </a:defRPr>
            </a:lvl8pPr>
            <a:lvl9pPr lvl="8" algn="r">
              <a:lnSpc>
                <a:spcPct val="100000"/>
              </a:lnSpc>
              <a:spcBef>
                <a:spcPts val="0"/>
              </a:spcBef>
              <a:spcAft>
                <a:spcPts val="0"/>
              </a:spcAft>
              <a:buClr>
                <a:srgbClr val="434343"/>
              </a:buClr>
              <a:buSzPts val="3500"/>
              <a:buNone/>
              <a:defRPr b="1" sz="3500">
                <a:solidFill>
                  <a:srgbClr val="434343"/>
                </a:solidFill>
              </a:defRPr>
            </a:lvl9pPr>
          </a:lstStyle>
          <a:p/>
        </p:txBody>
      </p:sp>
      <p:sp>
        <p:nvSpPr>
          <p:cNvPr id="69" name="Google Shape;69;p4"/>
          <p:cNvSpPr txBox="1"/>
          <p:nvPr>
            <p:ph idx="9" type="subTitle"/>
          </p:nvPr>
        </p:nvSpPr>
        <p:spPr>
          <a:xfrm flipH="1">
            <a:off x="4811675" y="3573468"/>
            <a:ext cx="2163900" cy="426600"/>
          </a:xfrm>
          <a:prstGeom prst="rect">
            <a:avLst/>
          </a:prstGeom>
          <a:noFill/>
          <a:ln>
            <a:noFill/>
          </a:ln>
        </p:spPr>
        <p:txBody>
          <a:bodyPr anchorCtr="0" anchor="t" bIns="0" lIns="91425" spcFirstLastPara="1" rIns="91425" wrap="square" tIns="0">
            <a:noAutofit/>
          </a:bodyPr>
          <a:lstStyle>
            <a:lvl1pPr lv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0" name="Shape 70"/>
        <p:cNvGrpSpPr/>
        <p:nvPr/>
      </p:nvGrpSpPr>
      <p:grpSpPr>
        <a:xfrm>
          <a:off x="0" y="0"/>
          <a:ext cx="0" cy="0"/>
          <a:chOff x="0" y="0"/>
          <a:chExt cx="0" cy="0"/>
        </a:xfrm>
      </p:grpSpPr>
      <p:sp>
        <p:nvSpPr>
          <p:cNvPr id="71" name="Google Shape;71;p5"/>
          <p:cNvSpPr/>
          <p:nvPr/>
        </p:nvSpPr>
        <p:spPr>
          <a:xfrm>
            <a:off x="0" y="1515825"/>
            <a:ext cx="2943127" cy="241405"/>
          </a:xfrm>
          <a:custGeom>
            <a:rect b="b" l="l" r="r" t="t"/>
            <a:pathLst>
              <a:path extrusionOk="0" h="5859" w="146079">
                <a:moveTo>
                  <a:pt x="1" y="1"/>
                </a:moveTo>
                <a:lnTo>
                  <a:pt x="1" y="5858"/>
                </a:lnTo>
                <a:lnTo>
                  <a:pt x="146079" y="5858"/>
                </a:lnTo>
                <a:lnTo>
                  <a:pt x="146079"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5"/>
          <p:cNvSpPr txBox="1"/>
          <p:nvPr>
            <p:ph idx="1" type="body"/>
          </p:nvPr>
        </p:nvSpPr>
        <p:spPr>
          <a:xfrm>
            <a:off x="609499" y="1973025"/>
            <a:ext cx="3512700" cy="21309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0"/>
              </a:spcBef>
              <a:spcAft>
                <a:spcPts val="0"/>
              </a:spcAft>
              <a:buSzPts val="1600"/>
              <a:buFont typeface="Raleway SemiBold"/>
              <a:buChar char="●"/>
              <a:defRPr sz="1600"/>
            </a:lvl1pPr>
            <a:lvl2pPr indent="-330200" lvl="1" marL="914400" algn="l">
              <a:lnSpc>
                <a:spcPct val="115000"/>
              </a:lnSpc>
              <a:spcBef>
                <a:spcPts val="0"/>
              </a:spcBef>
              <a:spcAft>
                <a:spcPts val="0"/>
              </a:spcAft>
              <a:buSzPts val="1600"/>
              <a:buFont typeface="Nunito Light"/>
              <a:buChar char="○"/>
              <a:defRPr sz="1600"/>
            </a:lvl2pPr>
            <a:lvl3pPr indent="-330200" lvl="2" marL="1371600" algn="l">
              <a:lnSpc>
                <a:spcPct val="115000"/>
              </a:lnSpc>
              <a:spcBef>
                <a:spcPts val="1600"/>
              </a:spcBef>
              <a:spcAft>
                <a:spcPts val="0"/>
              </a:spcAft>
              <a:buSzPts val="1600"/>
              <a:buFont typeface="Nunito Light"/>
              <a:buChar char="■"/>
              <a:defRPr sz="1600"/>
            </a:lvl3pPr>
            <a:lvl4pPr indent="-330200" lvl="3" marL="1828800" algn="l">
              <a:lnSpc>
                <a:spcPct val="115000"/>
              </a:lnSpc>
              <a:spcBef>
                <a:spcPts val="1600"/>
              </a:spcBef>
              <a:spcAft>
                <a:spcPts val="0"/>
              </a:spcAft>
              <a:buSzPts val="1600"/>
              <a:buFont typeface="Nunito Light"/>
              <a:buChar char="●"/>
              <a:defRPr sz="1600"/>
            </a:lvl4pPr>
            <a:lvl5pPr indent="-330200" lvl="4" marL="2286000" algn="l">
              <a:lnSpc>
                <a:spcPct val="115000"/>
              </a:lnSpc>
              <a:spcBef>
                <a:spcPts val="1600"/>
              </a:spcBef>
              <a:spcAft>
                <a:spcPts val="0"/>
              </a:spcAft>
              <a:buSzPts val="1600"/>
              <a:buFont typeface="Nunito Light"/>
              <a:buChar char="○"/>
              <a:defRPr sz="1600"/>
            </a:lvl5pPr>
            <a:lvl6pPr indent="-330200" lvl="5" marL="2743200" algn="l">
              <a:lnSpc>
                <a:spcPct val="115000"/>
              </a:lnSpc>
              <a:spcBef>
                <a:spcPts val="1600"/>
              </a:spcBef>
              <a:spcAft>
                <a:spcPts val="0"/>
              </a:spcAft>
              <a:buSzPts val="1600"/>
              <a:buFont typeface="Nunito Light"/>
              <a:buChar char="■"/>
              <a:defRPr sz="1600"/>
            </a:lvl6pPr>
            <a:lvl7pPr indent="-330200" lvl="6" marL="3200400" algn="l">
              <a:lnSpc>
                <a:spcPct val="115000"/>
              </a:lnSpc>
              <a:spcBef>
                <a:spcPts val="1600"/>
              </a:spcBef>
              <a:spcAft>
                <a:spcPts val="0"/>
              </a:spcAft>
              <a:buSzPts val="1600"/>
              <a:buFont typeface="Nunito Light"/>
              <a:buChar char="●"/>
              <a:defRPr sz="1600"/>
            </a:lvl7pPr>
            <a:lvl8pPr indent="-330200" lvl="7" marL="3657600" algn="l">
              <a:lnSpc>
                <a:spcPct val="115000"/>
              </a:lnSpc>
              <a:spcBef>
                <a:spcPts val="1600"/>
              </a:spcBef>
              <a:spcAft>
                <a:spcPts val="0"/>
              </a:spcAft>
              <a:buSzPts val="1600"/>
              <a:buFont typeface="Nunito Light"/>
              <a:buChar char="○"/>
              <a:defRPr sz="1600"/>
            </a:lvl8pPr>
            <a:lvl9pPr indent="-330200" lvl="8" marL="4114800" algn="l">
              <a:lnSpc>
                <a:spcPct val="115000"/>
              </a:lnSpc>
              <a:spcBef>
                <a:spcPts val="1600"/>
              </a:spcBef>
              <a:spcAft>
                <a:spcPts val="1600"/>
              </a:spcAft>
              <a:buSzPts val="1600"/>
              <a:buFont typeface="Nunito Light"/>
              <a:buChar char="■"/>
              <a:defRPr sz="1600"/>
            </a:lvl9pPr>
          </a:lstStyle>
          <a:p/>
        </p:txBody>
      </p:sp>
      <p:sp>
        <p:nvSpPr>
          <p:cNvPr id="73" name="Google Shape;73;p5"/>
          <p:cNvSpPr txBox="1"/>
          <p:nvPr>
            <p:ph type="title"/>
          </p:nvPr>
        </p:nvSpPr>
        <p:spPr>
          <a:xfrm>
            <a:off x="560825" y="1168325"/>
            <a:ext cx="3561300" cy="669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3000">
                <a:solidFill>
                  <a:schemeClr val="dk2"/>
                </a:solidFill>
              </a:defRPr>
            </a:lvl1pPr>
            <a:lvl2pPr lvl="1" algn="l">
              <a:lnSpc>
                <a:spcPct val="100000"/>
              </a:lnSpc>
              <a:spcBef>
                <a:spcPts val="0"/>
              </a:spcBef>
              <a:spcAft>
                <a:spcPts val="0"/>
              </a:spcAft>
              <a:buSzPts val="2800"/>
              <a:buNone/>
              <a:defRPr sz="3000"/>
            </a:lvl2pPr>
            <a:lvl3pPr lvl="2" algn="l">
              <a:lnSpc>
                <a:spcPct val="100000"/>
              </a:lnSpc>
              <a:spcBef>
                <a:spcPts val="0"/>
              </a:spcBef>
              <a:spcAft>
                <a:spcPts val="0"/>
              </a:spcAft>
              <a:buSzPts val="2800"/>
              <a:buNone/>
              <a:defRPr sz="3000"/>
            </a:lvl3pPr>
            <a:lvl4pPr lvl="3" algn="l">
              <a:lnSpc>
                <a:spcPct val="100000"/>
              </a:lnSpc>
              <a:spcBef>
                <a:spcPts val="0"/>
              </a:spcBef>
              <a:spcAft>
                <a:spcPts val="0"/>
              </a:spcAft>
              <a:buSzPts val="2800"/>
              <a:buNone/>
              <a:defRPr sz="3000"/>
            </a:lvl4pPr>
            <a:lvl5pPr lvl="4" algn="l">
              <a:lnSpc>
                <a:spcPct val="100000"/>
              </a:lnSpc>
              <a:spcBef>
                <a:spcPts val="0"/>
              </a:spcBef>
              <a:spcAft>
                <a:spcPts val="0"/>
              </a:spcAft>
              <a:buSzPts val="2800"/>
              <a:buNone/>
              <a:defRPr sz="3000"/>
            </a:lvl5pPr>
            <a:lvl6pPr lvl="5" algn="l">
              <a:lnSpc>
                <a:spcPct val="100000"/>
              </a:lnSpc>
              <a:spcBef>
                <a:spcPts val="0"/>
              </a:spcBef>
              <a:spcAft>
                <a:spcPts val="0"/>
              </a:spcAft>
              <a:buSzPts val="2800"/>
              <a:buNone/>
              <a:defRPr sz="3000"/>
            </a:lvl6pPr>
            <a:lvl7pPr lvl="6" algn="l">
              <a:lnSpc>
                <a:spcPct val="100000"/>
              </a:lnSpc>
              <a:spcBef>
                <a:spcPts val="0"/>
              </a:spcBef>
              <a:spcAft>
                <a:spcPts val="0"/>
              </a:spcAft>
              <a:buSzPts val="2800"/>
              <a:buNone/>
              <a:defRPr sz="3000"/>
            </a:lvl7pPr>
            <a:lvl8pPr lvl="7" algn="l">
              <a:lnSpc>
                <a:spcPct val="100000"/>
              </a:lnSpc>
              <a:spcBef>
                <a:spcPts val="0"/>
              </a:spcBef>
              <a:spcAft>
                <a:spcPts val="0"/>
              </a:spcAft>
              <a:buSzPts val="2800"/>
              <a:buNone/>
              <a:defRPr sz="3000"/>
            </a:lvl8pPr>
            <a:lvl9pPr lvl="8" algn="l">
              <a:lnSpc>
                <a:spcPct val="100000"/>
              </a:lnSpc>
              <a:spcBef>
                <a:spcPts val="0"/>
              </a:spcBef>
              <a:spcAft>
                <a:spcPts val="0"/>
              </a:spcAft>
              <a:buSzPts val="2800"/>
              <a:buNone/>
              <a:defRPr sz="30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dea principal">
  <p:cSld name="MAIN_POINT_1">
    <p:bg>
      <p:bgPr>
        <a:solidFill>
          <a:schemeClr val="dk1"/>
        </a:solidFill>
      </p:bgPr>
    </p:bg>
    <p:spTree>
      <p:nvGrpSpPr>
        <p:cNvPr id="74" name="Shape 74"/>
        <p:cNvGrpSpPr/>
        <p:nvPr/>
      </p:nvGrpSpPr>
      <p:grpSpPr>
        <a:xfrm>
          <a:off x="0" y="0"/>
          <a:ext cx="0" cy="0"/>
          <a:chOff x="0" y="0"/>
          <a:chExt cx="0" cy="0"/>
        </a:xfrm>
      </p:grpSpPr>
      <p:sp>
        <p:nvSpPr>
          <p:cNvPr id="75" name="Google Shape;75;p6"/>
          <p:cNvSpPr/>
          <p:nvPr/>
        </p:nvSpPr>
        <p:spPr>
          <a:xfrm flipH="1">
            <a:off x="27" y="323033"/>
            <a:ext cx="1183740" cy="355315"/>
          </a:xfrm>
          <a:custGeom>
            <a:rect b="b" l="l" r="r" t="t"/>
            <a:pathLst>
              <a:path extrusionOk="0" h="2763" w="9205">
                <a:moveTo>
                  <a:pt x="1" y="0"/>
                </a:moveTo>
                <a:lnTo>
                  <a:pt x="1" y="2762"/>
                </a:lnTo>
                <a:lnTo>
                  <a:pt x="9204" y="2762"/>
                </a:lnTo>
                <a:lnTo>
                  <a:pt x="9204"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6"/>
          <p:cNvSpPr/>
          <p:nvPr/>
        </p:nvSpPr>
        <p:spPr>
          <a:xfrm flipH="1">
            <a:off x="3" y="912525"/>
            <a:ext cx="3076570" cy="355301"/>
          </a:xfrm>
          <a:custGeom>
            <a:rect b="b" l="l" r="r" t="t"/>
            <a:pathLst>
              <a:path extrusionOk="0" h="2763" w="15325">
                <a:moveTo>
                  <a:pt x="1" y="0"/>
                </a:moveTo>
                <a:lnTo>
                  <a:pt x="1" y="2762"/>
                </a:lnTo>
                <a:lnTo>
                  <a:pt x="15324" y="2762"/>
                </a:lnTo>
                <a:lnTo>
                  <a:pt x="15324" y="0"/>
                </a:lnTo>
                <a:close/>
              </a:path>
            </a:pathLst>
          </a:custGeom>
          <a:solidFill>
            <a:srgbClr val="FFFFFF">
              <a:alpha val="156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6"/>
          <p:cNvSpPr/>
          <p:nvPr/>
        </p:nvSpPr>
        <p:spPr>
          <a:xfrm flipH="1">
            <a:off x="-4"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6"/>
          <p:cNvSpPr/>
          <p:nvPr/>
        </p:nvSpPr>
        <p:spPr>
          <a:xfrm flipH="1">
            <a:off x="67151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56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6"/>
          <p:cNvSpPr/>
          <p:nvPr/>
        </p:nvSpPr>
        <p:spPr>
          <a:xfrm flipH="1">
            <a:off x="1229469"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6"/>
          <p:cNvSpPr/>
          <p:nvPr/>
        </p:nvSpPr>
        <p:spPr>
          <a:xfrm flipH="1">
            <a:off x="66"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6"/>
          <p:cNvSpPr/>
          <p:nvPr/>
        </p:nvSpPr>
        <p:spPr>
          <a:xfrm flipH="1">
            <a:off x="23" y="1500450"/>
            <a:ext cx="1038298" cy="356872"/>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6"/>
          <p:cNvSpPr/>
          <p:nvPr/>
        </p:nvSpPr>
        <p:spPr>
          <a:xfrm flipH="1">
            <a:off x="29" y="3268778"/>
            <a:ext cx="1104138" cy="355443"/>
          </a:xfrm>
          <a:custGeom>
            <a:rect b="b" l="l" r="r" t="t"/>
            <a:pathLst>
              <a:path extrusionOk="0" h="2764" w="8586">
                <a:moveTo>
                  <a:pt x="1" y="1"/>
                </a:moveTo>
                <a:lnTo>
                  <a:pt x="1" y="2763"/>
                </a:lnTo>
                <a:lnTo>
                  <a:pt x="8585" y="2763"/>
                </a:lnTo>
                <a:lnTo>
                  <a:pt x="8585" y="1"/>
                </a:lnTo>
                <a:close/>
              </a:path>
            </a:pathLst>
          </a:custGeom>
          <a:solidFill>
            <a:srgbClr val="FFFFFF">
              <a:alpha val="156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6"/>
          <p:cNvSpPr/>
          <p:nvPr/>
        </p:nvSpPr>
        <p:spPr>
          <a:xfrm flipH="1">
            <a:off x="1299941" y="3268775"/>
            <a:ext cx="490759" cy="355450"/>
          </a:xfrm>
          <a:custGeom>
            <a:rect b="b" l="l" r="r" t="t"/>
            <a:pathLst>
              <a:path extrusionOk="0" h="2764" w="18396">
                <a:moveTo>
                  <a:pt x="1" y="1"/>
                </a:moveTo>
                <a:lnTo>
                  <a:pt x="1" y="2763"/>
                </a:lnTo>
                <a:lnTo>
                  <a:pt x="18396" y="2763"/>
                </a:lnTo>
                <a:lnTo>
                  <a:pt x="18396"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6"/>
          <p:cNvSpPr/>
          <p:nvPr/>
        </p:nvSpPr>
        <p:spPr>
          <a:xfrm flipH="1">
            <a:off x="13" y="3858250"/>
            <a:ext cx="1457311" cy="355322"/>
          </a:xfrm>
          <a:custGeom>
            <a:rect b="b" l="l" r="r" t="t"/>
            <a:pathLst>
              <a:path extrusionOk="0" h="2763" w="12348">
                <a:moveTo>
                  <a:pt x="0" y="1"/>
                </a:moveTo>
                <a:lnTo>
                  <a:pt x="0" y="2763"/>
                </a:lnTo>
                <a:lnTo>
                  <a:pt x="12347" y="2763"/>
                </a:lnTo>
                <a:lnTo>
                  <a:pt x="12347"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6"/>
          <p:cNvSpPr/>
          <p:nvPr/>
        </p:nvSpPr>
        <p:spPr>
          <a:xfrm flipH="1">
            <a:off x="7377202" y="3858250"/>
            <a:ext cx="1766704" cy="355322"/>
          </a:xfrm>
          <a:custGeom>
            <a:rect b="b" l="l" r="r" t="t"/>
            <a:pathLst>
              <a:path extrusionOk="0" h="2763" w="15325">
                <a:moveTo>
                  <a:pt x="1" y="1"/>
                </a:moveTo>
                <a:lnTo>
                  <a:pt x="1" y="2763"/>
                </a:lnTo>
                <a:lnTo>
                  <a:pt x="15324" y="2763"/>
                </a:lnTo>
                <a:lnTo>
                  <a:pt x="15324"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6"/>
          <p:cNvSpPr/>
          <p:nvPr/>
        </p:nvSpPr>
        <p:spPr>
          <a:xfrm flipH="1">
            <a:off x="7488607" y="2679300"/>
            <a:ext cx="1655292" cy="355450"/>
          </a:xfrm>
          <a:custGeom>
            <a:rect b="b" l="l" r="r" t="t"/>
            <a:pathLst>
              <a:path extrusionOk="0" h="2764" w="15325">
                <a:moveTo>
                  <a:pt x="1" y="1"/>
                </a:moveTo>
                <a:lnTo>
                  <a:pt x="1" y="2763"/>
                </a:lnTo>
                <a:lnTo>
                  <a:pt x="15324" y="2763"/>
                </a:lnTo>
                <a:lnTo>
                  <a:pt x="15324" y="1"/>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6"/>
          <p:cNvSpPr/>
          <p:nvPr/>
        </p:nvSpPr>
        <p:spPr>
          <a:xfrm flipH="1">
            <a:off x="8105584" y="3268775"/>
            <a:ext cx="1038298" cy="355450"/>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6"/>
          <p:cNvSpPr/>
          <p:nvPr/>
        </p:nvSpPr>
        <p:spPr>
          <a:xfrm flipH="1">
            <a:off x="8039752"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6"/>
          <p:cNvSpPr/>
          <p:nvPr/>
        </p:nvSpPr>
        <p:spPr>
          <a:xfrm flipH="1">
            <a:off x="5478250" y="1500456"/>
            <a:ext cx="2365680" cy="356858"/>
          </a:xfrm>
          <a:custGeom>
            <a:rect b="b" l="l" r="r" t="t"/>
            <a:pathLst>
              <a:path extrusionOk="0" h="2775" w="18396">
                <a:moveTo>
                  <a:pt x="0" y="0"/>
                </a:moveTo>
                <a:lnTo>
                  <a:pt x="0" y="2774"/>
                </a:lnTo>
                <a:lnTo>
                  <a:pt x="18396" y="2774"/>
                </a:lnTo>
                <a:lnTo>
                  <a:pt x="18396"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6"/>
          <p:cNvSpPr/>
          <p:nvPr/>
        </p:nvSpPr>
        <p:spPr>
          <a:xfrm flipH="1">
            <a:off x="6896105" y="912525"/>
            <a:ext cx="2247799" cy="355301"/>
          </a:xfrm>
          <a:custGeom>
            <a:rect b="b" l="l" r="r" t="t"/>
            <a:pathLst>
              <a:path extrusionOk="0" h="2763" w="12348">
                <a:moveTo>
                  <a:pt x="1" y="0"/>
                </a:moveTo>
                <a:lnTo>
                  <a:pt x="1" y="2762"/>
                </a:lnTo>
                <a:lnTo>
                  <a:pt x="12348" y="2762"/>
                </a:lnTo>
                <a:lnTo>
                  <a:pt x="12348" y="0"/>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6"/>
          <p:cNvSpPr/>
          <p:nvPr/>
        </p:nvSpPr>
        <p:spPr>
          <a:xfrm flipH="1">
            <a:off x="3895732" y="323025"/>
            <a:ext cx="4819643" cy="355322"/>
          </a:xfrm>
          <a:custGeom>
            <a:rect b="b" l="l" r="r" t="t"/>
            <a:pathLst>
              <a:path extrusionOk="0" h="2763" w="18087">
                <a:moveTo>
                  <a:pt x="1" y="0"/>
                </a:moveTo>
                <a:lnTo>
                  <a:pt x="1" y="2762"/>
                </a:lnTo>
                <a:lnTo>
                  <a:pt x="18087" y="2762"/>
                </a:lnTo>
                <a:lnTo>
                  <a:pt x="18087"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6"/>
          <p:cNvSpPr/>
          <p:nvPr/>
        </p:nvSpPr>
        <p:spPr>
          <a:xfrm flipH="1">
            <a:off x="2611243" y="4446200"/>
            <a:ext cx="6532757" cy="356851"/>
          </a:xfrm>
          <a:custGeom>
            <a:rect b="b" l="l" r="r" t="t"/>
            <a:pathLst>
              <a:path extrusionOk="0" h="2775" w="16884">
                <a:moveTo>
                  <a:pt x="0" y="1"/>
                </a:moveTo>
                <a:lnTo>
                  <a:pt x="0" y="2775"/>
                </a:lnTo>
                <a:lnTo>
                  <a:pt x="16883" y="2775"/>
                </a:lnTo>
                <a:lnTo>
                  <a:pt x="16883"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6"/>
          <p:cNvSpPr/>
          <p:nvPr/>
        </p:nvSpPr>
        <p:spPr>
          <a:xfrm>
            <a:off x="2094068" y="1123143"/>
            <a:ext cx="4955589" cy="3012341"/>
          </a:xfrm>
          <a:custGeom>
            <a:rect b="b" l="l" r="r" t="t"/>
            <a:pathLst>
              <a:path extrusionOk="0" h="92191" w="151663">
                <a:moveTo>
                  <a:pt x="0" y="0"/>
                </a:moveTo>
                <a:lnTo>
                  <a:pt x="0" y="92190"/>
                </a:lnTo>
                <a:lnTo>
                  <a:pt x="151662" y="92190"/>
                </a:lnTo>
                <a:lnTo>
                  <a:pt x="15166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6"/>
          <p:cNvSpPr/>
          <p:nvPr/>
        </p:nvSpPr>
        <p:spPr>
          <a:xfrm>
            <a:off x="4277738" y="1545725"/>
            <a:ext cx="191018" cy="298421"/>
          </a:xfrm>
          <a:custGeom>
            <a:rect b="b" l="l" r="r" t="t"/>
            <a:pathLst>
              <a:path extrusionOk="0" h="9133" w="5846">
                <a:moveTo>
                  <a:pt x="4560" y="1"/>
                </a:moveTo>
                <a:lnTo>
                  <a:pt x="0" y="4573"/>
                </a:lnTo>
                <a:lnTo>
                  <a:pt x="4560" y="9133"/>
                </a:lnTo>
                <a:lnTo>
                  <a:pt x="5846" y="7847"/>
                </a:lnTo>
                <a:lnTo>
                  <a:pt x="2572" y="4573"/>
                </a:lnTo>
                <a:lnTo>
                  <a:pt x="5846" y="1287"/>
                </a:lnTo>
                <a:lnTo>
                  <a:pt x="4560"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6"/>
          <p:cNvSpPr/>
          <p:nvPr/>
        </p:nvSpPr>
        <p:spPr>
          <a:xfrm>
            <a:off x="4674543" y="1545725"/>
            <a:ext cx="191443" cy="298421"/>
          </a:xfrm>
          <a:custGeom>
            <a:rect b="b" l="l" r="r" t="t"/>
            <a:pathLst>
              <a:path extrusionOk="0" h="9133" w="5859">
                <a:moveTo>
                  <a:pt x="1286" y="1"/>
                </a:moveTo>
                <a:lnTo>
                  <a:pt x="0" y="1287"/>
                </a:lnTo>
                <a:lnTo>
                  <a:pt x="3287" y="4573"/>
                </a:lnTo>
                <a:lnTo>
                  <a:pt x="0" y="7847"/>
                </a:lnTo>
                <a:lnTo>
                  <a:pt x="1286" y="9133"/>
                </a:lnTo>
                <a:lnTo>
                  <a:pt x="5858" y="4573"/>
                </a:lnTo>
                <a:lnTo>
                  <a:pt x="128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6"/>
          <p:cNvSpPr/>
          <p:nvPr/>
        </p:nvSpPr>
        <p:spPr>
          <a:xfrm>
            <a:off x="4508031" y="1516154"/>
            <a:ext cx="127236" cy="357955"/>
          </a:xfrm>
          <a:custGeom>
            <a:rect b="b" l="l" r="r" t="t"/>
            <a:pathLst>
              <a:path extrusionOk="0" h="10955" w="3894">
                <a:moveTo>
                  <a:pt x="2108" y="1"/>
                </a:moveTo>
                <a:lnTo>
                  <a:pt x="1" y="10597"/>
                </a:lnTo>
                <a:lnTo>
                  <a:pt x="1786" y="10955"/>
                </a:lnTo>
                <a:lnTo>
                  <a:pt x="3894" y="358"/>
                </a:lnTo>
                <a:lnTo>
                  <a:pt x="210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6"/>
          <p:cNvSpPr/>
          <p:nvPr/>
        </p:nvSpPr>
        <p:spPr>
          <a:xfrm flipH="1">
            <a:off x="1647812" y="3858250"/>
            <a:ext cx="1766688" cy="355322"/>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6"/>
          <p:cNvSpPr/>
          <p:nvPr/>
        </p:nvSpPr>
        <p:spPr>
          <a:xfrm flipH="1">
            <a:off x="6667517" y="3268775"/>
            <a:ext cx="1246883" cy="355450"/>
          </a:xfrm>
          <a:custGeom>
            <a:rect b="b" l="l" r="r" t="t"/>
            <a:pathLst>
              <a:path extrusionOk="0" h="2764" w="18027">
                <a:moveTo>
                  <a:pt x="1" y="1"/>
                </a:moveTo>
                <a:lnTo>
                  <a:pt x="1" y="2763"/>
                </a:lnTo>
                <a:lnTo>
                  <a:pt x="18027" y="2763"/>
                </a:lnTo>
                <a:lnTo>
                  <a:pt x="1802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6"/>
          <p:cNvSpPr/>
          <p:nvPr/>
        </p:nvSpPr>
        <p:spPr>
          <a:xfrm flipH="1">
            <a:off x="5729417" y="912525"/>
            <a:ext cx="985703" cy="355301"/>
          </a:xfrm>
          <a:custGeom>
            <a:rect b="b" l="l" r="r" t="t"/>
            <a:pathLst>
              <a:path extrusionOk="0" h="2763" w="12443">
                <a:moveTo>
                  <a:pt x="1" y="0"/>
                </a:moveTo>
                <a:lnTo>
                  <a:pt x="1" y="2762"/>
                </a:lnTo>
                <a:lnTo>
                  <a:pt x="12443" y="2762"/>
                </a:lnTo>
                <a:lnTo>
                  <a:pt x="1244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6"/>
          <p:cNvSpPr txBox="1"/>
          <p:nvPr>
            <p:ph idx="1" type="subTitle"/>
          </p:nvPr>
        </p:nvSpPr>
        <p:spPr>
          <a:xfrm flipH="1">
            <a:off x="2521800" y="2340324"/>
            <a:ext cx="4100400" cy="808500"/>
          </a:xfrm>
          <a:prstGeom prst="rect">
            <a:avLst/>
          </a:prstGeom>
          <a:noFill/>
          <a:ln>
            <a:noFill/>
          </a:ln>
        </p:spPr>
        <p:txBody>
          <a:bodyPr anchorCtr="0" anchor="ctr" bIns="0" lIns="91425" spcFirstLastPara="1" rIns="91425" wrap="square" tIns="0">
            <a:noAutofit/>
          </a:bodyPr>
          <a:lstStyle>
            <a:lvl1pPr lvl="0" algn="ctr">
              <a:lnSpc>
                <a:spcPct val="100000"/>
              </a:lnSpc>
              <a:spcBef>
                <a:spcPts val="0"/>
              </a:spcBef>
              <a:spcAft>
                <a:spcPts val="0"/>
              </a:spcAft>
              <a:buClr>
                <a:schemeClr val="dk1"/>
              </a:buClr>
              <a:buSzPts val="1800"/>
              <a:buFont typeface="Overpass Mono"/>
              <a:buNone/>
              <a:defRPr b="1" sz="1600">
                <a:solidFill>
                  <a:schemeClr val="dk1"/>
                </a:solidFill>
                <a:latin typeface="Overpass Mono"/>
                <a:ea typeface="Overpass Mono"/>
                <a:cs typeface="Overpass Mono"/>
                <a:sym typeface="Overpass Mono"/>
              </a:defRPr>
            </a:lvl1pPr>
            <a:lvl2pPr lvl="1" algn="r">
              <a:lnSpc>
                <a:spcPct val="100000"/>
              </a:lnSpc>
              <a:spcBef>
                <a:spcPts val="0"/>
              </a:spcBef>
              <a:spcAft>
                <a:spcPts val="0"/>
              </a:spcAft>
              <a:buClr>
                <a:schemeClr val="dk1"/>
              </a:buClr>
              <a:buSzPts val="1400"/>
              <a:buNone/>
              <a:defRPr>
                <a:solidFill>
                  <a:schemeClr val="dk1"/>
                </a:solidFill>
              </a:defRPr>
            </a:lvl2pPr>
            <a:lvl3pPr lvl="2" algn="r">
              <a:lnSpc>
                <a:spcPct val="100000"/>
              </a:lnSpc>
              <a:spcBef>
                <a:spcPts val="0"/>
              </a:spcBef>
              <a:spcAft>
                <a:spcPts val="0"/>
              </a:spcAft>
              <a:buClr>
                <a:schemeClr val="dk1"/>
              </a:buClr>
              <a:buSzPts val="1400"/>
              <a:buNone/>
              <a:defRPr>
                <a:solidFill>
                  <a:schemeClr val="dk1"/>
                </a:solidFill>
              </a:defRPr>
            </a:lvl3pPr>
            <a:lvl4pPr lvl="3" algn="r">
              <a:lnSpc>
                <a:spcPct val="100000"/>
              </a:lnSpc>
              <a:spcBef>
                <a:spcPts val="0"/>
              </a:spcBef>
              <a:spcAft>
                <a:spcPts val="0"/>
              </a:spcAft>
              <a:buClr>
                <a:schemeClr val="dk1"/>
              </a:buClr>
              <a:buSzPts val="1400"/>
              <a:buNone/>
              <a:defRPr>
                <a:solidFill>
                  <a:schemeClr val="dk1"/>
                </a:solidFill>
              </a:defRPr>
            </a:lvl4pPr>
            <a:lvl5pPr lvl="4" algn="r">
              <a:lnSpc>
                <a:spcPct val="100000"/>
              </a:lnSpc>
              <a:spcBef>
                <a:spcPts val="0"/>
              </a:spcBef>
              <a:spcAft>
                <a:spcPts val="0"/>
              </a:spcAft>
              <a:buClr>
                <a:schemeClr val="dk1"/>
              </a:buClr>
              <a:buSzPts val="1400"/>
              <a:buNone/>
              <a:defRPr>
                <a:solidFill>
                  <a:schemeClr val="dk1"/>
                </a:solidFill>
              </a:defRPr>
            </a:lvl5pPr>
            <a:lvl6pPr lvl="5" algn="r">
              <a:lnSpc>
                <a:spcPct val="100000"/>
              </a:lnSpc>
              <a:spcBef>
                <a:spcPts val="0"/>
              </a:spcBef>
              <a:spcAft>
                <a:spcPts val="0"/>
              </a:spcAft>
              <a:buClr>
                <a:schemeClr val="dk1"/>
              </a:buClr>
              <a:buSzPts val="1400"/>
              <a:buNone/>
              <a:defRPr>
                <a:solidFill>
                  <a:schemeClr val="dk1"/>
                </a:solidFill>
              </a:defRPr>
            </a:lvl6pPr>
            <a:lvl7pPr lvl="6" algn="r">
              <a:lnSpc>
                <a:spcPct val="100000"/>
              </a:lnSpc>
              <a:spcBef>
                <a:spcPts val="0"/>
              </a:spcBef>
              <a:spcAft>
                <a:spcPts val="0"/>
              </a:spcAft>
              <a:buClr>
                <a:schemeClr val="dk1"/>
              </a:buClr>
              <a:buSzPts val="1400"/>
              <a:buNone/>
              <a:defRPr>
                <a:solidFill>
                  <a:schemeClr val="dk1"/>
                </a:solidFill>
              </a:defRPr>
            </a:lvl7pPr>
            <a:lvl8pPr lvl="7" algn="r">
              <a:lnSpc>
                <a:spcPct val="100000"/>
              </a:lnSpc>
              <a:spcBef>
                <a:spcPts val="0"/>
              </a:spcBef>
              <a:spcAft>
                <a:spcPts val="0"/>
              </a:spcAft>
              <a:buClr>
                <a:schemeClr val="dk1"/>
              </a:buClr>
              <a:buSzPts val="1400"/>
              <a:buNone/>
              <a:defRPr>
                <a:solidFill>
                  <a:schemeClr val="dk1"/>
                </a:solidFill>
              </a:defRPr>
            </a:lvl8pPr>
            <a:lvl9pPr lvl="8" algn="r">
              <a:lnSpc>
                <a:spcPct val="100000"/>
              </a:lnSpc>
              <a:spcBef>
                <a:spcPts val="0"/>
              </a:spcBef>
              <a:spcAft>
                <a:spcPts val="0"/>
              </a:spcAft>
              <a:buClr>
                <a:schemeClr val="dk1"/>
              </a:buClr>
              <a:buSzPts val="1400"/>
              <a:buNone/>
              <a:defRPr>
                <a:solidFill>
                  <a:schemeClr val="dk1"/>
                </a:solidFill>
              </a:defRPr>
            </a:lvl9pPr>
          </a:lstStyle>
          <a:p/>
        </p:txBody>
      </p:sp>
      <p:sp>
        <p:nvSpPr>
          <p:cNvPr id="101" name="Google Shape;101;p6"/>
          <p:cNvSpPr txBox="1"/>
          <p:nvPr>
            <p:ph type="title"/>
          </p:nvPr>
        </p:nvSpPr>
        <p:spPr>
          <a:xfrm>
            <a:off x="2521800" y="3221225"/>
            <a:ext cx="4100400" cy="402900"/>
          </a:xfrm>
          <a:prstGeom prst="rect">
            <a:avLst/>
          </a:prstGeom>
          <a:noFill/>
          <a:ln>
            <a:noFill/>
          </a:ln>
        </p:spPr>
        <p:txBody>
          <a:bodyPr anchorCtr="0" anchor="t" bIns="91425" lIns="91425" spcFirstLastPara="1" rIns="91425" wrap="square" tIns="0">
            <a:noAutofit/>
          </a:bodyPr>
          <a:lstStyle>
            <a:lvl1pPr lvl="0" algn="ctr">
              <a:lnSpc>
                <a:spcPct val="100000"/>
              </a:lnSpc>
              <a:spcBef>
                <a:spcPts val="0"/>
              </a:spcBef>
              <a:spcAft>
                <a:spcPts val="0"/>
              </a:spcAft>
              <a:buSzPts val="2800"/>
              <a:buNone/>
              <a:defRPr b="0" sz="2200">
                <a:solidFill>
                  <a:schemeClr val="dk1"/>
                </a:solidFill>
                <a:latin typeface="Anaheim"/>
                <a:ea typeface="Anaheim"/>
                <a:cs typeface="Anaheim"/>
                <a:sym typeface="Anaheim"/>
              </a:defRPr>
            </a:lvl1pPr>
            <a:lvl2pPr lvl="1" algn="ctr">
              <a:lnSpc>
                <a:spcPct val="100000"/>
              </a:lnSpc>
              <a:spcBef>
                <a:spcPts val="0"/>
              </a:spcBef>
              <a:spcAft>
                <a:spcPts val="0"/>
              </a:spcAft>
              <a:buSzPts val="2800"/>
              <a:buNone/>
              <a:defRPr sz="3000"/>
            </a:lvl2pPr>
            <a:lvl3pPr lvl="2" algn="ctr">
              <a:lnSpc>
                <a:spcPct val="100000"/>
              </a:lnSpc>
              <a:spcBef>
                <a:spcPts val="0"/>
              </a:spcBef>
              <a:spcAft>
                <a:spcPts val="0"/>
              </a:spcAft>
              <a:buSzPts val="2800"/>
              <a:buNone/>
              <a:defRPr sz="3000"/>
            </a:lvl3pPr>
            <a:lvl4pPr lvl="3" algn="ctr">
              <a:lnSpc>
                <a:spcPct val="100000"/>
              </a:lnSpc>
              <a:spcBef>
                <a:spcPts val="0"/>
              </a:spcBef>
              <a:spcAft>
                <a:spcPts val="0"/>
              </a:spcAft>
              <a:buSzPts val="2800"/>
              <a:buNone/>
              <a:defRPr sz="3000"/>
            </a:lvl4pPr>
            <a:lvl5pPr lvl="4" algn="ctr">
              <a:lnSpc>
                <a:spcPct val="100000"/>
              </a:lnSpc>
              <a:spcBef>
                <a:spcPts val="0"/>
              </a:spcBef>
              <a:spcAft>
                <a:spcPts val="0"/>
              </a:spcAft>
              <a:buSzPts val="2800"/>
              <a:buNone/>
              <a:defRPr sz="3000"/>
            </a:lvl5pPr>
            <a:lvl6pPr lvl="5" algn="ctr">
              <a:lnSpc>
                <a:spcPct val="100000"/>
              </a:lnSpc>
              <a:spcBef>
                <a:spcPts val="0"/>
              </a:spcBef>
              <a:spcAft>
                <a:spcPts val="0"/>
              </a:spcAft>
              <a:buSzPts val="2800"/>
              <a:buNone/>
              <a:defRPr sz="3000"/>
            </a:lvl6pPr>
            <a:lvl7pPr lvl="6" algn="ctr">
              <a:lnSpc>
                <a:spcPct val="100000"/>
              </a:lnSpc>
              <a:spcBef>
                <a:spcPts val="0"/>
              </a:spcBef>
              <a:spcAft>
                <a:spcPts val="0"/>
              </a:spcAft>
              <a:buSzPts val="2800"/>
              <a:buNone/>
              <a:defRPr sz="3000"/>
            </a:lvl7pPr>
            <a:lvl8pPr lvl="7" algn="ctr">
              <a:lnSpc>
                <a:spcPct val="100000"/>
              </a:lnSpc>
              <a:spcBef>
                <a:spcPts val="0"/>
              </a:spcBef>
              <a:spcAft>
                <a:spcPts val="0"/>
              </a:spcAft>
              <a:buSzPts val="2800"/>
              <a:buNone/>
              <a:defRPr sz="3000"/>
            </a:lvl8pPr>
            <a:lvl9pPr lvl="8" algn="ctr">
              <a:lnSpc>
                <a:spcPct val="100000"/>
              </a:lnSpc>
              <a:spcBef>
                <a:spcPts val="0"/>
              </a:spcBef>
              <a:spcAft>
                <a:spcPts val="0"/>
              </a:spcAft>
              <a:buSzPts val="2800"/>
              <a:buNone/>
              <a:defRPr sz="30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2" name="Shape 102"/>
        <p:cNvGrpSpPr/>
        <p:nvPr/>
      </p:nvGrpSpPr>
      <p:grpSpPr>
        <a:xfrm>
          <a:off x="0" y="0"/>
          <a:ext cx="0" cy="0"/>
          <a:chOff x="0" y="0"/>
          <a:chExt cx="0" cy="0"/>
        </a:xfrm>
      </p:grpSpPr>
      <p:sp>
        <p:nvSpPr>
          <p:cNvPr id="103" name="Google Shape;103;p7"/>
          <p:cNvSpPr/>
          <p:nvPr/>
        </p:nvSpPr>
        <p:spPr>
          <a:xfrm>
            <a:off x="0" y="3268775"/>
            <a:ext cx="667651" cy="355450"/>
          </a:xfrm>
          <a:custGeom>
            <a:rect b="b" l="l" r="r" t="t"/>
            <a:pathLst>
              <a:path extrusionOk="0" h="2764" w="2882">
                <a:moveTo>
                  <a:pt x="0" y="1"/>
                </a:moveTo>
                <a:lnTo>
                  <a:pt x="0" y="2763"/>
                </a:lnTo>
                <a:lnTo>
                  <a:pt x="2881" y="2763"/>
                </a:lnTo>
                <a:lnTo>
                  <a:pt x="288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7"/>
          <p:cNvSpPr/>
          <p:nvPr/>
        </p:nvSpPr>
        <p:spPr>
          <a:xfrm>
            <a:off x="7960123" y="323033"/>
            <a:ext cx="1183740" cy="355315"/>
          </a:xfrm>
          <a:custGeom>
            <a:rect b="b" l="l" r="r" t="t"/>
            <a:pathLst>
              <a:path extrusionOk="0" h="2763" w="9205">
                <a:moveTo>
                  <a:pt x="1" y="0"/>
                </a:moveTo>
                <a:lnTo>
                  <a:pt x="1" y="2762"/>
                </a:lnTo>
                <a:lnTo>
                  <a:pt x="9204" y="2762"/>
                </a:lnTo>
                <a:lnTo>
                  <a:pt x="92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7"/>
          <p:cNvSpPr/>
          <p:nvPr/>
        </p:nvSpPr>
        <p:spPr>
          <a:xfrm>
            <a:off x="7173125" y="912516"/>
            <a:ext cx="1970757" cy="355315"/>
          </a:xfrm>
          <a:custGeom>
            <a:rect b="b" l="l" r="r" t="t"/>
            <a:pathLst>
              <a:path extrusionOk="0" h="2763" w="15325">
                <a:moveTo>
                  <a:pt x="1" y="0"/>
                </a:moveTo>
                <a:lnTo>
                  <a:pt x="1" y="2762"/>
                </a:lnTo>
                <a:lnTo>
                  <a:pt x="15324" y="2762"/>
                </a:lnTo>
                <a:lnTo>
                  <a:pt x="15324" y="0"/>
                </a:lnTo>
                <a:close/>
              </a:path>
            </a:pathLst>
          </a:custGeom>
          <a:solidFill>
            <a:srgbClr val="FFFFFF">
              <a:alpha val="156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7"/>
          <p:cNvSpPr/>
          <p:nvPr/>
        </p:nvSpPr>
        <p:spPr>
          <a:xfrm>
            <a:off x="7173125" y="2089940"/>
            <a:ext cx="1970757" cy="356858"/>
          </a:xfrm>
          <a:custGeom>
            <a:rect b="b" l="l" r="r" t="t"/>
            <a:pathLst>
              <a:path extrusionOk="0" h="2775" w="15325">
                <a:moveTo>
                  <a:pt x="1" y="0"/>
                </a:moveTo>
                <a:lnTo>
                  <a:pt x="1" y="2774"/>
                </a:lnTo>
                <a:lnTo>
                  <a:pt x="15324" y="2774"/>
                </a:lnTo>
                <a:lnTo>
                  <a:pt x="15324" y="0"/>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7"/>
          <p:cNvSpPr/>
          <p:nvPr/>
        </p:nvSpPr>
        <p:spPr>
          <a:xfrm>
            <a:off x="0" y="2089940"/>
            <a:ext cx="552969" cy="356858"/>
          </a:xfrm>
          <a:custGeom>
            <a:rect b="b" l="l" r="r" t="t"/>
            <a:pathLst>
              <a:path extrusionOk="0" h="2775" w="4300">
                <a:moveTo>
                  <a:pt x="1" y="0"/>
                </a:moveTo>
                <a:lnTo>
                  <a:pt x="1" y="2774"/>
                </a:lnTo>
                <a:lnTo>
                  <a:pt x="4299" y="2774"/>
                </a:lnTo>
                <a:lnTo>
                  <a:pt x="4299" y="0"/>
                </a:lnTo>
                <a:close/>
              </a:path>
            </a:pathLst>
          </a:custGeom>
          <a:solidFill>
            <a:srgbClr val="FFFFFF">
              <a:alpha val="156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7"/>
          <p:cNvSpPr/>
          <p:nvPr/>
        </p:nvSpPr>
        <p:spPr>
          <a:xfrm>
            <a:off x="8773245" y="1500456"/>
            <a:ext cx="370618" cy="356858"/>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7"/>
          <p:cNvSpPr/>
          <p:nvPr/>
        </p:nvSpPr>
        <p:spPr>
          <a:xfrm>
            <a:off x="8039723" y="3268778"/>
            <a:ext cx="1104138" cy="355443"/>
          </a:xfrm>
          <a:custGeom>
            <a:rect b="b" l="l" r="r" t="t"/>
            <a:pathLst>
              <a:path extrusionOk="0" h="2764" w="8586">
                <a:moveTo>
                  <a:pt x="1" y="1"/>
                </a:moveTo>
                <a:lnTo>
                  <a:pt x="1" y="2763"/>
                </a:lnTo>
                <a:lnTo>
                  <a:pt x="8585" y="2763"/>
                </a:lnTo>
                <a:lnTo>
                  <a:pt x="858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7"/>
          <p:cNvSpPr/>
          <p:nvPr/>
        </p:nvSpPr>
        <p:spPr>
          <a:xfrm>
            <a:off x="7555951" y="3858262"/>
            <a:ext cx="1587922" cy="355315"/>
          </a:xfrm>
          <a:custGeom>
            <a:rect b="b" l="l" r="r" t="t"/>
            <a:pathLst>
              <a:path extrusionOk="0" h="2763" w="12348">
                <a:moveTo>
                  <a:pt x="0" y="1"/>
                </a:moveTo>
                <a:lnTo>
                  <a:pt x="0" y="2763"/>
                </a:lnTo>
                <a:lnTo>
                  <a:pt x="12347" y="2763"/>
                </a:lnTo>
                <a:lnTo>
                  <a:pt x="12347"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7"/>
          <p:cNvSpPr/>
          <p:nvPr/>
        </p:nvSpPr>
        <p:spPr>
          <a:xfrm>
            <a:off x="0" y="4446202"/>
            <a:ext cx="1183740" cy="356858"/>
          </a:xfrm>
          <a:custGeom>
            <a:rect b="b" l="l" r="r" t="t"/>
            <a:pathLst>
              <a:path extrusionOk="0" h="2775" w="9205">
                <a:moveTo>
                  <a:pt x="1" y="1"/>
                </a:moveTo>
                <a:lnTo>
                  <a:pt x="1" y="2775"/>
                </a:lnTo>
                <a:lnTo>
                  <a:pt x="9204" y="2775"/>
                </a:lnTo>
                <a:lnTo>
                  <a:pt x="9204"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7"/>
          <p:cNvSpPr/>
          <p:nvPr/>
        </p:nvSpPr>
        <p:spPr>
          <a:xfrm>
            <a:off x="0" y="3858262"/>
            <a:ext cx="1970757" cy="355315"/>
          </a:xfrm>
          <a:custGeom>
            <a:rect b="b" l="l" r="r" t="t"/>
            <a:pathLst>
              <a:path extrusionOk="0" h="2763" w="15325">
                <a:moveTo>
                  <a:pt x="1" y="1"/>
                </a:moveTo>
                <a:lnTo>
                  <a:pt x="1" y="2763"/>
                </a:lnTo>
                <a:lnTo>
                  <a:pt x="15324" y="2763"/>
                </a:lnTo>
                <a:lnTo>
                  <a:pt x="1532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7"/>
          <p:cNvSpPr/>
          <p:nvPr/>
        </p:nvSpPr>
        <p:spPr>
          <a:xfrm>
            <a:off x="2325759" y="3858262"/>
            <a:ext cx="866747" cy="355315"/>
          </a:xfrm>
          <a:custGeom>
            <a:rect b="b" l="l" r="r" t="t"/>
            <a:pathLst>
              <a:path extrusionOk="0" h="2763" w="6740">
                <a:moveTo>
                  <a:pt x="1" y="1"/>
                </a:moveTo>
                <a:lnTo>
                  <a:pt x="1" y="2763"/>
                </a:lnTo>
                <a:lnTo>
                  <a:pt x="6739" y="2763"/>
                </a:lnTo>
                <a:lnTo>
                  <a:pt x="6739"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7"/>
          <p:cNvSpPr/>
          <p:nvPr/>
        </p:nvSpPr>
        <p:spPr>
          <a:xfrm>
            <a:off x="0" y="2679300"/>
            <a:ext cx="1485912" cy="355450"/>
          </a:xfrm>
          <a:custGeom>
            <a:rect b="b" l="l" r="r" t="t"/>
            <a:pathLst>
              <a:path extrusionOk="0" h="2764" w="15325">
                <a:moveTo>
                  <a:pt x="1" y="1"/>
                </a:moveTo>
                <a:lnTo>
                  <a:pt x="1" y="2763"/>
                </a:lnTo>
                <a:lnTo>
                  <a:pt x="15324" y="2763"/>
                </a:lnTo>
                <a:lnTo>
                  <a:pt x="15324" y="1"/>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7"/>
          <p:cNvSpPr/>
          <p:nvPr/>
        </p:nvSpPr>
        <p:spPr>
          <a:xfrm>
            <a:off x="896262" y="3268778"/>
            <a:ext cx="370618" cy="355443"/>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7"/>
          <p:cNvSpPr/>
          <p:nvPr/>
        </p:nvSpPr>
        <p:spPr>
          <a:xfrm>
            <a:off x="0" y="1500456"/>
            <a:ext cx="1104138" cy="356858"/>
          </a:xfrm>
          <a:custGeom>
            <a:rect b="b" l="l" r="r" t="t"/>
            <a:pathLst>
              <a:path extrusionOk="0" h="2775" w="8586">
                <a:moveTo>
                  <a:pt x="1" y="0"/>
                </a:moveTo>
                <a:lnTo>
                  <a:pt x="1" y="2774"/>
                </a:lnTo>
                <a:lnTo>
                  <a:pt x="8585" y="2774"/>
                </a:lnTo>
                <a:lnTo>
                  <a:pt x="858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7"/>
          <p:cNvSpPr/>
          <p:nvPr/>
        </p:nvSpPr>
        <p:spPr>
          <a:xfrm>
            <a:off x="359324" y="912525"/>
            <a:ext cx="1228595" cy="355301"/>
          </a:xfrm>
          <a:custGeom>
            <a:rect b="b" l="l" r="r" t="t"/>
            <a:pathLst>
              <a:path extrusionOk="0" h="2763" w="12348">
                <a:moveTo>
                  <a:pt x="1" y="0"/>
                </a:moveTo>
                <a:lnTo>
                  <a:pt x="1" y="2762"/>
                </a:lnTo>
                <a:lnTo>
                  <a:pt x="12348" y="2762"/>
                </a:lnTo>
                <a:lnTo>
                  <a:pt x="1234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7"/>
          <p:cNvSpPr/>
          <p:nvPr/>
        </p:nvSpPr>
        <p:spPr>
          <a:xfrm>
            <a:off x="5395565" y="323033"/>
            <a:ext cx="2171240" cy="355315"/>
          </a:xfrm>
          <a:custGeom>
            <a:rect b="b" l="l" r="r" t="t"/>
            <a:pathLst>
              <a:path extrusionOk="0" h="2763" w="16884">
                <a:moveTo>
                  <a:pt x="1" y="0"/>
                </a:moveTo>
                <a:lnTo>
                  <a:pt x="1" y="2762"/>
                </a:lnTo>
                <a:lnTo>
                  <a:pt x="16884" y="2762"/>
                </a:lnTo>
                <a:lnTo>
                  <a:pt x="1688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7"/>
          <p:cNvSpPr/>
          <p:nvPr/>
        </p:nvSpPr>
        <p:spPr>
          <a:xfrm>
            <a:off x="5729396" y="3858262"/>
            <a:ext cx="1600139" cy="355315"/>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7"/>
          <p:cNvSpPr/>
          <p:nvPr/>
        </p:nvSpPr>
        <p:spPr>
          <a:xfrm>
            <a:off x="1577072" y="4446200"/>
            <a:ext cx="3118770"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7"/>
          <p:cNvSpPr txBox="1"/>
          <p:nvPr>
            <p:ph type="title"/>
          </p:nvPr>
        </p:nvSpPr>
        <p:spPr>
          <a:xfrm>
            <a:off x="454800" y="2714625"/>
            <a:ext cx="8425200" cy="447900"/>
          </a:xfrm>
          <a:prstGeom prst="rect">
            <a:avLst/>
          </a:prstGeom>
          <a:noFill/>
          <a:ln>
            <a:noFill/>
          </a:ln>
        </p:spPr>
        <p:txBody>
          <a:bodyPr anchorCtr="0" anchor="ctr" bIns="0" lIns="91425" spcFirstLastPara="1" rIns="91425" wrap="square" tIns="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22" name="Google Shape;122;p7"/>
          <p:cNvSpPr txBox="1"/>
          <p:nvPr>
            <p:ph idx="2" type="title"/>
          </p:nvPr>
        </p:nvSpPr>
        <p:spPr>
          <a:xfrm>
            <a:off x="454800" y="2150850"/>
            <a:ext cx="8425200" cy="489600"/>
          </a:xfrm>
          <a:prstGeom prst="rect">
            <a:avLst/>
          </a:prstGeom>
          <a:noFill/>
          <a:ln>
            <a:noFill/>
          </a:ln>
        </p:spPr>
        <p:txBody>
          <a:bodyPr anchorCtr="0" anchor="b" bIns="0" lIns="91425" spcFirstLastPara="1" rIns="91425" wrap="square" tIns="0">
            <a:noAutofit/>
          </a:bodyPr>
          <a:lstStyle>
            <a:lvl1pPr lvl="0" algn="ctr">
              <a:lnSpc>
                <a:spcPct val="100000"/>
              </a:lnSpc>
              <a:spcBef>
                <a:spcPts val="0"/>
              </a:spcBef>
              <a:spcAft>
                <a:spcPts val="0"/>
              </a:spcAft>
              <a:buClr>
                <a:schemeClr val="dk2"/>
              </a:buClr>
              <a:buSzPts val="8000"/>
              <a:buNone/>
              <a:defRPr sz="8000">
                <a:solidFill>
                  <a:schemeClr val="dk2"/>
                </a:solidFill>
              </a:defRPr>
            </a:lvl1pPr>
            <a:lvl2pPr lvl="1"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2pPr>
            <a:lvl3pPr lvl="2"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3pPr>
            <a:lvl4pPr lvl="3"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4pPr>
            <a:lvl5pPr lvl="4"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5pPr>
            <a:lvl6pPr lvl="5"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6pPr>
            <a:lvl7pPr lvl="6"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7pPr>
            <a:lvl8pPr lvl="7"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8pPr>
            <a:lvl9pPr lvl="8"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3">
  <p:cSld name="CUSTOM_5">
    <p:spTree>
      <p:nvGrpSpPr>
        <p:cNvPr id="123" name="Shape 123"/>
        <p:cNvGrpSpPr/>
        <p:nvPr/>
      </p:nvGrpSpPr>
      <p:grpSpPr>
        <a:xfrm>
          <a:off x="0" y="0"/>
          <a:ext cx="0" cy="0"/>
          <a:chOff x="0" y="0"/>
          <a:chExt cx="0" cy="0"/>
        </a:xfrm>
      </p:grpSpPr>
      <p:sp>
        <p:nvSpPr>
          <p:cNvPr id="124" name="Google Shape;124;p8"/>
          <p:cNvSpPr/>
          <p:nvPr/>
        </p:nvSpPr>
        <p:spPr>
          <a:xfrm>
            <a:off x="1817725" y="0"/>
            <a:ext cx="7326300" cy="3906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8"/>
          <p:cNvSpPr txBox="1"/>
          <p:nvPr>
            <p:ph idx="1" type="body"/>
          </p:nvPr>
        </p:nvSpPr>
        <p:spPr>
          <a:xfrm>
            <a:off x="4579525" y="2388200"/>
            <a:ext cx="3932700" cy="2130900"/>
          </a:xfrm>
          <a:prstGeom prst="rect">
            <a:avLst/>
          </a:prstGeom>
          <a:noFill/>
          <a:ln>
            <a:noFill/>
          </a:ln>
        </p:spPr>
        <p:txBody>
          <a:bodyPr anchorCtr="0" anchor="t" bIns="91425" lIns="91425" spcFirstLastPara="1" rIns="91425" wrap="square" tIns="91425">
            <a:noAutofit/>
          </a:bodyPr>
          <a:lstStyle>
            <a:lvl1pPr indent="-330200" lvl="0" marL="457200" algn="r">
              <a:lnSpc>
                <a:spcPct val="100000"/>
              </a:lnSpc>
              <a:spcBef>
                <a:spcPts val="0"/>
              </a:spcBef>
              <a:spcAft>
                <a:spcPts val="0"/>
              </a:spcAft>
              <a:buSzPts val="1600"/>
              <a:buChar char="●"/>
              <a:defRPr sz="1600"/>
            </a:lvl1pPr>
            <a:lvl2pPr indent="-330200" lvl="1" marL="914400" algn="l">
              <a:lnSpc>
                <a:spcPct val="115000"/>
              </a:lnSpc>
              <a:spcBef>
                <a:spcPts val="0"/>
              </a:spcBef>
              <a:spcAft>
                <a:spcPts val="0"/>
              </a:spcAft>
              <a:buSzPts val="1600"/>
              <a:buChar char="○"/>
              <a:defRPr/>
            </a:lvl2pPr>
            <a:lvl3pPr indent="-323850" lvl="2" marL="1371600" algn="l">
              <a:lnSpc>
                <a:spcPct val="115000"/>
              </a:lnSpc>
              <a:spcBef>
                <a:spcPts val="1600"/>
              </a:spcBef>
              <a:spcAft>
                <a:spcPts val="0"/>
              </a:spcAft>
              <a:buSzPts val="1500"/>
              <a:buChar char="■"/>
              <a:defRPr/>
            </a:lvl3pPr>
            <a:lvl4pPr indent="-323850" lvl="3" marL="1828800" algn="l">
              <a:lnSpc>
                <a:spcPct val="115000"/>
              </a:lnSpc>
              <a:spcBef>
                <a:spcPts val="1600"/>
              </a:spcBef>
              <a:spcAft>
                <a:spcPts val="0"/>
              </a:spcAft>
              <a:buSzPts val="15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1150" lvl="6" marL="3200400" algn="l">
              <a:lnSpc>
                <a:spcPct val="115000"/>
              </a:lnSpc>
              <a:spcBef>
                <a:spcPts val="1600"/>
              </a:spcBef>
              <a:spcAft>
                <a:spcPts val="0"/>
              </a:spcAft>
              <a:buSzPts val="1300"/>
              <a:buChar char="●"/>
              <a:defRPr/>
            </a:lvl7pPr>
            <a:lvl8pPr indent="-311150" lvl="7" marL="3657600" algn="l">
              <a:lnSpc>
                <a:spcPct val="115000"/>
              </a:lnSpc>
              <a:spcBef>
                <a:spcPts val="1600"/>
              </a:spcBef>
              <a:spcAft>
                <a:spcPts val="0"/>
              </a:spcAft>
              <a:buSzPts val="1300"/>
              <a:buChar char="○"/>
              <a:defRPr/>
            </a:lvl8pPr>
            <a:lvl9pPr indent="-317500" lvl="8" marL="4114800" algn="l">
              <a:lnSpc>
                <a:spcPct val="115000"/>
              </a:lnSpc>
              <a:spcBef>
                <a:spcPts val="1600"/>
              </a:spcBef>
              <a:spcAft>
                <a:spcPts val="1600"/>
              </a:spcAft>
              <a:buSzPts val="1400"/>
              <a:buChar char="■"/>
              <a:defRPr/>
            </a:lvl9pPr>
          </a:lstStyle>
          <a:p/>
        </p:txBody>
      </p:sp>
      <p:sp>
        <p:nvSpPr>
          <p:cNvPr id="126" name="Google Shape;126;p8"/>
          <p:cNvSpPr txBox="1"/>
          <p:nvPr>
            <p:ph type="title"/>
          </p:nvPr>
        </p:nvSpPr>
        <p:spPr>
          <a:xfrm>
            <a:off x="4579531" y="1714800"/>
            <a:ext cx="3963300" cy="6690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800"/>
              <a:buNone/>
              <a:defRPr sz="3000">
                <a:solidFill>
                  <a:schemeClr val="dk2"/>
                </a:solidFill>
              </a:defRPr>
            </a:lvl1pPr>
            <a:lvl2pPr lvl="1" algn="r">
              <a:lnSpc>
                <a:spcPct val="100000"/>
              </a:lnSpc>
              <a:spcBef>
                <a:spcPts val="0"/>
              </a:spcBef>
              <a:spcAft>
                <a:spcPts val="0"/>
              </a:spcAft>
              <a:buSzPts val="2800"/>
              <a:buNone/>
              <a:defRPr sz="3000"/>
            </a:lvl2pPr>
            <a:lvl3pPr lvl="2" algn="r">
              <a:lnSpc>
                <a:spcPct val="100000"/>
              </a:lnSpc>
              <a:spcBef>
                <a:spcPts val="0"/>
              </a:spcBef>
              <a:spcAft>
                <a:spcPts val="0"/>
              </a:spcAft>
              <a:buSzPts val="2800"/>
              <a:buNone/>
              <a:defRPr sz="3000"/>
            </a:lvl3pPr>
            <a:lvl4pPr lvl="3" algn="r">
              <a:lnSpc>
                <a:spcPct val="100000"/>
              </a:lnSpc>
              <a:spcBef>
                <a:spcPts val="0"/>
              </a:spcBef>
              <a:spcAft>
                <a:spcPts val="0"/>
              </a:spcAft>
              <a:buSzPts val="2800"/>
              <a:buNone/>
              <a:defRPr sz="3000"/>
            </a:lvl4pPr>
            <a:lvl5pPr lvl="4" algn="r">
              <a:lnSpc>
                <a:spcPct val="100000"/>
              </a:lnSpc>
              <a:spcBef>
                <a:spcPts val="0"/>
              </a:spcBef>
              <a:spcAft>
                <a:spcPts val="0"/>
              </a:spcAft>
              <a:buSzPts val="2800"/>
              <a:buNone/>
              <a:defRPr sz="3000"/>
            </a:lvl5pPr>
            <a:lvl6pPr lvl="5" algn="r">
              <a:lnSpc>
                <a:spcPct val="100000"/>
              </a:lnSpc>
              <a:spcBef>
                <a:spcPts val="0"/>
              </a:spcBef>
              <a:spcAft>
                <a:spcPts val="0"/>
              </a:spcAft>
              <a:buSzPts val="2800"/>
              <a:buNone/>
              <a:defRPr sz="3000"/>
            </a:lvl6pPr>
            <a:lvl7pPr lvl="6" algn="r">
              <a:lnSpc>
                <a:spcPct val="100000"/>
              </a:lnSpc>
              <a:spcBef>
                <a:spcPts val="0"/>
              </a:spcBef>
              <a:spcAft>
                <a:spcPts val="0"/>
              </a:spcAft>
              <a:buSzPts val="2800"/>
              <a:buNone/>
              <a:defRPr sz="3000"/>
            </a:lvl7pPr>
            <a:lvl8pPr lvl="7" algn="r">
              <a:lnSpc>
                <a:spcPct val="100000"/>
              </a:lnSpc>
              <a:spcBef>
                <a:spcPts val="0"/>
              </a:spcBef>
              <a:spcAft>
                <a:spcPts val="0"/>
              </a:spcAft>
              <a:buSzPts val="2800"/>
              <a:buNone/>
              <a:defRPr sz="3000"/>
            </a:lvl8pPr>
            <a:lvl9pPr lvl="8" algn="r">
              <a:lnSpc>
                <a:spcPct val="100000"/>
              </a:lnSpc>
              <a:spcBef>
                <a:spcPts val="0"/>
              </a:spcBef>
              <a:spcAft>
                <a:spcPts val="0"/>
              </a:spcAft>
              <a:buSzPts val="2800"/>
              <a:buNone/>
              <a:defRPr sz="3000"/>
            </a:lvl9pPr>
          </a:lstStyle>
          <a:p/>
        </p:txBody>
      </p:sp>
      <p:sp>
        <p:nvSpPr>
          <p:cNvPr id="127" name="Google Shape;127;p8"/>
          <p:cNvSpPr/>
          <p:nvPr/>
        </p:nvSpPr>
        <p:spPr>
          <a:xfrm>
            <a:off x="0" y="2156637"/>
            <a:ext cx="2107897" cy="128764"/>
          </a:xfrm>
          <a:custGeom>
            <a:rect b="b" l="l" r="r" t="t"/>
            <a:pathLst>
              <a:path extrusionOk="0" h="8298" w="135840">
                <a:moveTo>
                  <a:pt x="1" y="1"/>
                </a:moveTo>
                <a:lnTo>
                  <a:pt x="1" y="8298"/>
                </a:lnTo>
                <a:lnTo>
                  <a:pt x="135840" y="8298"/>
                </a:lnTo>
                <a:lnTo>
                  <a:pt x="13584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8"/>
          <p:cNvSpPr/>
          <p:nvPr/>
        </p:nvSpPr>
        <p:spPr>
          <a:xfrm>
            <a:off x="2107970" y="2156637"/>
            <a:ext cx="1115538" cy="128764"/>
          </a:xfrm>
          <a:custGeom>
            <a:rect b="b" l="l" r="r" t="t"/>
            <a:pathLst>
              <a:path extrusionOk="0" h="8298" w="71889">
                <a:moveTo>
                  <a:pt x="1" y="1"/>
                </a:moveTo>
                <a:lnTo>
                  <a:pt x="1" y="8298"/>
                </a:lnTo>
                <a:lnTo>
                  <a:pt x="71889" y="8298"/>
                </a:lnTo>
                <a:lnTo>
                  <a:pt x="7188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8"/>
          <p:cNvSpPr/>
          <p:nvPr/>
        </p:nvSpPr>
        <p:spPr>
          <a:xfrm>
            <a:off x="430892" y="2369856"/>
            <a:ext cx="1645026" cy="128764"/>
          </a:xfrm>
          <a:custGeom>
            <a:rect b="b" l="l" r="r" t="t"/>
            <a:pathLst>
              <a:path extrusionOk="0" h="8298" w="106011">
                <a:moveTo>
                  <a:pt x="1" y="1"/>
                </a:moveTo>
                <a:lnTo>
                  <a:pt x="1" y="8297"/>
                </a:lnTo>
                <a:lnTo>
                  <a:pt x="106011" y="8297"/>
                </a:lnTo>
                <a:lnTo>
                  <a:pt x="10601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8"/>
          <p:cNvSpPr/>
          <p:nvPr/>
        </p:nvSpPr>
        <p:spPr>
          <a:xfrm>
            <a:off x="1597826" y="2369856"/>
            <a:ext cx="478141" cy="128764"/>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8"/>
          <p:cNvSpPr/>
          <p:nvPr/>
        </p:nvSpPr>
        <p:spPr>
          <a:xfrm>
            <a:off x="2665754" y="2369856"/>
            <a:ext cx="557777" cy="128764"/>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8"/>
          <p:cNvSpPr/>
          <p:nvPr/>
        </p:nvSpPr>
        <p:spPr>
          <a:xfrm>
            <a:off x="0" y="3222713"/>
            <a:ext cx="1472750" cy="128392"/>
          </a:xfrm>
          <a:custGeom>
            <a:rect b="b" l="l" r="r" t="t"/>
            <a:pathLst>
              <a:path extrusionOk="0" h="8274" w="94909">
                <a:moveTo>
                  <a:pt x="1" y="1"/>
                </a:moveTo>
                <a:lnTo>
                  <a:pt x="1" y="8274"/>
                </a:lnTo>
                <a:lnTo>
                  <a:pt x="94908" y="8274"/>
                </a:lnTo>
                <a:lnTo>
                  <a:pt x="9490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8"/>
          <p:cNvSpPr/>
          <p:nvPr/>
        </p:nvSpPr>
        <p:spPr>
          <a:xfrm>
            <a:off x="2202118" y="2369856"/>
            <a:ext cx="128764" cy="128764"/>
          </a:xfrm>
          <a:custGeom>
            <a:rect b="b" l="l" r="r" t="t"/>
            <a:pathLst>
              <a:path extrusionOk="0" h="8298" w="8298">
                <a:moveTo>
                  <a:pt x="0" y="1"/>
                </a:moveTo>
                <a:lnTo>
                  <a:pt x="0" y="8297"/>
                </a:lnTo>
                <a:lnTo>
                  <a:pt x="8297" y="8297"/>
                </a:lnTo>
                <a:lnTo>
                  <a:pt x="8297" y="1"/>
                </a:ln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8"/>
          <p:cNvSpPr/>
          <p:nvPr/>
        </p:nvSpPr>
        <p:spPr>
          <a:xfrm>
            <a:off x="2406772" y="2369856"/>
            <a:ext cx="128764" cy="128764"/>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8"/>
          <p:cNvSpPr/>
          <p:nvPr/>
        </p:nvSpPr>
        <p:spPr>
          <a:xfrm>
            <a:off x="2061089" y="2796292"/>
            <a:ext cx="128764" cy="128749"/>
          </a:xfrm>
          <a:custGeom>
            <a:rect b="b" l="l" r="r" t="t"/>
            <a:pathLst>
              <a:path extrusionOk="0" h="8297" w="8298">
                <a:moveTo>
                  <a:pt x="0" y="0"/>
                </a:moveTo>
                <a:lnTo>
                  <a:pt x="0" y="8297"/>
                </a:lnTo>
                <a:lnTo>
                  <a:pt x="8297" y="8297"/>
                </a:lnTo>
                <a:lnTo>
                  <a:pt x="8297"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8"/>
          <p:cNvSpPr/>
          <p:nvPr/>
        </p:nvSpPr>
        <p:spPr>
          <a:xfrm>
            <a:off x="1856436" y="2796292"/>
            <a:ext cx="128376" cy="128749"/>
          </a:xfrm>
          <a:custGeom>
            <a:rect b="b" l="l" r="r" t="t"/>
            <a:pathLst>
              <a:path extrusionOk="0" h="8297" w="8273">
                <a:moveTo>
                  <a:pt x="0" y="0"/>
                </a:moveTo>
                <a:lnTo>
                  <a:pt x="0" y="8297"/>
                </a:lnTo>
                <a:lnTo>
                  <a:pt x="8273" y="8297"/>
                </a:lnTo>
                <a:lnTo>
                  <a:pt x="827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8"/>
          <p:cNvSpPr/>
          <p:nvPr/>
        </p:nvSpPr>
        <p:spPr>
          <a:xfrm>
            <a:off x="641505" y="2796292"/>
            <a:ext cx="128764" cy="128749"/>
          </a:xfrm>
          <a:custGeom>
            <a:rect b="b" l="l" r="r" t="t"/>
            <a:pathLst>
              <a:path extrusionOk="0" h="8297" w="8298">
                <a:moveTo>
                  <a:pt x="1" y="0"/>
                </a:moveTo>
                <a:lnTo>
                  <a:pt x="1"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8"/>
          <p:cNvSpPr/>
          <p:nvPr/>
        </p:nvSpPr>
        <p:spPr>
          <a:xfrm>
            <a:off x="3094800" y="2583074"/>
            <a:ext cx="128749" cy="128764"/>
          </a:xfrm>
          <a:custGeom>
            <a:rect b="b" l="l" r="r" t="t"/>
            <a:pathLst>
              <a:path extrusionOk="0" h="8298"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8"/>
          <p:cNvSpPr/>
          <p:nvPr/>
        </p:nvSpPr>
        <p:spPr>
          <a:xfrm>
            <a:off x="191634" y="2369856"/>
            <a:ext cx="128764" cy="128764"/>
          </a:xfrm>
          <a:custGeom>
            <a:rect b="b" l="l" r="r" t="t"/>
            <a:pathLst>
              <a:path extrusionOk="0" h="8298" w="8298">
                <a:moveTo>
                  <a:pt x="1" y="1"/>
                </a:moveTo>
                <a:lnTo>
                  <a:pt x="1" y="8297"/>
                </a:lnTo>
                <a:lnTo>
                  <a:pt x="8297" y="8297"/>
                </a:lnTo>
                <a:lnTo>
                  <a:pt x="8297" y="1"/>
                </a:ln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8"/>
          <p:cNvSpPr/>
          <p:nvPr/>
        </p:nvSpPr>
        <p:spPr>
          <a:xfrm>
            <a:off x="1339573" y="3009138"/>
            <a:ext cx="1644653" cy="128749"/>
          </a:xfrm>
          <a:custGeom>
            <a:rect b="b" l="l" r="r" t="t"/>
            <a:pathLst>
              <a:path extrusionOk="0" h="8297" w="105987">
                <a:moveTo>
                  <a:pt x="1" y="0"/>
                </a:moveTo>
                <a:lnTo>
                  <a:pt x="1" y="8297"/>
                </a:lnTo>
                <a:lnTo>
                  <a:pt x="105987" y="8297"/>
                </a:lnTo>
                <a:lnTo>
                  <a:pt x="10598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8"/>
          <p:cNvSpPr/>
          <p:nvPr/>
        </p:nvSpPr>
        <p:spPr>
          <a:xfrm>
            <a:off x="1339573" y="3009138"/>
            <a:ext cx="478156" cy="128749"/>
          </a:xfrm>
          <a:custGeom>
            <a:rect b="b" l="l" r="r" t="t"/>
            <a:pathLst>
              <a:path extrusionOk="0" h="8297" w="30814">
                <a:moveTo>
                  <a:pt x="1" y="0"/>
                </a:moveTo>
                <a:lnTo>
                  <a:pt x="1" y="8297"/>
                </a:lnTo>
                <a:lnTo>
                  <a:pt x="30813" y="8297"/>
                </a:lnTo>
                <a:lnTo>
                  <a:pt x="3081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8"/>
          <p:cNvSpPr/>
          <p:nvPr/>
        </p:nvSpPr>
        <p:spPr>
          <a:xfrm>
            <a:off x="0" y="3009510"/>
            <a:ext cx="749775" cy="128376"/>
          </a:xfrm>
          <a:custGeom>
            <a:rect b="b" l="l" r="r" t="t"/>
            <a:pathLst>
              <a:path extrusionOk="0" h="8273" w="48318">
                <a:moveTo>
                  <a:pt x="1" y="0"/>
                </a:moveTo>
                <a:lnTo>
                  <a:pt x="1" y="8273"/>
                </a:lnTo>
                <a:lnTo>
                  <a:pt x="48318" y="8273"/>
                </a:lnTo>
                <a:lnTo>
                  <a:pt x="4831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8"/>
          <p:cNvSpPr/>
          <p:nvPr/>
        </p:nvSpPr>
        <p:spPr>
          <a:xfrm>
            <a:off x="1084687" y="3009138"/>
            <a:ext cx="128764" cy="128749"/>
          </a:xfrm>
          <a:custGeom>
            <a:rect b="b" l="l" r="r" t="t"/>
            <a:pathLst>
              <a:path extrusionOk="0" h="8297" w="8298">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8"/>
          <p:cNvSpPr/>
          <p:nvPr/>
        </p:nvSpPr>
        <p:spPr>
          <a:xfrm>
            <a:off x="879662" y="3009138"/>
            <a:ext cx="128749" cy="128749"/>
          </a:xfrm>
          <a:custGeom>
            <a:rect b="b" l="l" r="r" t="t"/>
            <a:pathLst>
              <a:path extrusionOk="0" h="8297"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8"/>
          <p:cNvSpPr/>
          <p:nvPr/>
        </p:nvSpPr>
        <p:spPr>
          <a:xfrm>
            <a:off x="533979" y="3435558"/>
            <a:ext cx="128749" cy="128764"/>
          </a:xfrm>
          <a:custGeom>
            <a:rect b="b" l="l" r="r" t="t"/>
            <a:pathLst>
              <a:path extrusionOk="0" h="8298" w="8297">
                <a:moveTo>
                  <a:pt x="0" y="1"/>
                </a:moveTo>
                <a:lnTo>
                  <a:pt x="0" y="8297"/>
                </a:lnTo>
                <a:lnTo>
                  <a:pt x="8297" y="8297"/>
                </a:lnTo>
                <a:lnTo>
                  <a:pt x="8297" y="1"/>
                </a:ln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8"/>
          <p:cNvSpPr/>
          <p:nvPr/>
        </p:nvSpPr>
        <p:spPr>
          <a:xfrm>
            <a:off x="338622" y="3435558"/>
            <a:ext cx="128749" cy="128764"/>
          </a:xfrm>
          <a:custGeom>
            <a:rect b="b" l="l" r="r" t="t"/>
            <a:pathLst>
              <a:path extrusionOk="0" h="8298" w="8297">
                <a:moveTo>
                  <a:pt x="0" y="1"/>
                </a:moveTo>
                <a:lnTo>
                  <a:pt x="0" y="8297"/>
                </a:lnTo>
                <a:lnTo>
                  <a:pt x="8297" y="8297"/>
                </a:lnTo>
                <a:lnTo>
                  <a:pt x="829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8"/>
          <p:cNvSpPr/>
          <p:nvPr/>
        </p:nvSpPr>
        <p:spPr>
          <a:xfrm>
            <a:off x="142891" y="3435558"/>
            <a:ext cx="128764" cy="128764"/>
          </a:xfrm>
          <a:custGeom>
            <a:rect b="b" l="l" r="r" t="t"/>
            <a:pathLst>
              <a:path extrusionOk="0" h="8298" w="8298">
                <a:moveTo>
                  <a:pt x="0" y="1"/>
                </a:moveTo>
                <a:lnTo>
                  <a:pt x="0"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8"/>
          <p:cNvSpPr/>
          <p:nvPr/>
        </p:nvSpPr>
        <p:spPr>
          <a:xfrm>
            <a:off x="3094800" y="3009138"/>
            <a:ext cx="128749" cy="128749"/>
          </a:xfrm>
          <a:custGeom>
            <a:rect b="b" l="l" r="r" t="t"/>
            <a:pathLst>
              <a:path extrusionOk="0" h="8297" w="8297">
                <a:moveTo>
                  <a:pt x="0" y="0"/>
                </a:moveTo>
                <a:lnTo>
                  <a:pt x="0" y="8297"/>
                </a:lnTo>
                <a:lnTo>
                  <a:pt x="8297" y="8297"/>
                </a:lnTo>
                <a:lnTo>
                  <a:pt x="8297" y="0"/>
                </a:ln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8"/>
          <p:cNvSpPr/>
          <p:nvPr/>
        </p:nvSpPr>
        <p:spPr>
          <a:xfrm>
            <a:off x="1676332" y="2583074"/>
            <a:ext cx="1314984" cy="128764"/>
          </a:xfrm>
          <a:custGeom>
            <a:rect b="b" l="l" r="r" t="t"/>
            <a:pathLst>
              <a:path extrusionOk="0" h="8298" w="84742">
                <a:moveTo>
                  <a:pt x="1" y="0"/>
                </a:moveTo>
                <a:lnTo>
                  <a:pt x="1" y="8297"/>
                </a:lnTo>
                <a:lnTo>
                  <a:pt x="84741" y="8297"/>
                </a:lnTo>
                <a:lnTo>
                  <a:pt x="8474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8"/>
          <p:cNvSpPr/>
          <p:nvPr/>
        </p:nvSpPr>
        <p:spPr>
          <a:xfrm>
            <a:off x="2267232" y="2796292"/>
            <a:ext cx="956281" cy="128749"/>
          </a:xfrm>
          <a:custGeom>
            <a:rect b="b" l="l" r="r" t="t"/>
            <a:pathLst>
              <a:path extrusionOk="0" h="8297" w="61626">
                <a:moveTo>
                  <a:pt x="1" y="0"/>
                </a:moveTo>
                <a:lnTo>
                  <a:pt x="1" y="8297"/>
                </a:lnTo>
                <a:lnTo>
                  <a:pt x="61626" y="8297"/>
                </a:lnTo>
                <a:lnTo>
                  <a:pt x="61626" y="0"/>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8"/>
          <p:cNvSpPr/>
          <p:nvPr/>
        </p:nvSpPr>
        <p:spPr>
          <a:xfrm>
            <a:off x="641505" y="2796292"/>
            <a:ext cx="896384" cy="128749"/>
          </a:xfrm>
          <a:custGeom>
            <a:rect b="b" l="l" r="r" t="t"/>
            <a:pathLst>
              <a:path extrusionOk="0" h="8297" w="57766">
                <a:moveTo>
                  <a:pt x="1" y="0"/>
                </a:moveTo>
                <a:lnTo>
                  <a:pt x="1" y="8297"/>
                </a:lnTo>
                <a:lnTo>
                  <a:pt x="57765" y="8297"/>
                </a:lnTo>
                <a:lnTo>
                  <a:pt x="57765" y="0"/>
                </a:ln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8"/>
          <p:cNvSpPr/>
          <p:nvPr/>
        </p:nvSpPr>
        <p:spPr>
          <a:xfrm>
            <a:off x="0" y="2796292"/>
            <a:ext cx="449495" cy="128749"/>
          </a:xfrm>
          <a:custGeom>
            <a:rect b="b" l="l" r="r" t="t"/>
            <a:pathLst>
              <a:path extrusionOk="0" h="8297" w="28967">
                <a:moveTo>
                  <a:pt x="1" y="0"/>
                </a:moveTo>
                <a:lnTo>
                  <a:pt x="1" y="8297"/>
                </a:lnTo>
                <a:lnTo>
                  <a:pt x="28967" y="8297"/>
                </a:lnTo>
                <a:lnTo>
                  <a:pt x="2896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8"/>
          <p:cNvSpPr/>
          <p:nvPr/>
        </p:nvSpPr>
        <p:spPr>
          <a:xfrm>
            <a:off x="1676332" y="3222340"/>
            <a:ext cx="1547157" cy="128764"/>
          </a:xfrm>
          <a:custGeom>
            <a:rect b="b" l="l" r="r" t="t"/>
            <a:pathLst>
              <a:path extrusionOk="0" h="8298" w="99704">
                <a:moveTo>
                  <a:pt x="1" y="1"/>
                </a:moveTo>
                <a:lnTo>
                  <a:pt x="1" y="8298"/>
                </a:lnTo>
                <a:lnTo>
                  <a:pt x="99704" y="8298"/>
                </a:lnTo>
                <a:lnTo>
                  <a:pt x="99704" y="1"/>
                </a:ln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8"/>
          <p:cNvSpPr/>
          <p:nvPr/>
        </p:nvSpPr>
        <p:spPr>
          <a:xfrm>
            <a:off x="2522506" y="3435558"/>
            <a:ext cx="701019" cy="128764"/>
          </a:xfrm>
          <a:custGeom>
            <a:rect b="b" l="l" r="r" t="t"/>
            <a:pathLst>
              <a:path extrusionOk="0" h="8298" w="45176">
                <a:moveTo>
                  <a:pt x="0" y="1"/>
                </a:moveTo>
                <a:lnTo>
                  <a:pt x="0" y="8297"/>
                </a:lnTo>
                <a:lnTo>
                  <a:pt x="45176" y="8297"/>
                </a:lnTo>
                <a:lnTo>
                  <a:pt x="4517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8"/>
          <p:cNvSpPr/>
          <p:nvPr/>
        </p:nvSpPr>
        <p:spPr>
          <a:xfrm>
            <a:off x="0" y="2583074"/>
            <a:ext cx="1277773" cy="128764"/>
          </a:xfrm>
          <a:custGeom>
            <a:rect b="b" l="l" r="r" t="t"/>
            <a:pathLst>
              <a:path extrusionOk="0" h="8298" w="82344">
                <a:moveTo>
                  <a:pt x="1" y="0"/>
                </a:moveTo>
                <a:lnTo>
                  <a:pt x="1" y="8297"/>
                </a:lnTo>
                <a:lnTo>
                  <a:pt x="82343" y="8297"/>
                </a:lnTo>
                <a:lnTo>
                  <a:pt x="8234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8"/>
          <p:cNvSpPr/>
          <p:nvPr/>
        </p:nvSpPr>
        <p:spPr>
          <a:xfrm>
            <a:off x="812313" y="3435558"/>
            <a:ext cx="1562783" cy="128764"/>
          </a:xfrm>
          <a:custGeom>
            <a:rect b="b" l="l" r="r" t="t"/>
            <a:pathLst>
              <a:path extrusionOk="0" h="8298" w="100711">
                <a:moveTo>
                  <a:pt x="0" y="1"/>
                </a:moveTo>
                <a:lnTo>
                  <a:pt x="0" y="8297"/>
                </a:lnTo>
                <a:lnTo>
                  <a:pt x="100710" y="8297"/>
                </a:lnTo>
                <a:lnTo>
                  <a:pt x="100710" y="1"/>
                </a:ln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8"/>
          <p:cNvSpPr/>
          <p:nvPr/>
        </p:nvSpPr>
        <p:spPr>
          <a:xfrm>
            <a:off x="3223538" y="1474200"/>
            <a:ext cx="1086520" cy="2772465"/>
          </a:xfrm>
          <a:custGeom>
            <a:rect b="b" l="l" r="r" t="t"/>
            <a:pathLst>
              <a:path extrusionOk="0" h="178667" w="70019">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8"/>
          <p:cNvSpPr/>
          <p:nvPr/>
        </p:nvSpPr>
        <p:spPr>
          <a:xfrm>
            <a:off x="-12" y="4446900"/>
            <a:ext cx="1086600" cy="696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p:cSld name="CUSTOM_6">
    <p:spTree>
      <p:nvGrpSpPr>
        <p:cNvPr id="159" name="Shape 159"/>
        <p:cNvGrpSpPr/>
        <p:nvPr/>
      </p:nvGrpSpPr>
      <p:grpSpPr>
        <a:xfrm>
          <a:off x="0" y="0"/>
          <a:ext cx="0" cy="0"/>
          <a:chOff x="0" y="0"/>
          <a:chExt cx="0" cy="0"/>
        </a:xfrm>
      </p:grpSpPr>
      <p:sp>
        <p:nvSpPr>
          <p:cNvPr id="160" name="Google Shape;160;p9"/>
          <p:cNvSpPr txBox="1"/>
          <p:nvPr>
            <p:ph type="ctrTitle"/>
          </p:nvPr>
        </p:nvSpPr>
        <p:spPr>
          <a:xfrm flipH="1">
            <a:off x="2266008" y="1775350"/>
            <a:ext cx="2163900" cy="356700"/>
          </a:xfrm>
          <a:prstGeom prst="rect">
            <a:avLst/>
          </a:prstGeom>
          <a:noFill/>
          <a:ln>
            <a:noFill/>
          </a:ln>
        </p:spPr>
        <p:txBody>
          <a:bodyPr anchorCtr="0" anchor="b" bIns="0" lIns="91425" spcFirstLastPara="1" rIns="91425" wrap="square" tIns="0">
            <a:noAutofit/>
          </a:bodyPr>
          <a:lstStyle>
            <a:lvl1pPr lvl="0" algn="l">
              <a:lnSpc>
                <a:spcPct val="100000"/>
              </a:lnSpc>
              <a:spcBef>
                <a:spcPts val="0"/>
              </a:spcBef>
              <a:spcAft>
                <a:spcPts val="0"/>
              </a:spcAft>
              <a:buSzPts val="2400"/>
              <a:buNone/>
              <a:defRPr sz="2200"/>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p:txBody>
      </p:sp>
      <p:sp>
        <p:nvSpPr>
          <p:cNvPr id="161" name="Google Shape;161;p9"/>
          <p:cNvSpPr txBox="1"/>
          <p:nvPr>
            <p:ph idx="2" type="ctrTitle"/>
          </p:nvPr>
        </p:nvSpPr>
        <p:spPr>
          <a:xfrm flipH="1">
            <a:off x="4714188" y="1775427"/>
            <a:ext cx="2163900" cy="356700"/>
          </a:xfrm>
          <a:prstGeom prst="rect">
            <a:avLst/>
          </a:prstGeom>
          <a:noFill/>
          <a:ln>
            <a:noFill/>
          </a:ln>
        </p:spPr>
        <p:txBody>
          <a:bodyPr anchorCtr="0" anchor="b" bIns="0" lIns="91425" spcFirstLastPara="1" rIns="91425" wrap="square" tIns="0">
            <a:noAutofit/>
          </a:bodyPr>
          <a:lstStyle>
            <a:lvl1pPr lvl="0" algn="r">
              <a:lnSpc>
                <a:spcPct val="100000"/>
              </a:lnSpc>
              <a:spcBef>
                <a:spcPts val="0"/>
              </a:spcBef>
              <a:spcAft>
                <a:spcPts val="0"/>
              </a:spcAft>
              <a:buSzPts val="2400"/>
              <a:buNone/>
              <a:defRPr sz="2200"/>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p:txBody>
      </p:sp>
      <p:sp>
        <p:nvSpPr>
          <p:cNvPr id="162" name="Google Shape;162;p9"/>
          <p:cNvSpPr txBox="1"/>
          <p:nvPr>
            <p:ph idx="1" type="subTitle"/>
          </p:nvPr>
        </p:nvSpPr>
        <p:spPr>
          <a:xfrm flipH="1">
            <a:off x="4714175" y="2208199"/>
            <a:ext cx="2163900" cy="413100"/>
          </a:xfrm>
          <a:prstGeom prst="rect">
            <a:avLst/>
          </a:prstGeom>
          <a:noFill/>
          <a:ln>
            <a:noFill/>
          </a:ln>
        </p:spPr>
        <p:txBody>
          <a:bodyPr anchorCtr="0" anchor="t" bIns="91425" lIns="91425" spcFirstLastPara="1" rIns="91425" wrap="square" tIns="0">
            <a:noAutofit/>
          </a:bodyPr>
          <a:lstStyle>
            <a:lvl1pPr lvl="0" algn="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163" name="Google Shape;163;p9"/>
          <p:cNvSpPr txBox="1"/>
          <p:nvPr>
            <p:ph idx="3" type="ctrTitle"/>
          </p:nvPr>
        </p:nvSpPr>
        <p:spPr>
          <a:xfrm flipH="1">
            <a:off x="2266001" y="3155675"/>
            <a:ext cx="2163900" cy="356700"/>
          </a:xfrm>
          <a:prstGeom prst="rect">
            <a:avLst/>
          </a:prstGeom>
          <a:noFill/>
          <a:ln>
            <a:noFill/>
          </a:ln>
        </p:spPr>
        <p:txBody>
          <a:bodyPr anchorCtr="0" anchor="b" bIns="0" lIns="91425" spcFirstLastPara="1" rIns="91425" wrap="square" tIns="0">
            <a:noAutofit/>
          </a:bodyPr>
          <a:lstStyle>
            <a:lvl1pPr lvl="0" algn="l">
              <a:lnSpc>
                <a:spcPct val="100000"/>
              </a:lnSpc>
              <a:spcBef>
                <a:spcPts val="0"/>
              </a:spcBef>
              <a:spcAft>
                <a:spcPts val="0"/>
              </a:spcAft>
              <a:buSzPts val="2400"/>
              <a:buNone/>
              <a:defRPr sz="2200"/>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p:txBody>
      </p:sp>
      <p:sp>
        <p:nvSpPr>
          <p:cNvPr id="164" name="Google Shape;164;p9"/>
          <p:cNvSpPr txBox="1"/>
          <p:nvPr>
            <p:ph idx="4" type="subTitle"/>
          </p:nvPr>
        </p:nvSpPr>
        <p:spPr>
          <a:xfrm flipH="1">
            <a:off x="2266000" y="3585925"/>
            <a:ext cx="2163900" cy="413100"/>
          </a:xfrm>
          <a:prstGeom prst="rect">
            <a:avLst/>
          </a:prstGeom>
          <a:noFill/>
          <a:ln>
            <a:noFill/>
          </a:ln>
        </p:spPr>
        <p:txBody>
          <a:bodyPr anchorCtr="0" anchor="t" bIns="91425" lIns="91425" spcFirstLastPara="1" rIns="91425" wrap="square" tIns="0">
            <a:noAutofit/>
          </a:bodyPr>
          <a:lstStyle>
            <a:lvl1pPr lvl="0" algn="l">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165" name="Google Shape;165;p9"/>
          <p:cNvSpPr txBox="1"/>
          <p:nvPr>
            <p:ph idx="5" type="ctrTitle"/>
          </p:nvPr>
        </p:nvSpPr>
        <p:spPr>
          <a:xfrm flipH="1">
            <a:off x="4714200" y="3155754"/>
            <a:ext cx="2163900" cy="356700"/>
          </a:xfrm>
          <a:prstGeom prst="rect">
            <a:avLst/>
          </a:prstGeom>
          <a:noFill/>
          <a:ln>
            <a:noFill/>
          </a:ln>
        </p:spPr>
        <p:txBody>
          <a:bodyPr anchorCtr="0" anchor="b" bIns="0" lIns="91425" spcFirstLastPara="1" rIns="91425" wrap="square" tIns="0">
            <a:noAutofit/>
          </a:bodyPr>
          <a:lstStyle>
            <a:lvl1pPr lvl="0" algn="r">
              <a:lnSpc>
                <a:spcPct val="100000"/>
              </a:lnSpc>
              <a:spcBef>
                <a:spcPts val="0"/>
              </a:spcBef>
              <a:spcAft>
                <a:spcPts val="0"/>
              </a:spcAft>
              <a:buSzPts val="2400"/>
              <a:buNone/>
              <a:defRPr sz="2200"/>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p:txBody>
      </p:sp>
      <p:sp>
        <p:nvSpPr>
          <p:cNvPr id="166" name="Google Shape;166;p9"/>
          <p:cNvSpPr txBox="1"/>
          <p:nvPr>
            <p:ph idx="6" type="subTitle"/>
          </p:nvPr>
        </p:nvSpPr>
        <p:spPr>
          <a:xfrm flipH="1">
            <a:off x="4714175" y="3585925"/>
            <a:ext cx="2163900" cy="413100"/>
          </a:xfrm>
          <a:prstGeom prst="rect">
            <a:avLst/>
          </a:prstGeom>
          <a:noFill/>
          <a:ln>
            <a:noFill/>
          </a:ln>
        </p:spPr>
        <p:txBody>
          <a:bodyPr anchorCtr="0" anchor="t" bIns="91425" lIns="91425" spcFirstLastPara="1" rIns="91425" wrap="square" tIns="0">
            <a:noAutofit/>
          </a:bodyPr>
          <a:lstStyle>
            <a:lvl1pPr lvl="0" algn="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167" name="Google Shape;167;p9"/>
          <p:cNvSpPr txBox="1"/>
          <p:nvPr>
            <p:ph idx="7" type="title"/>
          </p:nvPr>
        </p:nvSpPr>
        <p:spPr>
          <a:xfrm>
            <a:off x="1278050" y="343200"/>
            <a:ext cx="6588000" cy="66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solidFill>
                  <a:schemeClr val="dk2"/>
                </a:solidFill>
              </a:defRPr>
            </a:lvl2pPr>
            <a:lvl3pPr lvl="2" algn="ctr">
              <a:lnSpc>
                <a:spcPct val="100000"/>
              </a:lnSpc>
              <a:spcBef>
                <a:spcPts val="0"/>
              </a:spcBef>
              <a:spcAft>
                <a:spcPts val="0"/>
              </a:spcAft>
              <a:buSzPts val="2800"/>
              <a:buNone/>
              <a:defRPr sz="3000">
                <a:solidFill>
                  <a:schemeClr val="dk2"/>
                </a:solidFill>
              </a:defRPr>
            </a:lvl3pPr>
            <a:lvl4pPr lvl="3" algn="ctr">
              <a:lnSpc>
                <a:spcPct val="100000"/>
              </a:lnSpc>
              <a:spcBef>
                <a:spcPts val="0"/>
              </a:spcBef>
              <a:spcAft>
                <a:spcPts val="0"/>
              </a:spcAft>
              <a:buSzPts val="2800"/>
              <a:buNone/>
              <a:defRPr sz="3000">
                <a:solidFill>
                  <a:schemeClr val="dk2"/>
                </a:solidFill>
              </a:defRPr>
            </a:lvl4pPr>
            <a:lvl5pPr lvl="4" algn="ctr">
              <a:lnSpc>
                <a:spcPct val="100000"/>
              </a:lnSpc>
              <a:spcBef>
                <a:spcPts val="0"/>
              </a:spcBef>
              <a:spcAft>
                <a:spcPts val="0"/>
              </a:spcAft>
              <a:buSzPts val="2800"/>
              <a:buNone/>
              <a:defRPr sz="3000">
                <a:solidFill>
                  <a:schemeClr val="dk2"/>
                </a:solidFill>
              </a:defRPr>
            </a:lvl5pPr>
            <a:lvl6pPr lvl="5" algn="ctr">
              <a:lnSpc>
                <a:spcPct val="100000"/>
              </a:lnSpc>
              <a:spcBef>
                <a:spcPts val="0"/>
              </a:spcBef>
              <a:spcAft>
                <a:spcPts val="0"/>
              </a:spcAft>
              <a:buSzPts val="2800"/>
              <a:buNone/>
              <a:defRPr sz="3000">
                <a:solidFill>
                  <a:schemeClr val="dk2"/>
                </a:solidFill>
              </a:defRPr>
            </a:lvl6pPr>
            <a:lvl7pPr lvl="6" algn="ctr">
              <a:lnSpc>
                <a:spcPct val="100000"/>
              </a:lnSpc>
              <a:spcBef>
                <a:spcPts val="0"/>
              </a:spcBef>
              <a:spcAft>
                <a:spcPts val="0"/>
              </a:spcAft>
              <a:buSzPts val="2800"/>
              <a:buNone/>
              <a:defRPr sz="3000">
                <a:solidFill>
                  <a:schemeClr val="dk2"/>
                </a:solidFill>
              </a:defRPr>
            </a:lvl7pPr>
            <a:lvl8pPr lvl="7" algn="ctr">
              <a:lnSpc>
                <a:spcPct val="100000"/>
              </a:lnSpc>
              <a:spcBef>
                <a:spcPts val="0"/>
              </a:spcBef>
              <a:spcAft>
                <a:spcPts val="0"/>
              </a:spcAft>
              <a:buSzPts val="2800"/>
              <a:buNone/>
              <a:defRPr sz="3000">
                <a:solidFill>
                  <a:schemeClr val="dk2"/>
                </a:solidFill>
              </a:defRPr>
            </a:lvl8pPr>
            <a:lvl9pPr lvl="8" algn="ctr">
              <a:lnSpc>
                <a:spcPct val="100000"/>
              </a:lnSpc>
              <a:spcBef>
                <a:spcPts val="0"/>
              </a:spcBef>
              <a:spcAft>
                <a:spcPts val="0"/>
              </a:spcAft>
              <a:buSzPts val="2800"/>
              <a:buNone/>
              <a:defRPr sz="3000">
                <a:solidFill>
                  <a:schemeClr val="dk2"/>
                </a:solidFill>
              </a:defRPr>
            </a:lvl9pPr>
          </a:lstStyle>
          <a:p/>
        </p:txBody>
      </p:sp>
      <p:sp>
        <p:nvSpPr>
          <p:cNvPr id="168" name="Google Shape;168;p9"/>
          <p:cNvSpPr txBox="1"/>
          <p:nvPr>
            <p:ph idx="8" type="subTitle"/>
          </p:nvPr>
        </p:nvSpPr>
        <p:spPr>
          <a:xfrm flipH="1">
            <a:off x="2266008" y="2208197"/>
            <a:ext cx="2163900" cy="413100"/>
          </a:xfrm>
          <a:prstGeom prst="rect">
            <a:avLst/>
          </a:prstGeom>
          <a:noFill/>
          <a:ln>
            <a:noFill/>
          </a:ln>
        </p:spPr>
        <p:txBody>
          <a:bodyPr anchorCtr="0" anchor="t" bIns="91425" lIns="91425" spcFirstLastPara="1" rIns="91425" wrap="square" tIns="0">
            <a:noAutofit/>
          </a:bodyPr>
          <a:lstStyle>
            <a:lvl1pPr lvl="0" algn="l">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9" name="Shape 169"/>
        <p:cNvGrpSpPr/>
        <p:nvPr/>
      </p:nvGrpSpPr>
      <p:grpSpPr>
        <a:xfrm>
          <a:off x="0" y="0"/>
          <a:ext cx="0" cy="0"/>
          <a:chOff x="0" y="0"/>
          <a:chExt cx="0" cy="0"/>
        </a:xfrm>
      </p:grpSpPr>
      <p:sp>
        <p:nvSpPr>
          <p:cNvPr id="170" name="Google Shape;170;p10"/>
          <p:cNvSpPr txBox="1"/>
          <p:nvPr>
            <p:ph type="title"/>
          </p:nvPr>
        </p:nvSpPr>
        <p:spPr>
          <a:xfrm>
            <a:off x="1278050" y="343200"/>
            <a:ext cx="6588000" cy="66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lvl2pPr>
            <a:lvl3pPr lvl="2" algn="ctr">
              <a:lnSpc>
                <a:spcPct val="100000"/>
              </a:lnSpc>
              <a:spcBef>
                <a:spcPts val="0"/>
              </a:spcBef>
              <a:spcAft>
                <a:spcPts val="0"/>
              </a:spcAft>
              <a:buSzPts val="2800"/>
              <a:buNone/>
              <a:defRPr sz="3000"/>
            </a:lvl3pPr>
            <a:lvl4pPr lvl="3" algn="ctr">
              <a:lnSpc>
                <a:spcPct val="100000"/>
              </a:lnSpc>
              <a:spcBef>
                <a:spcPts val="0"/>
              </a:spcBef>
              <a:spcAft>
                <a:spcPts val="0"/>
              </a:spcAft>
              <a:buSzPts val="2800"/>
              <a:buNone/>
              <a:defRPr sz="3000"/>
            </a:lvl4pPr>
            <a:lvl5pPr lvl="4" algn="ctr">
              <a:lnSpc>
                <a:spcPct val="100000"/>
              </a:lnSpc>
              <a:spcBef>
                <a:spcPts val="0"/>
              </a:spcBef>
              <a:spcAft>
                <a:spcPts val="0"/>
              </a:spcAft>
              <a:buSzPts val="2800"/>
              <a:buNone/>
              <a:defRPr sz="3000"/>
            </a:lvl5pPr>
            <a:lvl6pPr lvl="5" algn="ctr">
              <a:lnSpc>
                <a:spcPct val="100000"/>
              </a:lnSpc>
              <a:spcBef>
                <a:spcPts val="0"/>
              </a:spcBef>
              <a:spcAft>
                <a:spcPts val="0"/>
              </a:spcAft>
              <a:buSzPts val="2800"/>
              <a:buNone/>
              <a:defRPr sz="3000"/>
            </a:lvl6pPr>
            <a:lvl7pPr lvl="6" algn="ctr">
              <a:lnSpc>
                <a:spcPct val="100000"/>
              </a:lnSpc>
              <a:spcBef>
                <a:spcPts val="0"/>
              </a:spcBef>
              <a:spcAft>
                <a:spcPts val="0"/>
              </a:spcAft>
              <a:buSzPts val="2800"/>
              <a:buNone/>
              <a:defRPr sz="3000"/>
            </a:lvl7pPr>
            <a:lvl8pPr lvl="7" algn="ctr">
              <a:lnSpc>
                <a:spcPct val="100000"/>
              </a:lnSpc>
              <a:spcBef>
                <a:spcPts val="0"/>
              </a:spcBef>
              <a:spcAft>
                <a:spcPts val="0"/>
              </a:spcAft>
              <a:buSzPts val="2800"/>
              <a:buNone/>
              <a:defRPr sz="3000"/>
            </a:lvl8pPr>
            <a:lvl9pPr lvl="8" algn="ctr">
              <a:lnSpc>
                <a:spcPct val="100000"/>
              </a:lnSpc>
              <a:spcBef>
                <a:spcPts val="0"/>
              </a:spcBef>
              <a:spcAft>
                <a:spcPts val="0"/>
              </a:spcAft>
              <a:buSzPts val="2800"/>
              <a:buNone/>
              <a:defRPr sz="3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2.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Overpass Mono"/>
              <a:buNone/>
              <a:defRPr b="1" i="0" sz="2800" u="none" cap="none" strike="noStrike">
                <a:solidFill>
                  <a:schemeClr val="lt1"/>
                </a:solidFill>
                <a:latin typeface="Overpass Mono"/>
                <a:ea typeface="Overpass Mono"/>
                <a:cs typeface="Overpass Mono"/>
                <a:sym typeface="Overpass Mono"/>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1"/>
              </a:buClr>
              <a:buSzPts val="1800"/>
              <a:buFont typeface="Anaheim"/>
              <a:buChar char="●"/>
              <a:defRPr b="0" i="0" sz="1800" u="none" cap="none" strike="noStrike">
                <a:solidFill>
                  <a:schemeClr val="lt1"/>
                </a:solidFill>
                <a:latin typeface="Anaheim"/>
                <a:ea typeface="Anaheim"/>
                <a:cs typeface="Anaheim"/>
                <a:sym typeface="Anaheim"/>
              </a:defRPr>
            </a:lvl1pPr>
            <a:lvl2pPr indent="-317500" lvl="1" marL="914400" marR="0" rtl="0" algn="l">
              <a:lnSpc>
                <a:spcPct val="115000"/>
              </a:lnSpc>
              <a:spcBef>
                <a:spcPts val="1600"/>
              </a:spcBef>
              <a:spcAft>
                <a:spcPts val="0"/>
              </a:spcAft>
              <a:buClr>
                <a:schemeClr val="lt1"/>
              </a:buClr>
              <a:buSzPts val="1400"/>
              <a:buFont typeface="Anaheim"/>
              <a:buChar char="○"/>
              <a:defRPr b="0" i="0" sz="1400" u="none" cap="none" strike="noStrike">
                <a:solidFill>
                  <a:schemeClr val="lt1"/>
                </a:solidFill>
                <a:latin typeface="Anaheim"/>
                <a:ea typeface="Anaheim"/>
                <a:cs typeface="Anaheim"/>
                <a:sym typeface="Anaheim"/>
              </a:defRPr>
            </a:lvl2pPr>
            <a:lvl3pPr indent="-317500" lvl="2" marL="1371600" marR="0" rtl="0" algn="l">
              <a:lnSpc>
                <a:spcPct val="115000"/>
              </a:lnSpc>
              <a:spcBef>
                <a:spcPts val="1600"/>
              </a:spcBef>
              <a:spcAft>
                <a:spcPts val="0"/>
              </a:spcAft>
              <a:buClr>
                <a:schemeClr val="lt1"/>
              </a:buClr>
              <a:buSzPts val="1400"/>
              <a:buFont typeface="Anaheim"/>
              <a:buChar char="■"/>
              <a:defRPr b="0" i="0" sz="1400" u="none" cap="none" strike="noStrike">
                <a:solidFill>
                  <a:schemeClr val="lt1"/>
                </a:solidFill>
                <a:latin typeface="Anaheim"/>
                <a:ea typeface="Anaheim"/>
                <a:cs typeface="Anaheim"/>
                <a:sym typeface="Anaheim"/>
              </a:defRPr>
            </a:lvl3pPr>
            <a:lvl4pPr indent="-317500" lvl="3" marL="1828800" marR="0" rtl="0" algn="l">
              <a:lnSpc>
                <a:spcPct val="115000"/>
              </a:lnSpc>
              <a:spcBef>
                <a:spcPts val="1600"/>
              </a:spcBef>
              <a:spcAft>
                <a:spcPts val="0"/>
              </a:spcAft>
              <a:buClr>
                <a:schemeClr val="lt1"/>
              </a:buClr>
              <a:buSzPts val="1400"/>
              <a:buFont typeface="Anaheim"/>
              <a:buChar char="●"/>
              <a:defRPr b="0" i="0" sz="1400" u="none" cap="none" strike="noStrike">
                <a:solidFill>
                  <a:schemeClr val="lt1"/>
                </a:solidFill>
                <a:latin typeface="Anaheim"/>
                <a:ea typeface="Anaheim"/>
                <a:cs typeface="Anaheim"/>
                <a:sym typeface="Anaheim"/>
              </a:defRPr>
            </a:lvl4pPr>
            <a:lvl5pPr indent="-317500" lvl="4" marL="2286000" marR="0" rtl="0" algn="l">
              <a:lnSpc>
                <a:spcPct val="115000"/>
              </a:lnSpc>
              <a:spcBef>
                <a:spcPts val="1600"/>
              </a:spcBef>
              <a:spcAft>
                <a:spcPts val="0"/>
              </a:spcAft>
              <a:buClr>
                <a:schemeClr val="lt1"/>
              </a:buClr>
              <a:buSzPts val="1400"/>
              <a:buFont typeface="Anaheim"/>
              <a:buChar char="○"/>
              <a:defRPr b="0" i="0" sz="1400" u="none" cap="none" strike="noStrike">
                <a:solidFill>
                  <a:schemeClr val="lt1"/>
                </a:solidFill>
                <a:latin typeface="Anaheim"/>
                <a:ea typeface="Anaheim"/>
                <a:cs typeface="Anaheim"/>
                <a:sym typeface="Anaheim"/>
              </a:defRPr>
            </a:lvl5pPr>
            <a:lvl6pPr indent="-317500" lvl="5" marL="2743200" marR="0" rtl="0" algn="l">
              <a:lnSpc>
                <a:spcPct val="115000"/>
              </a:lnSpc>
              <a:spcBef>
                <a:spcPts val="1600"/>
              </a:spcBef>
              <a:spcAft>
                <a:spcPts val="0"/>
              </a:spcAft>
              <a:buClr>
                <a:schemeClr val="lt1"/>
              </a:buClr>
              <a:buSzPts val="1400"/>
              <a:buFont typeface="Anaheim"/>
              <a:buChar char="■"/>
              <a:defRPr b="0" i="0" sz="1400" u="none" cap="none" strike="noStrike">
                <a:solidFill>
                  <a:schemeClr val="lt1"/>
                </a:solidFill>
                <a:latin typeface="Anaheim"/>
                <a:ea typeface="Anaheim"/>
                <a:cs typeface="Anaheim"/>
                <a:sym typeface="Anaheim"/>
              </a:defRPr>
            </a:lvl6pPr>
            <a:lvl7pPr indent="-317500" lvl="6" marL="3200400" marR="0" rtl="0" algn="l">
              <a:lnSpc>
                <a:spcPct val="115000"/>
              </a:lnSpc>
              <a:spcBef>
                <a:spcPts val="1600"/>
              </a:spcBef>
              <a:spcAft>
                <a:spcPts val="0"/>
              </a:spcAft>
              <a:buClr>
                <a:schemeClr val="lt1"/>
              </a:buClr>
              <a:buSzPts val="1400"/>
              <a:buFont typeface="Anaheim"/>
              <a:buChar char="●"/>
              <a:defRPr b="0" i="0" sz="1400" u="none" cap="none" strike="noStrike">
                <a:solidFill>
                  <a:schemeClr val="lt1"/>
                </a:solidFill>
                <a:latin typeface="Anaheim"/>
                <a:ea typeface="Anaheim"/>
                <a:cs typeface="Anaheim"/>
                <a:sym typeface="Anaheim"/>
              </a:defRPr>
            </a:lvl7pPr>
            <a:lvl8pPr indent="-317500" lvl="7" marL="3657600" marR="0" rtl="0" algn="l">
              <a:lnSpc>
                <a:spcPct val="115000"/>
              </a:lnSpc>
              <a:spcBef>
                <a:spcPts val="1600"/>
              </a:spcBef>
              <a:spcAft>
                <a:spcPts val="0"/>
              </a:spcAft>
              <a:buClr>
                <a:schemeClr val="lt1"/>
              </a:buClr>
              <a:buSzPts val="1400"/>
              <a:buFont typeface="Anaheim"/>
              <a:buChar char="○"/>
              <a:defRPr b="0" i="0" sz="1400" u="none" cap="none" strike="noStrike">
                <a:solidFill>
                  <a:schemeClr val="lt1"/>
                </a:solidFill>
                <a:latin typeface="Anaheim"/>
                <a:ea typeface="Anaheim"/>
                <a:cs typeface="Anaheim"/>
                <a:sym typeface="Anaheim"/>
              </a:defRPr>
            </a:lvl8pPr>
            <a:lvl9pPr indent="-317500" lvl="8" marL="4114800" marR="0" rtl="0" algn="l">
              <a:lnSpc>
                <a:spcPct val="115000"/>
              </a:lnSpc>
              <a:spcBef>
                <a:spcPts val="1600"/>
              </a:spcBef>
              <a:spcAft>
                <a:spcPts val="1600"/>
              </a:spcAft>
              <a:buClr>
                <a:schemeClr val="lt1"/>
              </a:buClr>
              <a:buSzPts val="1400"/>
              <a:buFont typeface="Anaheim"/>
              <a:buChar char="■"/>
              <a:defRPr b="0" i="0" sz="1400" u="none" cap="none" strike="noStrike">
                <a:solidFill>
                  <a:schemeClr val="lt1"/>
                </a:solidFill>
                <a:latin typeface="Anaheim"/>
                <a:ea typeface="Anaheim"/>
                <a:cs typeface="Anaheim"/>
                <a:sym typeface="Anahei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5"/>
          <p:cNvSpPr txBox="1"/>
          <p:nvPr>
            <p:ph type="ctrTitle"/>
          </p:nvPr>
        </p:nvSpPr>
        <p:spPr>
          <a:xfrm>
            <a:off x="718575" y="1369045"/>
            <a:ext cx="8520600" cy="1910400"/>
          </a:xfrm>
          <a:prstGeom prst="rect">
            <a:avLst/>
          </a:prstGeom>
          <a:noFill/>
          <a:ln>
            <a:noFill/>
          </a:ln>
        </p:spPr>
        <p:txBody>
          <a:bodyPr anchorCtr="0" anchor="b" bIns="0" lIns="91425" spcFirstLastPara="1" rIns="91425" wrap="square" tIns="91425">
            <a:noAutofit/>
          </a:bodyPr>
          <a:lstStyle/>
          <a:p>
            <a:pPr indent="0" lvl="0" marL="0" rtl="0" algn="l">
              <a:lnSpc>
                <a:spcPct val="80000"/>
              </a:lnSpc>
              <a:spcBef>
                <a:spcPts val="0"/>
              </a:spcBef>
              <a:spcAft>
                <a:spcPts val="0"/>
              </a:spcAft>
              <a:buSzPts val="7400"/>
              <a:buNone/>
            </a:pPr>
            <a:r>
              <a:rPr lang="en" sz="5100"/>
              <a:t>TAR UMT International Hackathon 2024</a:t>
            </a:r>
            <a:endParaRPr sz="5100"/>
          </a:p>
        </p:txBody>
      </p:sp>
      <p:sp>
        <p:nvSpPr>
          <p:cNvPr id="331" name="Google Shape;331;p25"/>
          <p:cNvSpPr txBox="1"/>
          <p:nvPr>
            <p:ph idx="1" type="subTitle"/>
          </p:nvPr>
        </p:nvSpPr>
        <p:spPr>
          <a:xfrm>
            <a:off x="769050" y="3396100"/>
            <a:ext cx="8520600" cy="792600"/>
          </a:xfrm>
          <a:prstGeom prst="rect">
            <a:avLst/>
          </a:prstGeom>
          <a:noFill/>
          <a:ln>
            <a:noFill/>
          </a:ln>
        </p:spPr>
        <p:txBody>
          <a:bodyPr anchorCtr="0" anchor="t" bIns="91425" lIns="91425" spcFirstLastPara="1" rIns="91425" wrap="square" tIns="0">
            <a:noAutofit/>
          </a:bodyPr>
          <a:lstStyle/>
          <a:p>
            <a:pPr indent="0" lvl="0" marL="0" rtl="0" algn="l">
              <a:lnSpc>
                <a:spcPct val="100000"/>
              </a:lnSpc>
              <a:spcBef>
                <a:spcPts val="0"/>
              </a:spcBef>
              <a:spcAft>
                <a:spcPts val="0"/>
              </a:spcAft>
              <a:buSzPts val="2100"/>
              <a:buNone/>
            </a:pPr>
            <a:r>
              <a:rPr lang="en">
                <a:solidFill>
                  <a:schemeClr val="dk2"/>
                </a:solidFill>
              </a:rPr>
              <a:t>Team </a:t>
            </a:r>
            <a:r>
              <a:rPr lang="en">
                <a:solidFill>
                  <a:schemeClr val="dk2"/>
                </a:solidFill>
              </a:rPr>
              <a:t>Name : perror(“520”);</a:t>
            </a:r>
            <a:endParaRPr>
              <a:solidFill>
                <a:schemeClr val="dk2"/>
              </a:solidFill>
            </a:endParaRPr>
          </a:p>
          <a:p>
            <a:pPr indent="0" lvl="0" marL="0" rtl="0" algn="l">
              <a:lnSpc>
                <a:spcPct val="100000"/>
              </a:lnSpc>
              <a:spcBef>
                <a:spcPts val="0"/>
              </a:spcBef>
              <a:spcAft>
                <a:spcPts val="0"/>
              </a:spcAft>
              <a:buSzPts val="2100"/>
              <a:buNone/>
            </a:pPr>
            <a:r>
              <a:t/>
            </a:r>
            <a:endParaRPr>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4"/>
          <p:cNvSpPr txBox="1"/>
          <p:nvPr>
            <p:ph idx="7" type="title"/>
          </p:nvPr>
        </p:nvSpPr>
        <p:spPr>
          <a:xfrm>
            <a:off x="1278000" y="343200"/>
            <a:ext cx="6588000" cy="66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Solution</a:t>
            </a:r>
            <a:endParaRPr/>
          </a:p>
        </p:txBody>
      </p:sp>
      <p:sp>
        <p:nvSpPr>
          <p:cNvPr id="398" name="Google Shape;398;p34"/>
          <p:cNvSpPr txBox="1"/>
          <p:nvPr>
            <p:ph type="ctrTitle"/>
          </p:nvPr>
        </p:nvSpPr>
        <p:spPr>
          <a:xfrm flipH="1">
            <a:off x="1002900" y="1263750"/>
            <a:ext cx="7138200" cy="669000"/>
          </a:xfrm>
          <a:prstGeom prst="rect">
            <a:avLst/>
          </a:prstGeom>
          <a:noFill/>
          <a:ln>
            <a:noFill/>
          </a:ln>
        </p:spPr>
        <p:txBody>
          <a:bodyPr anchorCtr="0" anchor="b" bIns="0" lIns="91425" spcFirstLastPara="1" rIns="91425" wrap="square" tIns="0">
            <a:noAutofit/>
          </a:bodyPr>
          <a:lstStyle/>
          <a:p>
            <a:pPr indent="0" lvl="0" marL="0" rtl="0" algn="l">
              <a:spcBef>
                <a:spcPts val="0"/>
              </a:spcBef>
              <a:spcAft>
                <a:spcPts val="0"/>
              </a:spcAft>
              <a:buNone/>
            </a:pPr>
            <a:r>
              <a:rPr lang="en"/>
              <a:t>Prevent: Come up with ways to stop data leaks using encryption, access controls, or data masking.</a:t>
            </a:r>
            <a:endParaRPr/>
          </a:p>
        </p:txBody>
      </p:sp>
      <p:sp>
        <p:nvSpPr>
          <p:cNvPr id="399" name="Google Shape;399;p34"/>
          <p:cNvSpPr txBox="1"/>
          <p:nvPr>
            <p:ph idx="8" type="subTitle"/>
          </p:nvPr>
        </p:nvSpPr>
        <p:spPr>
          <a:xfrm flipH="1">
            <a:off x="1002850" y="2108100"/>
            <a:ext cx="6924300" cy="2806800"/>
          </a:xfrm>
          <a:prstGeom prst="rect">
            <a:avLst/>
          </a:prstGeom>
          <a:noFill/>
          <a:ln>
            <a:noFill/>
          </a:ln>
        </p:spPr>
        <p:txBody>
          <a:bodyPr anchorCtr="0" anchor="t" bIns="91425" lIns="91425" spcFirstLastPara="1" rIns="91425" wrap="square" tIns="0">
            <a:noAutofit/>
          </a:bodyPr>
          <a:lstStyle/>
          <a:p>
            <a:pPr indent="0" lvl="0" marL="0" rtl="0" algn="just">
              <a:lnSpc>
                <a:spcPct val="100000"/>
              </a:lnSpc>
              <a:spcBef>
                <a:spcPts val="0"/>
              </a:spcBef>
              <a:spcAft>
                <a:spcPts val="0"/>
              </a:spcAft>
              <a:buSzPts val="1200"/>
              <a:buNone/>
            </a:pPr>
            <a:r>
              <a:rPr lang="en" sz="2500"/>
              <a:t>Our system prevent data leaks by using encryption to encrypt the file selected by users. Furthermore, only staff that entered the correct staff id and password can perform the encryption and decryption of file. At the same time, if wrong password is being entered, it will also be stored in the audit log.</a:t>
            </a:r>
            <a:endParaRPr sz="2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35"/>
          <p:cNvSpPr txBox="1"/>
          <p:nvPr>
            <p:ph type="title"/>
          </p:nvPr>
        </p:nvSpPr>
        <p:spPr>
          <a:xfrm>
            <a:off x="454800" y="2714625"/>
            <a:ext cx="8425200" cy="447900"/>
          </a:xfrm>
          <a:prstGeom prst="rect">
            <a:avLst/>
          </a:prstGeom>
          <a:noFill/>
          <a:ln>
            <a:noFill/>
          </a:ln>
        </p:spPr>
        <p:txBody>
          <a:bodyPr anchorCtr="0" anchor="ctr" bIns="0" lIns="91425" spcFirstLastPara="1" rIns="91425" wrap="square" tIns="0">
            <a:noAutofit/>
          </a:bodyPr>
          <a:lstStyle/>
          <a:p>
            <a:pPr indent="0" lvl="0" marL="0" rtl="0" algn="ctr">
              <a:lnSpc>
                <a:spcPct val="100000"/>
              </a:lnSpc>
              <a:spcBef>
                <a:spcPts val="0"/>
              </a:spcBef>
              <a:spcAft>
                <a:spcPts val="0"/>
              </a:spcAft>
              <a:buSzPts val="3600"/>
              <a:buNone/>
            </a:pPr>
            <a:r>
              <a:rPr lang="en"/>
              <a:t>PRODUCT</a:t>
            </a:r>
            <a:endParaRPr/>
          </a:p>
        </p:txBody>
      </p:sp>
      <p:sp>
        <p:nvSpPr>
          <p:cNvPr id="405" name="Google Shape;405;p35"/>
          <p:cNvSpPr txBox="1"/>
          <p:nvPr>
            <p:ph idx="2" type="title"/>
          </p:nvPr>
        </p:nvSpPr>
        <p:spPr>
          <a:xfrm>
            <a:off x="454800" y="2150850"/>
            <a:ext cx="8425200" cy="489600"/>
          </a:xfrm>
          <a:prstGeom prst="rect">
            <a:avLst/>
          </a:prstGeom>
          <a:noFill/>
          <a:ln>
            <a:noFill/>
          </a:ln>
        </p:spPr>
        <p:txBody>
          <a:bodyPr anchorCtr="0" anchor="b" bIns="0" lIns="91425" spcFirstLastPara="1" rIns="91425" wrap="square" tIns="0">
            <a:noAutofit/>
          </a:bodyPr>
          <a:lstStyle/>
          <a:p>
            <a:pPr indent="0" lvl="0" marL="0" rtl="0" algn="ctr">
              <a:lnSpc>
                <a:spcPct val="100000"/>
              </a:lnSpc>
              <a:spcBef>
                <a:spcPts val="0"/>
              </a:spcBef>
              <a:spcAft>
                <a:spcPts val="0"/>
              </a:spcAft>
              <a:buSzPts val="8000"/>
              <a:buNone/>
            </a:pPr>
            <a:r>
              <a:rPr lang="en"/>
              <a:t>03</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36"/>
          <p:cNvSpPr txBox="1"/>
          <p:nvPr>
            <p:ph idx="7" type="title"/>
          </p:nvPr>
        </p:nvSpPr>
        <p:spPr>
          <a:xfrm>
            <a:off x="1278000" y="343200"/>
            <a:ext cx="6588000" cy="66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1 Initialization of </a:t>
            </a:r>
            <a:endParaRPr/>
          </a:p>
          <a:p>
            <a:pPr indent="0" lvl="0" marL="0" rtl="0" algn="ctr">
              <a:lnSpc>
                <a:spcPct val="100000"/>
              </a:lnSpc>
              <a:spcBef>
                <a:spcPts val="0"/>
              </a:spcBef>
              <a:spcAft>
                <a:spcPts val="0"/>
              </a:spcAft>
              <a:buSzPts val="2800"/>
              <a:buNone/>
            </a:pPr>
            <a:r>
              <a:rPr lang="en"/>
              <a:t>Staff ID and password</a:t>
            </a:r>
            <a:endParaRPr/>
          </a:p>
        </p:txBody>
      </p:sp>
      <p:sp>
        <p:nvSpPr>
          <p:cNvPr id="411" name="Google Shape;411;p36"/>
          <p:cNvSpPr txBox="1"/>
          <p:nvPr>
            <p:ph idx="8" type="subTitle"/>
          </p:nvPr>
        </p:nvSpPr>
        <p:spPr>
          <a:xfrm flipH="1">
            <a:off x="720775" y="1593950"/>
            <a:ext cx="7702500" cy="3321000"/>
          </a:xfrm>
          <a:prstGeom prst="rect">
            <a:avLst/>
          </a:prstGeom>
          <a:noFill/>
          <a:ln>
            <a:noFill/>
          </a:ln>
        </p:spPr>
        <p:txBody>
          <a:bodyPr anchorCtr="0" anchor="t" bIns="91425" lIns="91425" spcFirstLastPara="1" rIns="91425" wrap="square" tIns="0">
            <a:noAutofit/>
          </a:bodyPr>
          <a:lstStyle/>
          <a:p>
            <a:pPr indent="0" lvl="0" marL="0" rtl="0" algn="l">
              <a:lnSpc>
                <a:spcPct val="100000"/>
              </a:lnSpc>
              <a:spcBef>
                <a:spcPts val="0"/>
              </a:spcBef>
              <a:spcAft>
                <a:spcPts val="0"/>
              </a:spcAft>
              <a:buSzPts val="1200"/>
              <a:buNone/>
            </a:pPr>
            <a:r>
              <a:rPr lang="en" sz="2500"/>
              <a:t>As this is only a simple encrypt and decrypt system, we didn’t include a file to store our staff’s details. We just declare a Staff ID and password for our system. User can use this id and password to login to our system. </a:t>
            </a:r>
            <a:endParaRPr sz="2500"/>
          </a:p>
        </p:txBody>
      </p:sp>
      <p:pic>
        <p:nvPicPr>
          <p:cNvPr id="412" name="Google Shape;412;p36"/>
          <p:cNvPicPr preferRelativeResize="0"/>
          <p:nvPr/>
        </p:nvPicPr>
        <p:blipFill>
          <a:blip r:embed="rId3">
            <a:alphaModFix/>
          </a:blip>
          <a:stretch>
            <a:fillRect/>
          </a:stretch>
        </p:blipFill>
        <p:spPr>
          <a:xfrm>
            <a:off x="2425300" y="3782775"/>
            <a:ext cx="4293450" cy="817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37"/>
          <p:cNvSpPr txBox="1"/>
          <p:nvPr>
            <p:ph idx="7" type="title"/>
          </p:nvPr>
        </p:nvSpPr>
        <p:spPr>
          <a:xfrm>
            <a:off x="1278000" y="343200"/>
            <a:ext cx="6588000" cy="66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2 Hidden password</a:t>
            </a:r>
            <a:endParaRPr/>
          </a:p>
        </p:txBody>
      </p:sp>
      <p:sp>
        <p:nvSpPr>
          <p:cNvPr id="418" name="Google Shape;418;p37"/>
          <p:cNvSpPr txBox="1"/>
          <p:nvPr>
            <p:ph idx="8" type="subTitle"/>
          </p:nvPr>
        </p:nvSpPr>
        <p:spPr>
          <a:xfrm flipH="1">
            <a:off x="493100" y="1165325"/>
            <a:ext cx="3900300" cy="3321000"/>
          </a:xfrm>
          <a:prstGeom prst="rect">
            <a:avLst/>
          </a:prstGeom>
          <a:noFill/>
          <a:ln>
            <a:noFill/>
          </a:ln>
        </p:spPr>
        <p:txBody>
          <a:bodyPr anchorCtr="0" anchor="t" bIns="91425" lIns="91425" spcFirstLastPara="1" rIns="91425" wrap="square" tIns="0">
            <a:noAutofit/>
          </a:bodyPr>
          <a:lstStyle/>
          <a:p>
            <a:pPr indent="0" lvl="0" marL="0" rtl="0" algn="l">
              <a:lnSpc>
                <a:spcPct val="100000"/>
              </a:lnSpc>
              <a:spcBef>
                <a:spcPts val="0"/>
              </a:spcBef>
              <a:spcAft>
                <a:spcPts val="0"/>
              </a:spcAft>
              <a:buSzPts val="1200"/>
              <a:buNone/>
            </a:pPr>
            <a:r>
              <a:rPr lang="en" sz="2500"/>
              <a:t>To prevent the password input by the user is not leak to others, we made the password to become asterisk (*) so that it can prevent others to see it. </a:t>
            </a:r>
            <a:endParaRPr sz="2500"/>
          </a:p>
        </p:txBody>
      </p:sp>
      <p:pic>
        <p:nvPicPr>
          <p:cNvPr id="419" name="Google Shape;419;p37"/>
          <p:cNvPicPr preferRelativeResize="0"/>
          <p:nvPr/>
        </p:nvPicPr>
        <p:blipFill>
          <a:blip r:embed="rId3">
            <a:alphaModFix/>
          </a:blip>
          <a:stretch>
            <a:fillRect/>
          </a:stretch>
        </p:blipFill>
        <p:spPr>
          <a:xfrm>
            <a:off x="4565175" y="1578050"/>
            <a:ext cx="4324350" cy="3352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38"/>
          <p:cNvSpPr txBox="1"/>
          <p:nvPr>
            <p:ph idx="7" type="title"/>
          </p:nvPr>
        </p:nvSpPr>
        <p:spPr>
          <a:xfrm>
            <a:off x="1278000" y="343200"/>
            <a:ext cx="6588000" cy="66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3 Give out warning to admin for suspicious activity</a:t>
            </a:r>
            <a:endParaRPr/>
          </a:p>
        </p:txBody>
      </p:sp>
      <p:sp>
        <p:nvSpPr>
          <p:cNvPr id="425" name="Google Shape;425;p38"/>
          <p:cNvSpPr txBox="1"/>
          <p:nvPr>
            <p:ph idx="8" type="subTitle"/>
          </p:nvPr>
        </p:nvSpPr>
        <p:spPr>
          <a:xfrm flipH="1">
            <a:off x="500113" y="1431363"/>
            <a:ext cx="8143800" cy="1647600"/>
          </a:xfrm>
          <a:prstGeom prst="rect">
            <a:avLst/>
          </a:prstGeom>
          <a:noFill/>
          <a:ln>
            <a:noFill/>
          </a:ln>
        </p:spPr>
        <p:txBody>
          <a:bodyPr anchorCtr="0" anchor="t" bIns="91425" lIns="91425" spcFirstLastPara="1" rIns="91425" wrap="square" tIns="0">
            <a:noAutofit/>
          </a:bodyPr>
          <a:lstStyle/>
          <a:p>
            <a:pPr indent="0" lvl="0" marL="0" rtl="0" algn="l">
              <a:lnSpc>
                <a:spcPct val="100000"/>
              </a:lnSpc>
              <a:spcBef>
                <a:spcPts val="0"/>
              </a:spcBef>
              <a:spcAft>
                <a:spcPts val="0"/>
              </a:spcAft>
              <a:buSzPts val="1200"/>
              <a:buNone/>
            </a:pPr>
            <a:r>
              <a:rPr lang="en" sz="2500"/>
              <a:t>A warning message will send to a warning file if there’s suspicious activity. For example, someone try to login when it is outside of working hours, write a wrong ID or a wrong password. It will also leave a message if someone successfully login. </a:t>
            </a:r>
            <a:endParaRPr sz="2500"/>
          </a:p>
        </p:txBody>
      </p:sp>
      <p:pic>
        <p:nvPicPr>
          <p:cNvPr id="426" name="Google Shape;426;p38"/>
          <p:cNvPicPr preferRelativeResize="0"/>
          <p:nvPr/>
        </p:nvPicPr>
        <p:blipFill>
          <a:blip r:embed="rId3">
            <a:alphaModFix/>
          </a:blip>
          <a:stretch>
            <a:fillRect/>
          </a:stretch>
        </p:blipFill>
        <p:spPr>
          <a:xfrm>
            <a:off x="500063" y="3498125"/>
            <a:ext cx="8143875" cy="1524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39"/>
          <p:cNvSpPr txBox="1"/>
          <p:nvPr>
            <p:ph idx="7" type="title"/>
          </p:nvPr>
        </p:nvSpPr>
        <p:spPr>
          <a:xfrm>
            <a:off x="1278000" y="343200"/>
            <a:ext cx="6588000" cy="66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4 Encryption and Decryption</a:t>
            </a:r>
            <a:endParaRPr/>
          </a:p>
        </p:txBody>
      </p:sp>
      <p:sp>
        <p:nvSpPr>
          <p:cNvPr id="432" name="Google Shape;432;p39"/>
          <p:cNvSpPr txBox="1"/>
          <p:nvPr>
            <p:ph idx="8" type="subTitle"/>
          </p:nvPr>
        </p:nvSpPr>
        <p:spPr>
          <a:xfrm flipH="1">
            <a:off x="372625" y="1075325"/>
            <a:ext cx="8143800" cy="550200"/>
          </a:xfrm>
          <a:prstGeom prst="rect">
            <a:avLst/>
          </a:prstGeom>
          <a:noFill/>
          <a:ln>
            <a:noFill/>
          </a:ln>
        </p:spPr>
        <p:txBody>
          <a:bodyPr anchorCtr="0" anchor="t" bIns="91425" lIns="91425" spcFirstLastPara="1" rIns="91425" wrap="square" tIns="0">
            <a:noAutofit/>
          </a:bodyPr>
          <a:lstStyle/>
          <a:p>
            <a:pPr indent="0" lvl="0" marL="0" rtl="0" algn="l">
              <a:lnSpc>
                <a:spcPct val="100000"/>
              </a:lnSpc>
              <a:spcBef>
                <a:spcPts val="0"/>
              </a:spcBef>
              <a:spcAft>
                <a:spcPts val="0"/>
              </a:spcAft>
              <a:buSzPts val="1200"/>
              <a:buNone/>
            </a:pPr>
            <a:r>
              <a:rPr lang="en" sz="2500"/>
              <a:t>We’re using Caesar Cipher for our encryption and decryption. </a:t>
            </a:r>
            <a:endParaRPr sz="2500"/>
          </a:p>
        </p:txBody>
      </p:sp>
      <p:pic>
        <p:nvPicPr>
          <p:cNvPr id="433" name="Google Shape;433;p39"/>
          <p:cNvPicPr preferRelativeResize="0"/>
          <p:nvPr/>
        </p:nvPicPr>
        <p:blipFill>
          <a:blip r:embed="rId3">
            <a:alphaModFix/>
          </a:blip>
          <a:stretch>
            <a:fillRect/>
          </a:stretch>
        </p:blipFill>
        <p:spPr>
          <a:xfrm>
            <a:off x="472675" y="1625527"/>
            <a:ext cx="8198650" cy="3384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40"/>
          <p:cNvSpPr txBox="1"/>
          <p:nvPr>
            <p:ph type="title"/>
          </p:nvPr>
        </p:nvSpPr>
        <p:spPr>
          <a:xfrm>
            <a:off x="454800" y="2714625"/>
            <a:ext cx="8425200" cy="447900"/>
          </a:xfrm>
          <a:prstGeom prst="rect">
            <a:avLst/>
          </a:prstGeom>
          <a:noFill/>
          <a:ln>
            <a:noFill/>
          </a:ln>
        </p:spPr>
        <p:txBody>
          <a:bodyPr anchorCtr="0" anchor="ctr" bIns="0" lIns="91425" spcFirstLastPara="1" rIns="91425" wrap="square" tIns="0">
            <a:noAutofit/>
          </a:bodyPr>
          <a:lstStyle/>
          <a:p>
            <a:pPr indent="0" lvl="0" marL="0" rtl="0" algn="ctr">
              <a:lnSpc>
                <a:spcPct val="100000"/>
              </a:lnSpc>
              <a:spcBef>
                <a:spcPts val="0"/>
              </a:spcBef>
              <a:spcAft>
                <a:spcPts val="0"/>
              </a:spcAft>
              <a:buSzPts val="3600"/>
              <a:buNone/>
            </a:pPr>
            <a:r>
              <a:rPr lang="en"/>
              <a:t>DEMO</a:t>
            </a:r>
            <a:endParaRPr/>
          </a:p>
        </p:txBody>
      </p:sp>
      <p:sp>
        <p:nvSpPr>
          <p:cNvPr id="439" name="Google Shape;439;p40"/>
          <p:cNvSpPr txBox="1"/>
          <p:nvPr>
            <p:ph idx="2" type="title"/>
          </p:nvPr>
        </p:nvSpPr>
        <p:spPr>
          <a:xfrm>
            <a:off x="454800" y="2150850"/>
            <a:ext cx="8425200" cy="489600"/>
          </a:xfrm>
          <a:prstGeom prst="rect">
            <a:avLst/>
          </a:prstGeom>
          <a:noFill/>
          <a:ln>
            <a:noFill/>
          </a:ln>
        </p:spPr>
        <p:txBody>
          <a:bodyPr anchorCtr="0" anchor="b" bIns="0" lIns="91425" spcFirstLastPara="1" rIns="91425" wrap="square" tIns="0">
            <a:noAutofit/>
          </a:bodyPr>
          <a:lstStyle/>
          <a:p>
            <a:pPr indent="0" lvl="0" marL="0" rtl="0" algn="ctr">
              <a:lnSpc>
                <a:spcPct val="100000"/>
              </a:lnSpc>
              <a:spcBef>
                <a:spcPts val="0"/>
              </a:spcBef>
              <a:spcAft>
                <a:spcPts val="0"/>
              </a:spcAft>
              <a:buSzPts val="8000"/>
              <a:buNone/>
            </a:pPr>
            <a:r>
              <a:rPr lang="en"/>
              <a:t>04</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41"/>
          <p:cNvSpPr txBox="1"/>
          <p:nvPr>
            <p:ph idx="7" type="title"/>
          </p:nvPr>
        </p:nvSpPr>
        <p:spPr>
          <a:xfrm>
            <a:off x="1278000" y="343200"/>
            <a:ext cx="6588000" cy="66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Sign in</a:t>
            </a:r>
            <a:endParaRPr/>
          </a:p>
        </p:txBody>
      </p:sp>
      <p:sp>
        <p:nvSpPr>
          <p:cNvPr id="445" name="Google Shape;445;p41"/>
          <p:cNvSpPr txBox="1"/>
          <p:nvPr>
            <p:ph idx="8" type="subTitle"/>
          </p:nvPr>
        </p:nvSpPr>
        <p:spPr>
          <a:xfrm flipH="1">
            <a:off x="389738" y="1544475"/>
            <a:ext cx="8143800" cy="550200"/>
          </a:xfrm>
          <a:prstGeom prst="rect">
            <a:avLst/>
          </a:prstGeom>
          <a:noFill/>
          <a:ln>
            <a:noFill/>
          </a:ln>
        </p:spPr>
        <p:txBody>
          <a:bodyPr anchorCtr="0" anchor="t" bIns="91425" lIns="91425" spcFirstLastPara="1" rIns="91425" wrap="square" tIns="0">
            <a:noAutofit/>
          </a:bodyPr>
          <a:lstStyle/>
          <a:p>
            <a:pPr indent="0" lvl="0" marL="0" rtl="0" algn="l">
              <a:lnSpc>
                <a:spcPct val="100000"/>
              </a:lnSpc>
              <a:spcBef>
                <a:spcPts val="0"/>
              </a:spcBef>
              <a:spcAft>
                <a:spcPts val="0"/>
              </a:spcAft>
              <a:buSzPts val="1200"/>
              <a:buNone/>
            </a:pPr>
            <a:r>
              <a:rPr lang="en" sz="2500"/>
              <a:t>Use the Staff ID and password to sign in</a:t>
            </a:r>
            <a:endParaRPr sz="2500"/>
          </a:p>
        </p:txBody>
      </p:sp>
      <p:pic>
        <p:nvPicPr>
          <p:cNvPr id="446" name="Google Shape;446;p41"/>
          <p:cNvPicPr preferRelativeResize="0"/>
          <p:nvPr/>
        </p:nvPicPr>
        <p:blipFill rotWithShape="1">
          <a:blip r:embed="rId3">
            <a:alphaModFix/>
          </a:blip>
          <a:srcRect b="0" l="626" r="0" t="0"/>
          <a:stretch/>
        </p:blipFill>
        <p:spPr>
          <a:xfrm>
            <a:off x="1747013" y="2626950"/>
            <a:ext cx="5429275" cy="11655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42"/>
          <p:cNvSpPr txBox="1"/>
          <p:nvPr>
            <p:ph idx="7" type="title"/>
          </p:nvPr>
        </p:nvSpPr>
        <p:spPr>
          <a:xfrm>
            <a:off x="1278000" y="343200"/>
            <a:ext cx="6588000" cy="66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Open File</a:t>
            </a:r>
            <a:endParaRPr/>
          </a:p>
        </p:txBody>
      </p:sp>
      <p:sp>
        <p:nvSpPr>
          <p:cNvPr id="452" name="Google Shape;452;p42"/>
          <p:cNvSpPr txBox="1"/>
          <p:nvPr>
            <p:ph idx="8" type="subTitle"/>
          </p:nvPr>
        </p:nvSpPr>
        <p:spPr>
          <a:xfrm flipH="1">
            <a:off x="389738" y="1544475"/>
            <a:ext cx="8143800" cy="550200"/>
          </a:xfrm>
          <a:prstGeom prst="rect">
            <a:avLst/>
          </a:prstGeom>
          <a:noFill/>
          <a:ln>
            <a:noFill/>
          </a:ln>
        </p:spPr>
        <p:txBody>
          <a:bodyPr anchorCtr="0" anchor="t" bIns="91425" lIns="91425" spcFirstLastPara="1" rIns="91425" wrap="square" tIns="0">
            <a:noAutofit/>
          </a:bodyPr>
          <a:lstStyle/>
          <a:p>
            <a:pPr indent="0" lvl="0" marL="0" rtl="0" algn="l">
              <a:lnSpc>
                <a:spcPct val="100000"/>
              </a:lnSpc>
              <a:spcBef>
                <a:spcPts val="0"/>
              </a:spcBef>
              <a:spcAft>
                <a:spcPts val="0"/>
              </a:spcAft>
              <a:buSzPts val="1200"/>
              <a:buNone/>
            </a:pPr>
            <a:r>
              <a:rPr lang="en" sz="2500"/>
              <a:t>Type in the file name you would like to encrypt or decrypt, then choose an option. </a:t>
            </a:r>
            <a:endParaRPr sz="2500"/>
          </a:p>
        </p:txBody>
      </p:sp>
      <p:pic>
        <p:nvPicPr>
          <p:cNvPr id="453" name="Google Shape;453;p42"/>
          <p:cNvPicPr preferRelativeResize="0"/>
          <p:nvPr/>
        </p:nvPicPr>
        <p:blipFill>
          <a:blip r:embed="rId3">
            <a:alphaModFix/>
          </a:blip>
          <a:stretch>
            <a:fillRect/>
          </a:stretch>
        </p:blipFill>
        <p:spPr>
          <a:xfrm>
            <a:off x="1659325" y="2626950"/>
            <a:ext cx="5397425" cy="16846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43"/>
          <p:cNvSpPr txBox="1"/>
          <p:nvPr>
            <p:ph idx="7" type="title"/>
          </p:nvPr>
        </p:nvSpPr>
        <p:spPr>
          <a:xfrm>
            <a:off x="1278000" y="343200"/>
            <a:ext cx="6588000" cy="66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Encrypt Your File</a:t>
            </a:r>
            <a:endParaRPr/>
          </a:p>
        </p:txBody>
      </p:sp>
      <p:sp>
        <p:nvSpPr>
          <p:cNvPr id="459" name="Google Shape;459;p43"/>
          <p:cNvSpPr txBox="1"/>
          <p:nvPr>
            <p:ph idx="8" type="subTitle"/>
          </p:nvPr>
        </p:nvSpPr>
        <p:spPr>
          <a:xfrm flipH="1">
            <a:off x="389738" y="1278338"/>
            <a:ext cx="8143800" cy="550200"/>
          </a:xfrm>
          <a:prstGeom prst="rect">
            <a:avLst/>
          </a:prstGeom>
          <a:noFill/>
          <a:ln>
            <a:noFill/>
          </a:ln>
        </p:spPr>
        <p:txBody>
          <a:bodyPr anchorCtr="0" anchor="t" bIns="91425" lIns="91425" spcFirstLastPara="1" rIns="91425" wrap="square" tIns="0">
            <a:noAutofit/>
          </a:bodyPr>
          <a:lstStyle/>
          <a:p>
            <a:pPr indent="0" lvl="0" marL="0" rtl="0" algn="l">
              <a:lnSpc>
                <a:spcPct val="100000"/>
              </a:lnSpc>
              <a:spcBef>
                <a:spcPts val="0"/>
              </a:spcBef>
              <a:spcAft>
                <a:spcPts val="0"/>
              </a:spcAft>
              <a:buSzPts val="1200"/>
              <a:buNone/>
            </a:pPr>
            <a:r>
              <a:rPr lang="en" sz="2500"/>
              <a:t>Key in the key you would like to encrypt. </a:t>
            </a:r>
            <a:endParaRPr sz="2500"/>
          </a:p>
        </p:txBody>
      </p:sp>
      <p:pic>
        <p:nvPicPr>
          <p:cNvPr id="460" name="Google Shape;460;p43"/>
          <p:cNvPicPr preferRelativeResize="0"/>
          <p:nvPr/>
        </p:nvPicPr>
        <p:blipFill>
          <a:blip r:embed="rId3">
            <a:alphaModFix/>
          </a:blip>
          <a:stretch>
            <a:fillRect/>
          </a:stretch>
        </p:blipFill>
        <p:spPr>
          <a:xfrm>
            <a:off x="1987259" y="2094684"/>
            <a:ext cx="4948800" cy="2595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6"/>
          <p:cNvSpPr txBox="1"/>
          <p:nvPr>
            <p:ph idx="5" type="title"/>
          </p:nvPr>
        </p:nvSpPr>
        <p:spPr>
          <a:xfrm>
            <a:off x="1278000" y="342000"/>
            <a:ext cx="6588000" cy="66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TABLE OF CONTENTS</a:t>
            </a:r>
            <a:endParaRPr/>
          </a:p>
        </p:txBody>
      </p:sp>
      <p:sp>
        <p:nvSpPr>
          <p:cNvPr id="337" name="Google Shape;337;p26"/>
          <p:cNvSpPr txBox="1"/>
          <p:nvPr>
            <p:ph type="ctrTitle"/>
          </p:nvPr>
        </p:nvSpPr>
        <p:spPr>
          <a:xfrm flipH="1">
            <a:off x="2189800" y="1848349"/>
            <a:ext cx="2163900" cy="240900"/>
          </a:xfrm>
          <a:prstGeom prst="rect">
            <a:avLst/>
          </a:prstGeom>
          <a:noFill/>
          <a:ln>
            <a:noFill/>
          </a:ln>
        </p:spPr>
        <p:txBody>
          <a:bodyPr anchorCtr="0" anchor="b" bIns="0" lIns="91425" spcFirstLastPara="1" rIns="91425" wrap="square" tIns="0">
            <a:noAutofit/>
          </a:bodyPr>
          <a:lstStyle/>
          <a:p>
            <a:pPr indent="0" lvl="0" marL="0" rtl="0" algn="l">
              <a:lnSpc>
                <a:spcPct val="100000"/>
              </a:lnSpc>
              <a:spcBef>
                <a:spcPts val="0"/>
              </a:spcBef>
              <a:spcAft>
                <a:spcPts val="0"/>
              </a:spcAft>
              <a:buSzPts val="3500"/>
              <a:buNone/>
            </a:pPr>
            <a:r>
              <a:rPr b="1" lang="en" sz="3500"/>
              <a:t>01</a:t>
            </a:r>
            <a:endParaRPr b="1" sz="3500"/>
          </a:p>
        </p:txBody>
      </p:sp>
      <p:sp>
        <p:nvSpPr>
          <p:cNvPr id="338" name="Google Shape;338;p26"/>
          <p:cNvSpPr txBox="1"/>
          <p:nvPr>
            <p:ph idx="1" type="subTitle"/>
          </p:nvPr>
        </p:nvSpPr>
        <p:spPr>
          <a:xfrm flipH="1">
            <a:off x="1881701" y="2163525"/>
            <a:ext cx="2163900" cy="426600"/>
          </a:xfrm>
          <a:prstGeom prst="rect">
            <a:avLst/>
          </a:prstGeom>
          <a:noFill/>
          <a:ln>
            <a:noFill/>
          </a:ln>
        </p:spPr>
        <p:txBody>
          <a:bodyPr anchorCtr="0" anchor="t" bIns="0" lIns="91425" spcFirstLastPara="1" rIns="91425" wrap="square" tIns="0">
            <a:noAutofit/>
          </a:bodyPr>
          <a:lstStyle/>
          <a:p>
            <a:pPr indent="0" lvl="0" marL="0" rtl="0" algn="l">
              <a:lnSpc>
                <a:spcPct val="100000"/>
              </a:lnSpc>
              <a:spcBef>
                <a:spcPts val="0"/>
              </a:spcBef>
              <a:spcAft>
                <a:spcPts val="0"/>
              </a:spcAft>
              <a:buSzPts val="2200"/>
              <a:buNone/>
            </a:pPr>
            <a:r>
              <a:rPr lang="en"/>
              <a:t>Topic</a:t>
            </a:r>
            <a:endParaRPr b="1" sz="2200">
              <a:latin typeface="Overpass Mono"/>
              <a:ea typeface="Overpass Mono"/>
              <a:cs typeface="Overpass Mono"/>
              <a:sym typeface="Overpass Mono"/>
            </a:endParaRPr>
          </a:p>
        </p:txBody>
      </p:sp>
      <p:sp>
        <p:nvSpPr>
          <p:cNvPr id="339" name="Google Shape;339;p26"/>
          <p:cNvSpPr txBox="1"/>
          <p:nvPr>
            <p:ph idx="2" type="ctrTitle"/>
          </p:nvPr>
        </p:nvSpPr>
        <p:spPr>
          <a:xfrm flipH="1">
            <a:off x="4811675" y="1848401"/>
            <a:ext cx="2163900" cy="240900"/>
          </a:xfrm>
          <a:prstGeom prst="rect">
            <a:avLst/>
          </a:prstGeom>
          <a:noFill/>
          <a:ln>
            <a:noFill/>
          </a:ln>
        </p:spPr>
        <p:txBody>
          <a:bodyPr anchorCtr="0" anchor="b" bIns="0" lIns="91425" spcFirstLastPara="1" rIns="91425" wrap="square" tIns="0">
            <a:noAutofit/>
          </a:bodyPr>
          <a:lstStyle/>
          <a:p>
            <a:pPr indent="0" lvl="0" marL="0" rtl="0" algn="r">
              <a:lnSpc>
                <a:spcPct val="100000"/>
              </a:lnSpc>
              <a:spcBef>
                <a:spcPts val="0"/>
              </a:spcBef>
              <a:spcAft>
                <a:spcPts val="0"/>
              </a:spcAft>
              <a:buSzPts val="3500"/>
              <a:buNone/>
            </a:pPr>
            <a:r>
              <a:rPr b="1" lang="en" sz="3500"/>
              <a:t>03</a:t>
            </a:r>
            <a:endParaRPr b="1" sz="3500"/>
          </a:p>
        </p:txBody>
      </p:sp>
      <p:sp>
        <p:nvSpPr>
          <p:cNvPr id="340" name="Google Shape;340;p26"/>
          <p:cNvSpPr txBox="1"/>
          <p:nvPr>
            <p:ph idx="3" type="subTitle"/>
          </p:nvPr>
        </p:nvSpPr>
        <p:spPr>
          <a:xfrm flipH="1">
            <a:off x="4811675" y="2163531"/>
            <a:ext cx="2163900" cy="426600"/>
          </a:xfrm>
          <a:prstGeom prst="rect">
            <a:avLst/>
          </a:prstGeom>
          <a:noFill/>
          <a:ln>
            <a:noFill/>
          </a:ln>
        </p:spPr>
        <p:txBody>
          <a:bodyPr anchorCtr="0" anchor="t" bIns="0" lIns="91425" spcFirstLastPara="1" rIns="91425" wrap="square" tIns="0">
            <a:noAutofit/>
          </a:bodyPr>
          <a:lstStyle/>
          <a:p>
            <a:pPr indent="0" lvl="0" marL="0" rtl="0" algn="r">
              <a:lnSpc>
                <a:spcPct val="100000"/>
              </a:lnSpc>
              <a:spcBef>
                <a:spcPts val="0"/>
              </a:spcBef>
              <a:spcAft>
                <a:spcPts val="0"/>
              </a:spcAft>
              <a:buSzPts val="2200"/>
              <a:buNone/>
            </a:pPr>
            <a:r>
              <a:rPr lang="en"/>
              <a:t>Product</a:t>
            </a:r>
            <a:endParaRPr b="1" sz="2200">
              <a:latin typeface="Overpass Mono"/>
              <a:ea typeface="Overpass Mono"/>
              <a:cs typeface="Overpass Mono"/>
              <a:sym typeface="Overpass Mono"/>
            </a:endParaRPr>
          </a:p>
        </p:txBody>
      </p:sp>
      <p:sp>
        <p:nvSpPr>
          <p:cNvPr id="341" name="Google Shape;341;p26"/>
          <p:cNvSpPr txBox="1"/>
          <p:nvPr>
            <p:ph idx="6" type="ctrTitle"/>
          </p:nvPr>
        </p:nvSpPr>
        <p:spPr>
          <a:xfrm flipH="1">
            <a:off x="2189800" y="3258286"/>
            <a:ext cx="2163900" cy="240900"/>
          </a:xfrm>
          <a:prstGeom prst="rect">
            <a:avLst/>
          </a:prstGeom>
          <a:noFill/>
          <a:ln>
            <a:noFill/>
          </a:ln>
        </p:spPr>
        <p:txBody>
          <a:bodyPr anchorCtr="0" anchor="b" bIns="0" lIns="91425" spcFirstLastPara="1" rIns="91425" wrap="square" tIns="0">
            <a:noAutofit/>
          </a:bodyPr>
          <a:lstStyle/>
          <a:p>
            <a:pPr indent="0" lvl="0" marL="0" rtl="0" algn="l">
              <a:lnSpc>
                <a:spcPct val="100000"/>
              </a:lnSpc>
              <a:spcBef>
                <a:spcPts val="0"/>
              </a:spcBef>
              <a:spcAft>
                <a:spcPts val="0"/>
              </a:spcAft>
              <a:buSzPts val="3500"/>
              <a:buNone/>
            </a:pPr>
            <a:r>
              <a:rPr lang="en"/>
              <a:t>02</a:t>
            </a:r>
            <a:endParaRPr/>
          </a:p>
        </p:txBody>
      </p:sp>
      <p:sp>
        <p:nvSpPr>
          <p:cNvPr id="342" name="Google Shape;342;p26"/>
          <p:cNvSpPr txBox="1"/>
          <p:nvPr>
            <p:ph idx="7" type="subTitle"/>
          </p:nvPr>
        </p:nvSpPr>
        <p:spPr>
          <a:xfrm flipH="1">
            <a:off x="720726" y="3573487"/>
            <a:ext cx="2163900" cy="426600"/>
          </a:xfrm>
          <a:prstGeom prst="rect">
            <a:avLst/>
          </a:prstGeom>
          <a:noFill/>
          <a:ln>
            <a:noFill/>
          </a:ln>
        </p:spPr>
        <p:txBody>
          <a:bodyPr anchorCtr="0" anchor="t" bIns="0" lIns="91425" spcFirstLastPara="1" rIns="91425" wrap="square" tIns="0">
            <a:noAutofit/>
          </a:bodyPr>
          <a:lstStyle/>
          <a:p>
            <a:pPr indent="0" lvl="0" marL="0" rtl="0" algn="r">
              <a:spcBef>
                <a:spcPts val="0"/>
              </a:spcBef>
              <a:spcAft>
                <a:spcPts val="0"/>
              </a:spcAft>
              <a:buSzPts val="2200"/>
              <a:buNone/>
            </a:pPr>
            <a:r>
              <a:rPr lang="en"/>
              <a:t>Problem Statement &amp; Solution</a:t>
            </a:r>
            <a:endParaRPr/>
          </a:p>
        </p:txBody>
      </p:sp>
      <p:sp>
        <p:nvSpPr>
          <p:cNvPr id="343" name="Google Shape;343;p26"/>
          <p:cNvSpPr txBox="1"/>
          <p:nvPr>
            <p:ph idx="8" type="ctrTitle"/>
          </p:nvPr>
        </p:nvSpPr>
        <p:spPr>
          <a:xfrm flipH="1">
            <a:off x="4811675" y="3258338"/>
            <a:ext cx="2163900" cy="240900"/>
          </a:xfrm>
          <a:prstGeom prst="rect">
            <a:avLst/>
          </a:prstGeom>
          <a:noFill/>
          <a:ln>
            <a:noFill/>
          </a:ln>
        </p:spPr>
        <p:txBody>
          <a:bodyPr anchorCtr="0" anchor="b" bIns="0" lIns="91425" spcFirstLastPara="1" rIns="91425" wrap="square" tIns="0">
            <a:noAutofit/>
          </a:bodyPr>
          <a:lstStyle/>
          <a:p>
            <a:pPr indent="0" lvl="0" marL="0" rtl="0" algn="r">
              <a:lnSpc>
                <a:spcPct val="100000"/>
              </a:lnSpc>
              <a:spcBef>
                <a:spcPts val="0"/>
              </a:spcBef>
              <a:spcAft>
                <a:spcPts val="0"/>
              </a:spcAft>
              <a:buSzPts val="3500"/>
              <a:buNone/>
            </a:pPr>
            <a:r>
              <a:rPr lang="en"/>
              <a:t>04</a:t>
            </a:r>
            <a:endParaRPr/>
          </a:p>
        </p:txBody>
      </p:sp>
      <p:sp>
        <p:nvSpPr>
          <p:cNvPr id="344" name="Google Shape;344;p26"/>
          <p:cNvSpPr txBox="1"/>
          <p:nvPr>
            <p:ph idx="9" type="subTitle"/>
          </p:nvPr>
        </p:nvSpPr>
        <p:spPr>
          <a:xfrm flipH="1">
            <a:off x="4811675" y="3573468"/>
            <a:ext cx="2163900" cy="426600"/>
          </a:xfrm>
          <a:prstGeom prst="rect">
            <a:avLst/>
          </a:prstGeom>
          <a:noFill/>
          <a:ln>
            <a:noFill/>
          </a:ln>
        </p:spPr>
        <p:txBody>
          <a:bodyPr anchorCtr="0" anchor="t" bIns="0" lIns="91425" spcFirstLastPara="1" rIns="91425" wrap="square" tIns="0">
            <a:noAutofit/>
          </a:bodyPr>
          <a:lstStyle/>
          <a:p>
            <a:pPr indent="0" lvl="0" marL="0" rtl="0" algn="r">
              <a:lnSpc>
                <a:spcPct val="100000"/>
              </a:lnSpc>
              <a:spcBef>
                <a:spcPts val="0"/>
              </a:spcBef>
              <a:spcAft>
                <a:spcPts val="0"/>
              </a:spcAft>
              <a:buSzPts val="2200"/>
              <a:buNone/>
            </a:pPr>
            <a:r>
              <a:rPr lang="en"/>
              <a:t>Demo</a:t>
            </a:r>
            <a:endParaRPr/>
          </a:p>
          <a:p>
            <a:pPr indent="0" lvl="0" marL="0" rtl="0" algn="r">
              <a:lnSpc>
                <a:spcPct val="100000"/>
              </a:lnSpc>
              <a:spcBef>
                <a:spcPts val="0"/>
              </a:spcBef>
              <a:spcAft>
                <a:spcPts val="0"/>
              </a:spcAft>
              <a:buSzPts val="2200"/>
              <a:buNone/>
            </a:pPr>
            <a:r>
              <a:t/>
            </a:r>
            <a:endParaRPr/>
          </a:p>
          <a:p>
            <a:pPr indent="0" lvl="0" marL="0" rtl="0" algn="r">
              <a:lnSpc>
                <a:spcPct val="100000"/>
              </a:lnSpc>
              <a:spcBef>
                <a:spcPts val="0"/>
              </a:spcBef>
              <a:spcAft>
                <a:spcPts val="0"/>
              </a:spcAft>
              <a:buSzPts val="22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44"/>
          <p:cNvSpPr txBox="1"/>
          <p:nvPr>
            <p:ph idx="7" type="title"/>
          </p:nvPr>
        </p:nvSpPr>
        <p:spPr>
          <a:xfrm>
            <a:off x="1278000" y="343200"/>
            <a:ext cx="6588000" cy="66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De</a:t>
            </a:r>
            <a:r>
              <a:rPr lang="en"/>
              <a:t>crypt Your File</a:t>
            </a:r>
            <a:endParaRPr/>
          </a:p>
        </p:txBody>
      </p:sp>
      <p:sp>
        <p:nvSpPr>
          <p:cNvPr id="466" name="Google Shape;466;p44"/>
          <p:cNvSpPr txBox="1"/>
          <p:nvPr>
            <p:ph idx="8" type="subTitle"/>
          </p:nvPr>
        </p:nvSpPr>
        <p:spPr>
          <a:xfrm flipH="1">
            <a:off x="389738" y="1278338"/>
            <a:ext cx="8143800" cy="550200"/>
          </a:xfrm>
          <a:prstGeom prst="rect">
            <a:avLst/>
          </a:prstGeom>
          <a:noFill/>
          <a:ln>
            <a:noFill/>
          </a:ln>
        </p:spPr>
        <p:txBody>
          <a:bodyPr anchorCtr="0" anchor="t" bIns="91425" lIns="91425" spcFirstLastPara="1" rIns="91425" wrap="square" tIns="0">
            <a:noAutofit/>
          </a:bodyPr>
          <a:lstStyle/>
          <a:p>
            <a:pPr indent="0" lvl="0" marL="0" rtl="0" algn="l">
              <a:lnSpc>
                <a:spcPct val="100000"/>
              </a:lnSpc>
              <a:spcBef>
                <a:spcPts val="0"/>
              </a:spcBef>
              <a:spcAft>
                <a:spcPts val="0"/>
              </a:spcAft>
              <a:buSzPts val="1200"/>
              <a:buNone/>
            </a:pPr>
            <a:r>
              <a:rPr lang="en" sz="2500"/>
              <a:t>Key in the correct key so that you can see the decrypted message.  </a:t>
            </a:r>
            <a:endParaRPr sz="2500"/>
          </a:p>
        </p:txBody>
      </p:sp>
      <p:pic>
        <p:nvPicPr>
          <p:cNvPr id="467" name="Google Shape;467;p44"/>
          <p:cNvPicPr preferRelativeResize="0"/>
          <p:nvPr/>
        </p:nvPicPr>
        <p:blipFill>
          <a:blip r:embed="rId3">
            <a:alphaModFix/>
          </a:blip>
          <a:stretch>
            <a:fillRect/>
          </a:stretch>
        </p:blipFill>
        <p:spPr>
          <a:xfrm>
            <a:off x="2356413" y="2336379"/>
            <a:ext cx="4431175" cy="24545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45"/>
          <p:cNvSpPr txBox="1"/>
          <p:nvPr>
            <p:ph idx="7" type="title"/>
          </p:nvPr>
        </p:nvSpPr>
        <p:spPr>
          <a:xfrm>
            <a:off x="1278000" y="343200"/>
            <a:ext cx="6588000" cy="66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Decrypt Your File</a:t>
            </a:r>
            <a:endParaRPr/>
          </a:p>
        </p:txBody>
      </p:sp>
      <p:sp>
        <p:nvSpPr>
          <p:cNvPr id="473" name="Google Shape;473;p45"/>
          <p:cNvSpPr txBox="1"/>
          <p:nvPr>
            <p:ph idx="8" type="subTitle"/>
          </p:nvPr>
        </p:nvSpPr>
        <p:spPr>
          <a:xfrm flipH="1">
            <a:off x="389738" y="1278338"/>
            <a:ext cx="8143800" cy="550200"/>
          </a:xfrm>
          <a:prstGeom prst="rect">
            <a:avLst/>
          </a:prstGeom>
          <a:noFill/>
          <a:ln>
            <a:noFill/>
          </a:ln>
        </p:spPr>
        <p:txBody>
          <a:bodyPr anchorCtr="0" anchor="t" bIns="91425" lIns="91425" spcFirstLastPara="1" rIns="91425" wrap="square" tIns="0">
            <a:noAutofit/>
          </a:bodyPr>
          <a:lstStyle/>
          <a:p>
            <a:pPr indent="0" lvl="0" marL="0" rtl="0" algn="l">
              <a:lnSpc>
                <a:spcPct val="100000"/>
              </a:lnSpc>
              <a:spcBef>
                <a:spcPts val="0"/>
              </a:spcBef>
              <a:spcAft>
                <a:spcPts val="0"/>
              </a:spcAft>
              <a:buSzPts val="1200"/>
              <a:buNone/>
            </a:pPr>
            <a:r>
              <a:rPr lang="en" sz="2500"/>
              <a:t>All of the sensitive activity made in this system will be stored into the auditlog.txt text file. You can check the audit log of the system by this file so that it is easier for us to detect any unusual activity. </a:t>
            </a:r>
            <a:r>
              <a:rPr lang="en" sz="2500"/>
              <a:t> </a:t>
            </a:r>
            <a:endParaRPr sz="2500"/>
          </a:p>
        </p:txBody>
      </p:sp>
      <p:pic>
        <p:nvPicPr>
          <p:cNvPr id="474" name="Google Shape;474;p45"/>
          <p:cNvPicPr preferRelativeResize="0"/>
          <p:nvPr/>
        </p:nvPicPr>
        <p:blipFill>
          <a:blip r:embed="rId3">
            <a:alphaModFix/>
          </a:blip>
          <a:stretch>
            <a:fillRect/>
          </a:stretch>
        </p:blipFill>
        <p:spPr>
          <a:xfrm>
            <a:off x="715200" y="3146709"/>
            <a:ext cx="7713600" cy="117777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46"/>
          <p:cNvSpPr txBox="1"/>
          <p:nvPr>
            <p:ph type="title"/>
          </p:nvPr>
        </p:nvSpPr>
        <p:spPr>
          <a:xfrm>
            <a:off x="2951850" y="700250"/>
            <a:ext cx="3240300" cy="66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THANKS!</a:t>
            </a:r>
            <a:endParaRPr/>
          </a:p>
        </p:txBody>
      </p:sp>
      <p:sp>
        <p:nvSpPr>
          <p:cNvPr id="480" name="Google Shape;480;p46"/>
          <p:cNvSpPr txBox="1"/>
          <p:nvPr>
            <p:ph idx="1" type="subTitle"/>
          </p:nvPr>
        </p:nvSpPr>
        <p:spPr>
          <a:xfrm>
            <a:off x="2951850" y="1515875"/>
            <a:ext cx="3240300" cy="1208400"/>
          </a:xfrm>
          <a:prstGeom prst="rect">
            <a:avLst/>
          </a:prstGeom>
          <a:noFill/>
          <a:ln>
            <a:noFill/>
          </a:ln>
        </p:spPr>
        <p:txBody>
          <a:bodyPr anchorCtr="0" anchor="t" bIns="91425" lIns="91425" spcFirstLastPara="1" rIns="91425" wrap="square" tIns="0">
            <a:noAutofit/>
          </a:bodyPr>
          <a:lstStyle/>
          <a:p>
            <a:pPr indent="0" lvl="0" marL="0" rtl="0" algn="ctr">
              <a:lnSpc>
                <a:spcPct val="100000"/>
              </a:lnSpc>
              <a:spcBef>
                <a:spcPts val="0"/>
              </a:spcBef>
              <a:spcAft>
                <a:spcPts val="0"/>
              </a:spcAft>
              <a:buSzPts val="3000"/>
              <a:buNone/>
            </a:pPr>
            <a:r>
              <a:rPr lang="en"/>
              <a:t>Do you have any questions?</a:t>
            </a:r>
            <a:endParaRPr/>
          </a:p>
          <a:p>
            <a:pPr indent="0" lvl="0" marL="0" rtl="0" algn="ctr">
              <a:lnSpc>
                <a:spcPct val="100000"/>
              </a:lnSpc>
              <a:spcBef>
                <a:spcPts val="0"/>
              </a:spcBef>
              <a:spcAft>
                <a:spcPts val="0"/>
              </a:spcAft>
              <a:buSzPts val="3000"/>
              <a:buNone/>
            </a:pPr>
            <a:r>
              <a:rPr lang="en"/>
              <a:t>yeohwj-pm23@student.tarc.edu.my</a:t>
            </a:r>
            <a:endParaRPr/>
          </a:p>
          <a:p>
            <a:pPr indent="0" lvl="0" marL="0" rtl="0" algn="ctr">
              <a:lnSpc>
                <a:spcPct val="100000"/>
              </a:lnSpc>
              <a:spcBef>
                <a:spcPts val="0"/>
              </a:spcBef>
              <a:spcAft>
                <a:spcPts val="0"/>
              </a:spcAft>
              <a:buSzPts val="3000"/>
              <a:buNone/>
            </a:pPr>
            <a:r>
              <a:rPr lang="en"/>
              <a:t>+60 10 825 2731</a:t>
            </a:r>
            <a:endParaRPr/>
          </a:p>
          <a:p>
            <a:pPr indent="0" lvl="0" marL="0" rtl="0" algn="ctr">
              <a:lnSpc>
                <a:spcPct val="100000"/>
              </a:lnSpc>
              <a:spcBef>
                <a:spcPts val="0"/>
              </a:spcBef>
              <a:spcAft>
                <a:spcPts val="0"/>
              </a:spcAft>
              <a:buSzPts val="3000"/>
              <a:buNone/>
            </a:pPr>
            <a:r>
              <a:t/>
            </a:r>
            <a:endParaRPr/>
          </a:p>
          <a:p>
            <a:pPr indent="0" lvl="0" marL="0" rtl="0" algn="ctr">
              <a:lnSpc>
                <a:spcPct val="100000"/>
              </a:lnSpc>
              <a:spcBef>
                <a:spcPts val="0"/>
              </a:spcBef>
              <a:spcAft>
                <a:spcPts val="0"/>
              </a:spcAft>
              <a:buSzPts val="3000"/>
              <a:buNone/>
            </a:pPr>
            <a:r>
              <a:t/>
            </a:r>
            <a:endParaRPr/>
          </a:p>
          <a:p>
            <a:pPr indent="0" lvl="0" marL="0" rtl="0" algn="ctr">
              <a:lnSpc>
                <a:spcPct val="100000"/>
              </a:lnSpc>
              <a:spcBef>
                <a:spcPts val="0"/>
              </a:spcBef>
              <a:spcAft>
                <a:spcPts val="0"/>
              </a:spcAft>
              <a:buSzPts val="3000"/>
              <a:buNone/>
            </a:pPr>
            <a:r>
              <a:t/>
            </a:r>
            <a:endParaRPr/>
          </a:p>
          <a:p>
            <a:pPr indent="0" lvl="0" marL="0" rtl="0" algn="ctr">
              <a:lnSpc>
                <a:spcPct val="100000"/>
              </a:lnSpc>
              <a:spcBef>
                <a:spcPts val="0"/>
              </a:spcBef>
              <a:spcAft>
                <a:spcPts val="0"/>
              </a:spcAft>
              <a:buSzPts val="3000"/>
              <a:buNone/>
            </a:pPr>
            <a:r>
              <a:t/>
            </a:r>
            <a:endParaRPr/>
          </a:p>
          <a:p>
            <a:pPr indent="0" lvl="0" marL="0" rtl="0" algn="ctr">
              <a:lnSpc>
                <a:spcPct val="100000"/>
              </a:lnSpc>
              <a:spcBef>
                <a:spcPts val="0"/>
              </a:spcBef>
              <a:spcAft>
                <a:spcPts val="0"/>
              </a:spcAft>
              <a:buSzPts val="3000"/>
              <a:buNone/>
            </a:pPr>
            <a:r>
              <a:t/>
            </a:r>
            <a:endParaRPr/>
          </a:p>
          <a:p>
            <a:pPr indent="0" lvl="0" marL="0" rtl="0" algn="ctr">
              <a:lnSpc>
                <a:spcPct val="100000"/>
              </a:lnSpc>
              <a:spcBef>
                <a:spcPts val="0"/>
              </a:spcBef>
              <a:spcAft>
                <a:spcPts val="0"/>
              </a:spcAft>
              <a:buSzPts val="3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pic>
        <p:nvPicPr>
          <p:cNvPr id="349" name="Google Shape;349;p27"/>
          <p:cNvPicPr preferRelativeResize="0"/>
          <p:nvPr/>
        </p:nvPicPr>
        <p:blipFill rotWithShape="1">
          <a:blip r:embed="rId3">
            <a:alphaModFix/>
          </a:blip>
          <a:srcRect b="4812" l="24495" r="9353" t="18187"/>
          <a:stretch/>
        </p:blipFill>
        <p:spPr>
          <a:xfrm>
            <a:off x="5353050" y="1809750"/>
            <a:ext cx="3324251" cy="2581274"/>
          </a:xfrm>
          <a:prstGeom prst="rect">
            <a:avLst/>
          </a:prstGeom>
          <a:noFill/>
          <a:ln>
            <a:noFill/>
          </a:ln>
        </p:spPr>
      </p:pic>
      <p:sp>
        <p:nvSpPr>
          <p:cNvPr id="350" name="Google Shape;350;p27"/>
          <p:cNvSpPr txBox="1"/>
          <p:nvPr>
            <p:ph idx="1" type="body"/>
          </p:nvPr>
        </p:nvSpPr>
        <p:spPr>
          <a:xfrm>
            <a:off x="609499" y="1973025"/>
            <a:ext cx="3512700" cy="2130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n"/>
              <a:t>Hi, our team is </a:t>
            </a:r>
            <a:r>
              <a:rPr b="1" lang="en"/>
              <a:t>perror(“520”);</a:t>
            </a:r>
            <a:r>
              <a:rPr lang="en"/>
              <a:t> and we’re students from TAR UMT Diploma in Computer Science Year 1 Semester 3. This is our first hackathon and we are excited to dive into the challenges and opportunities it presents. </a:t>
            </a:r>
            <a:endParaRPr/>
          </a:p>
          <a:p>
            <a:pPr indent="0" lvl="0" marL="0" rtl="0" algn="l">
              <a:lnSpc>
                <a:spcPct val="100000"/>
              </a:lnSpc>
              <a:spcBef>
                <a:spcPts val="0"/>
              </a:spcBef>
              <a:spcAft>
                <a:spcPts val="0"/>
              </a:spcAft>
              <a:buSzPts val="1600"/>
              <a:buNone/>
            </a:pPr>
            <a:r>
              <a:t/>
            </a:r>
            <a:endParaRPr/>
          </a:p>
        </p:txBody>
      </p:sp>
      <p:sp>
        <p:nvSpPr>
          <p:cNvPr id="351" name="Google Shape;351;p27"/>
          <p:cNvSpPr txBox="1"/>
          <p:nvPr>
            <p:ph type="title"/>
          </p:nvPr>
        </p:nvSpPr>
        <p:spPr>
          <a:xfrm>
            <a:off x="560825" y="1168325"/>
            <a:ext cx="3561300" cy="66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chemeClr val="dk2"/>
                </a:solidFill>
              </a:rPr>
              <a:t>INTRODUCTION</a:t>
            </a:r>
            <a:endParaRPr>
              <a:solidFill>
                <a:schemeClr val="dk2"/>
              </a:solidFill>
            </a:endParaRPr>
          </a:p>
        </p:txBody>
      </p:sp>
      <p:sp>
        <p:nvSpPr>
          <p:cNvPr id="352" name="Google Shape;352;p27"/>
          <p:cNvSpPr/>
          <p:nvPr/>
        </p:nvSpPr>
        <p:spPr>
          <a:xfrm>
            <a:off x="7524751" y="3887550"/>
            <a:ext cx="1619286" cy="241405"/>
          </a:xfrm>
          <a:custGeom>
            <a:rect b="b" l="l" r="r" t="t"/>
            <a:pathLst>
              <a:path extrusionOk="0" h="5859" w="146079">
                <a:moveTo>
                  <a:pt x="1" y="1"/>
                </a:moveTo>
                <a:lnTo>
                  <a:pt x="1" y="5858"/>
                </a:lnTo>
                <a:lnTo>
                  <a:pt x="146079" y="5858"/>
                </a:lnTo>
                <a:lnTo>
                  <a:pt x="14607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pic>
        <p:nvPicPr>
          <p:cNvPr id="357" name="Google Shape;357;p28"/>
          <p:cNvPicPr preferRelativeResize="0"/>
          <p:nvPr/>
        </p:nvPicPr>
        <p:blipFill rotWithShape="1">
          <a:blip r:embed="rId3">
            <a:alphaModFix/>
          </a:blip>
          <a:srcRect b="4812" l="24495" r="9353" t="18187"/>
          <a:stretch/>
        </p:blipFill>
        <p:spPr>
          <a:xfrm>
            <a:off x="5353050" y="1809750"/>
            <a:ext cx="3324251" cy="2581274"/>
          </a:xfrm>
          <a:prstGeom prst="rect">
            <a:avLst/>
          </a:prstGeom>
          <a:noFill/>
          <a:ln>
            <a:noFill/>
          </a:ln>
        </p:spPr>
      </p:pic>
      <p:sp>
        <p:nvSpPr>
          <p:cNvPr id="358" name="Google Shape;358;p28"/>
          <p:cNvSpPr txBox="1"/>
          <p:nvPr>
            <p:ph idx="1" type="body"/>
          </p:nvPr>
        </p:nvSpPr>
        <p:spPr>
          <a:xfrm>
            <a:off x="609499" y="1973025"/>
            <a:ext cx="3512700" cy="2130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n" sz="2000"/>
              <a:t>Yeoh Wei Jeng</a:t>
            </a:r>
            <a:endParaRPr sz="2000"/>
          </a:p>
          <a:p>
            <a:pPr indent="0" lvl="0" marL="0" rtl="0" algn="l">
              <a:lnSpc>
                <a:spcPct val="100000"/>
              </a:lnSpc>
              <a:spcBef>
                <a:spcPts val="0"/>
              </a:spcBef>
              <a:spcAft>
                <a:spcPts val="0"/>
              </a:spcAft>
              <a:buSzPts val="1600"/>
              <a:buNone/>
            </a:pPr>
            <a:r>
              <a:rPr lang="en" sz="2000"/>
              <a:t>Amber Lim Jia Yi</a:t>
            </a:r>
            <a:endParaRPr sz="2000"/>
          </a:p>
          <a:p>
            <a:pPr indent="0" lvl="0" marL="0" rtl="0" algn="l">
              <a:lnSpc>
                <a:spcPct val="100000"/>
              </a:lnSpc>
              <a:spcBef>
                <a:spcPts val="0"/>
              </a:spcBef>
              <a:spcAft>
                <a:spcPts val="0"/>
              </a:spcAft>
              <a:buSzPts val="1600"/>
              <a:buNone/>
            </a:pPr>
            <a:r>
              <a:rPr lang="en" sz="2000"/>
              <a:t>Koay Yuxien</a:t>
            </a:r>
            <a:endParaRPr sz="2000"/>
          </a:p>
          <a:p>
            <a:pPr indent="0" lvl="0" marL="0" rtl="0" algn="l">
              <a:lnSpc>
                <a:spcPct val="100000"/>
              </a:lnSpc>
              <a:spcBef>
                <a:spcPts val="0"/>
              </a:spcBef>
              <a:spcAft>
                <a:spcPts val="0"/>
              </a:spcAft>
              <a:buSzPts val="1600"/>
              <a:buNone/>
            </a:pPr>
            <a:r>
              <a:rPr lang="en" sz="2000"/>
              <a:t>Yeoh Jun</a:t>
            </a:r>
            <a:endParaRPr sz="2000"/>
          </a:p>
          <a:p>
            <a:pPr indent="0" lvl="0" marL="0" rtl="0" algn="l">
              <a:lnSpc>
                <a:spcPct val="100000"/>
              </a:lnSpc>
              <a:spcBef>
                <a:spcPts val="0"/>
              </a:spcBef>
              <a:spcAft>
                <a:spcPts val="0"/>
              </a:spcAft>
              <a:buSzPts val="1600"/>
              <a:buNone/>
            </a:pPr>
            <a:r>
              <a:t/>
            </a:r>
            <a:endParaRPr/>
          </a:p>
        </p:txBody>
      </p:sp>
      <p:sp>
        <p:nvSpPr>
          <p:cNvPr id="359" name="Google Shape;359;p28"/>
          <p:cNvSpPr txBox="1"/>
          <p:nvPr>
            <p:ph type="title"/>
          </p:nvPr>
        </p:nvSpPr>
        <p:spPr>
          <a:xfrm>
            <a:off x="560825" y="1168325"/>
            <a:ext cx="3561300" cy="66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TEAM MEMBERS</a:t>
            </a:r>
            <a:endParaRPr>
              <a:solidFill>
                <a:schemeClr val="dk2"/>
              </a:solidFill>
            </a:endParaRPr>
          </a:p>
        </p:txBody>
      </p:sp>
      <p:sp>
        <p:nvSpPr>
          <p:cNvPr id="360" name="Google Shape;360;p28"/>
          <p:cNvSpPr/>
          <p:nvPr/>
        </p:nvSpPr>
        <p:spPr>
          <a:xfrm>
            <a:off x="7524751" y="3887550"/>
            <a:ext cx="1619286" cy="241405"/>
          </a:xfrm>
          <a:custGeom>
            <a:rect b="b" l="l" r="r" t="t"/>
            <a:pathLst>
              <a:path extrusionOk="0" h="5859" w="146079">
                <a:moveTo>
                  <a:pt x="1" y="1"/>
                </a:moveTo>
                <a:lnTo>
                  <a:pt x="1" y="5858"/>
                </a:lnTo>
                <a:lnTo>
                  <a:pt x="146079" y="5858"/>
                </a:lnTo>
                <a:lnTo>
                  <a:pt x="14607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9"/>
          <p:cNvSpPr txBox="1"/>
          <p:nvPr>
            <p:ph type="title"/>
          </p:nvPr>
        </p:nvSpPr>
        <p:spPr>
          <a:xfrm>
            <a:off x="454800" y="2714625"/>
            <a:ext cx="8425200" cy="447900"/>
          </a:xfrm>
          <a:prstGeom prst="rect">
            <a:avLst/>
          </a:prstGeom>
          <a:noFill/>
          <a:ln>
            <a:noFill/>
          </a:ln>
        </p:spPr>
        <p:txBody>
          <a:bodyPr anchorCtr="0" anchor="ctr" bIns="0" lIns="91425" spcFirstLastPara="1" rIns="91425" wrap="square" tIns="0">
            <a:noAutofit/>
          </a:bodyPr>
          <a:lstStyle/>
          <a:p>
            <a:pPr indent="0" lvl="0" marL="0" rtl="0" algn="ctr">
              <a:lnSpc>
                <a:spcPct val="100000"/>
              </a:lnSpc>
              <a:spcBef>
                <a:spcPts val="0"/>
              </a:spcBef>
              <a:spcAft>
                <a:spcPts val="0"/>
              </a:spcAft>
              <a:buSzPts val="3600"/>
              <a:buNone/>
            </a:pPr>
            <a:r>
              <a:rPr lang="en"/>
              <a:t>TOPIC</a:t>
            </a:r>
            <a:endParaRPr/>
          </a:p>
        </p:txBody>
      </p:sp>
      <p:sp>
        <p:nvSpPr>
          <p:cNvPr id="366" name="Google Shape;366;p29"/>
          <p:cNvSpPr txBox="1"/>
          <p:nvPr>
            <p:ph idx="2" type="title"/>
          </p:nvPr>
        </p:nvSpPr>
        <p:spPr>
          <a:xfrm>
            <a:off x="454800" y="2150850"/>
            <a:ext cx="8425200" cy="489600"/>
          </a:xfrm>
          <a:prstGeom prst="rect">
            <a:avLst/>
          </a:prstGeom>
          <a:noFill/>
          <a:ln>
            <a:noFill/>
          </a:ln>
        </p:spPr>
        <p:txBody>
          <a:bodyPr anchorCtr="0" anchor="b" bIns="0" lIns="91425" spcFirstLastPara="1" rIns="91425" wrap="square" tIns="0">
            <a:noAutofit/>
          </a:bodyPr>
          <a:lstStyle/>
          <a:p>
            <a:pPr indent="0" lvl="0" marL="0" rtl="0" algn="ctr">
              <a:lnSpc>
                <a:spcPct val="100000"/>
              </a:lnSpc>
              <a:spcBef>
                <a:spcPts val="0"/>
              </a:spcBef>
              <a:spcAft>
                <a:spcPts val="0"/>
              </a:spcAft>
              <a:buSzPts val="8000"/>
              <a:buNone/>
            </a:pPr>
            <a:r>
              <a:rPr lang="en"/>
              <a:t>01</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30"/>
          <p:cNvSpPr txBox="1"/>
          <p:nvPr>
            <p:ph idx="1" type="body"/>
          </p:nvPr>
        </p:nvSpPr>
        <p:spPr>
          <a:xfrm>
            <a:off x="4579525" y="2388200"/>
            <a:ext cx="3932700" cy="21309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600"/>
              <a:buNone/>
            </a:pPr>
            <a:r>
              <a:rPr lang="en"/>
              <a:t>Data leaking refers to the unauthorized transmission or disclosure of sensitive information from within an organization to an external destination or recipient. </a:t>
            </a:r>
            <a:endParaRPr/>
          </a:p>
        </p:txBody>
      </p:sp>
      <p:sp>
        <p:nvSpPr>
          <p:cNvPr id="372" name="Google Shape;372;p30"/>
          <p:cNvSpPr txBox="1"/>
          <p:nvPr>
            <p:ph type="title"/>
          </p:nvPr>
        </p:nvSpPr>
        <p:spPr>
          <a:xfrm>
            <a:off x="4579531" y="1714800"/>
            <a:ext cx="3963300" cy="669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2800"/>
              <a:buNone/>
            </a:pPr>
            <a:r>
              <a:rPr lang="en"/>
              <a:t>Data Leaking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31"/>
          <p:cNvSpPr txBox="1"/>
          <p:nvPr>
            <p:ph type="title"/>
          </p:nvPr>
        </p:nvSpPr>
        <p:spPr>
          <a:xfrm>
            <a:off x="454800" y="3126900"/>
            <a:ext cx="8425200" cy="447900"/>
          </a:xfrm>
          <a:prstGeom prst="rect">
            <a:avLst/>
          </a:prstGeom>
          <a:noFill/>
          <a:ln>
            <a:noFill/>
          </a:ln>
        </p:spPr>
        <p:txBody>
          <a:bodyPr anchorCtr="0" anchor="ctr" bIns="0" lIns="91425" spcFirstLastPara="1" rIns="91425" wrap="square" tIns="0">
            <a:noAutofit/>
          </a:bodyPr>
          <a:lstStyle/>
          <a:p>
            <a:pPr indent="0" lvl="0" marL="0" rtl="0" algn="ctr">
              <a:lnSpc>
                <a:spcPct val="100000"/>
              </a:lnSpc>
              <a:spcBef>
                <a:spcPts val="0"/>
              </a:spcBef>
              <a:spcAft>
                <a:spcPts val="0"/>
              </a:spcAft>
              <a:buSzPts val="3600"/>
              <a:buNone/>
            </a:pPr>
            <a:r>
              <a:rPr lang="en"/>
              <a:t>PROBLEM STATEMENT </a:t>
            </a:r>
            <a:endParaRPr/>
          </a:p>
          <a:p>
            <a:pPr indent="0" lvl="0" marL="0" rtl="0" algn="ctr">
              <a:lnSpc>
                <a:spcPct val="100000"/>
              </a:lnSpc>
              <a:spcBef>
                <a:spcPts val="0"/>
              </a:spcBef>
              <a:spcAft>
                <a:spcPts val="0"/>
              </a:spcAft>
              <a:buSzPts val="3600"/>
              <a:buNone/>
            </a:pPr>
            <a:r>
              <a:rPr lang="en"/>
              <a:t>&amp; </a:t>
            </a:r>
            <a:endParaRPr/>
          </a:p>
          <a:p>
            <a:pPr indent="0" lvl="0" marL="0" rtl="0" algn="ctr">
              <a:lnSpc>
                <a:spcPct val="100000"/>
              </a:lnSpc>
              <a:spcBef>
                <a:spcPts val="0"/>
              </a:spcBef>
              <a:spcAft>
                <a:spcPts val="0"/>
              </a:spcAft>
              <a:buSzPts val="3600"/>
              <a:buNone/>
            </a:pPr>
            <a:r>
              <a:rPr lang="en"/>
              <a:t>SOLUTION</a:t>
            </a:r>
            <a:endParaRPr/>
          </a:p>
        </p:txBody>
      </p:sp>
      <p:sp>
        <p:nvSpPr>
          <p:cNvPr id="378" name="Google Shape;378;p31"/>
          <p:cNvSpPr txBox="1"/>
          <p:nvPr>
            <p:ph idx="2" type="title"/>
          </p:nvPr>
        </p:nvSpPr>
        <p:spPr>
          <a:xfrm>
            <a:off x="454800" y="2150850"/>
            <a:ext cx="8425200" cy="489600"/>
          </a:xfrm>
          <a:prstGeom prst="rect">
            <a:avLst/>
          </a:prstGeom>
          <a:noFill/>
          <a:ln>
            <a:noFill/>
          </a:ln>
        </p:spPr>
        <p:txBody>
          <a:bodyPr anchorCtr="0" anchor="b" bIns="0" lIns="91425" spcFirstLastPara="1" rIns="91425" wrap="square" tIns="0">
            <a:noAutofit/>
          </a:bodyPr>
          <a:lstStyle/>
          <a:p>
            <a:pPr indent="0" lvl="0" marL="0" rtl="0" algn="ctr">
              <a:lnSpc>
                <a:spcPct val="100000"/>
              </a:lnSpc>
              <a:spcBef>
                <a:spcPts val="0"/>
              </a:spcBef>
              <a:spcAft>
                <a:spcPts val="0"/>
              </a:spcAft>
              <a:buSzPts val="8000"/>
              <a:buNone/>
            </a:pPr>
            <a:r>
              <a:rPr lang="en"/>
              <a:t>02</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32"/>
          <p:cNvSpPr txBox="1"/>
          <p:nvPr>
            <p:ph idx="7" type="title"/>
          </p:nvPr>
        </p:nvSpPr>
        <p:spPr>
          <a:xfrm>
            <a:off x="1278000" y="343200"/>
            <a:ext cx="6588000" cy="66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Problem Statement</a:t>
            </a:r>
            <a:endParaRPr/>
          </a:p>
        </p:txBody>
      </p:sp>
      <p:sp>
        <p:nvSpPr>
          <p:cNvPr id="384" name="Google Shape;384;p32"/>
          <p:cNvSpPr txBox="1"/>
          <p:nvPr>
            <p:ph type="ctrTitle"/>
          </p:nvPr>
        </p:nvSpPr>
        <p:spPr>
          <a:xfrm flipH="1">
            <a:off x="1002900" y="1187550"/>
            <a:ext cx="7138200" cy="669000"/>
          </a:xfrm>
          <a:prstGeom prst="rect">
            <a:avLst/>
          </a:prstGeom>
          <a:noFill/>
          <a:ln>
            <a:noFill/>
          </a:ln>
        </p:spPr>
        <p:txBody>
          <a:bodyPr anchorCtr="0" anchor="b" bIns="0" lIns="91425" spcFirstLastPara="1" rIns="91425" wrap="square" tIns="0">
            <a:noAutofit/>
          </a:bodyPr>
          <a:lstStyle/>
          <a:p>
            <a:pPr indent="0" lvl="0" marL="0" rtl="0" algn="l">
              <a:spcBef>
                <a:spcPts val="0"/>
              </a:spcBef>
              <a:spcAft>
                <a:spcPts val="0"/>
              </a:spcAft>
              <a:buNone/>
            </a:pPr>
            <a:r>
              <a:rPr lang="en"/>
              <a:t>Real-time detection of data leaks across various digital platforms</a:t>
            </a:r>
            <a:endParaRPr/>
          </a:p>
        </p:txBody>
      </p:sp>
      <p:sp>
        <p:nvSpPr>
          <p:cNvPr id="385" name="Google Shape;385;p32"/>
          <p:cNvSpPr txBox="1"/>
          <p:nvPr>
            <p:ph idx="8" type="subTitle"/>
          </p:nvPr>
        </p:nvSpPr>
        <p:spPr>
          <a:xfrm flipH="1">
            <a:off x="1002850" y="2108100"/>
            <a:ext cx="6924300" cy="2806800"/>
          </a:xfrm>
          <a:prstGeom prst="rect">
            <a:avLst/>
          </a:prstGeom>
          <a:noFill/>
          <a:ln>
            <a:noFill/>
          </a:ln>
        </p:spPr>
        <p:txBody>
          <a:bodyPr anchorCtr="0" anchor="t" bIns="91425" lIns="91425" spcFirstLastPara="1" rIns="91425" wrap="square" tIns="0">
            <a:noAutofit/>
          </a:bodyPr>
          <a:lstStyle/>
          <a:p>
            <a:pPr indent="0" lvl="0" marL="0" rtl="0" algn="just">
              <a:lnSpc>
                <a:spcPct val="100000"/>
              </a:lnSpc>
              <a:spcBef>
                <a:spcPts val="0"/>
              </a:spcBef>
              <a:spcAft>
                <a:spcPts val="0"/>
              </a:spcAft>
              <a:buSzPts val="1200"/>
              <a:buNone/>
            </a:pPr>
            <a:r>
              <a:rPr lang="en" sz="2500"/>
              <a:t>Datas are often leaked and organizations might not realise it until it is too late. Therefore, creating a solution to detect data leaks in real time can help organizations track the data leakage more effectively and in shorter time. This will prevent loss for the organizations and keep the data stored save and secure.</a:t>
            </a:r>
            <a:endParaRPr sz="2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33"/>
          <p:cNvSpPr txBox="1"/>
          <p:nvPr>
            <p:ph idx="7" type="title"/>
          </p:nvPr>
        </p:nvSpPr>
        <p:spPr>
          <a:xfrm>
            <a:off x="1278000" y="343200"/>
            <a:ext cx="6588000" cy="66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Solution</a:t>
            </a:r>
            <a:endParaRPr/>
          </a:p>
        </p:txBody>
      </p:sp>
      <p:sp>
        <p:nvSpPr>
          <p:cNvPr id="391" name="Google Shape;391;p33"/>
          <p:cNvSpPr txBox="1"/>
          <p:nvPr>
            <p:ph type="ctrTitle"/>
          </p:nvPr>
        </p:nvSpPr>
        <p:spPr>
          <a:xfrm flipH="1">
            <a:off x="1002900" y="1187550"/>
            <a:ext cx="7138200" cy="669000"/>
          </a:xfrm>
          <a:prstGeom prst="rect">
            <a:avLst/>
          </a:prstGeom>
          <a:noFill/>
          <a:ln>
            <a:noFill/>
          </a:ln>
        </p:spPr>
        <p:txBody>
          <a:bodyPr anchorCtr="0" anchor="b" bIns="0" lIns="91425" spcFirstLastPara="1" rIns="91425" wrap="square" tIns="0">
            <a:noAutofit/>
          </a:bodyPr>
          <a:lstStyle/>
          <a:p>
            <a:pPr indent="0" lvl="0" marL="0" rtl="0" algn="l">
              <a:spcBef>
                <a:spcPts val="0"/>
              </a:spcBef>
              <a:spcAft>
                <a:spcPts val="0"/>
              </a:spcAft>
              <a:buNone/>
            </a:pPr>
            <a:r>
              <a:rPr lang="en"/>
              <a:t>Detect: Create ways to find data leaks in real-time or through regular checks. </a:t>
            </a:r>
            <a:endParaRPr/>
          </a:p>
        </p:txBody>
      </p:sp>
      <p:sp>
        <p:nvSpPr>
          <p:cNvPr id="392" name="Google Shape;392;p33"/>
          <p:cNvSpPr txBox="1"/>
          <p:nvPr>
            <p:ph idx="8" type="subTitle"/>
          </p:nvPr>
        </p:nvSpPr>
        <p:spPr>
          <a:xfrm flipH="1">
            <a:off x="1002850" y="2108100"/>
            <a:ext cx="6924300" cy="2806800"/>
          </a:xfrm>
          <a:prstGeom prst="rect">
            <a:avLst/>
          </a:prstGeom>
          <a:noFill/>
          <a:ln>
            <a:noFill/>
          </a:ln>
        </p:spPr>
        <p:txBody>
          <a:bodyPr anchorCtr="0" anchor="t" bIns="91425" lIns="91425" spcFirstLastPara="1" rIns="91425" wrap="square" tIns="0">
            <a:noAutofit/>
          </a:bodyPr>
          <a:lstStyle/>
          <a:p>
            <a:pPr indent="0" lvl="0" marL="0" rtl="0" algn="just">
              <a:lnSpc>
                <a:spcPct val="100000"/>
              </a:lnSpc>
              <a:spcBef>
                <a:spcPts val="0"/>
              </a:spcBef>
              <a:spcAft>
                <a:spcPts val="0"/>
              </a:spcAft>
              <a:buSzPts val="1200"/>
              <a:buNone/>
            </a:pPr>
            <a:r>
              <a:rPr lang="en" sz="2500"/>
              <a:t>Our system can detect all the activities in the system such as login activity, encryption, decryption and the file name that has been encrypted or decrypted. This will allow admin to check for any unusual activity.</a:t>
            </a:r>
            <a:endParaRPr sz="2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