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9" r:id="rId7"/>
    <p:sldId id="270" r:id="rId8"/>
    <p:sldId id="271" r:id="rId9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991" autoAdjust="0"/>
  </p:normalViewPr>
  <p:slideViewPr>
    <p:cSldViewPr>
      <p:cViewPr varScale="1">
        <p:scale>
          <a:sx n="63" d="100"/>
          <a:sy n="63" d="100"/>
        </p:scale>
        <p:origin x="77" y="35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2017-11-17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2017-11-17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060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422937-56A7-4849-B769-94CDB43B3A6C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58004A-88AC-494C-82F5-1939DAB551F8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850C51-7350-4407-A172-A9D3C3E03FF9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449C0-B038-4879-B7B9-014EE73B294D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19D4B80-29DA-4548-A8B1-A138FA38F52C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ECEEB-30D4-4A83-9F71-9B928EF53EF6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236E7F-4DD7-4D78-B18F-46EBCC2160A2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E84B4F-EFBF-4756-B8CB-B59713AC6ACA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05AEF-8982-4ACA-9DC7-A3809AF42DD4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E296B2-2012-46AF-B68B-25AC7D124111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D5D2FF-B6C7-4D79-A1FF-7ADDF3B20192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B4866B0-FE2E-4A14-B730-E32FA3102CD7}" type="datetime1">
              <a:rPr lang="ko-KR" altLang="en-US" smtClean="0"/>
              <a:pPr/>
              <a:t>2017-11-17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0949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24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1898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2373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2848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2nd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Presentation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20172609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여일구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파일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불러오기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단어 검색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Ranking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DF0F-18D2-46BE-B08E-D549C53A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6005F0-EF46-49DE-B6D2-4E1FB129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9" y="1517272"/>
            <a:ext cx="6014921" cy="3495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332DC-5365-4320-A85D-36E98CF148EA}"/>
              </a:ext>
            </a:extLst>
          </p:cNvPr>
          <p:cNvSpPr txBox="1"/>
          <p:nvPr/>
        </p:nvSpPr>
        <p:spPr>
          <a:xfrm>
            <a:off x="7606580" y="1628800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IO.h</a:t>
            </a:r>
            <a:r>
              <a:rPr lang="en-US" altLang="ko-KR" sz="2800" dirty="0"/>
              <a:t> </a:t>
            </a:r>
            <a:r>
              <a:rPr lang="ko-KR" altLang="en-US" sz="2800" dirty="0"/>
              <a:t>헤더에 있는 </a:t>
            </a:r>
            <a:endParaRPr lang="en-US" altLang="ko-KR" sz="2800" dirty="0"/>
          </a:p>
          <a:p>
            <a:r>
              <a:rPr lang="en-US" altLang="ko-KR" sz="2800" dirty="0"/>
              <a:t>_</a:t>
            </a:r>
            <a:r>
              <a:rPr lang="en-US" altLang="ko-KR" sz="2800" dirty="0" err="1"/>
              <a:t>findfist</a:t>
            </a:r>
            <a:r>
              <a:rPr lang="en-US" altLang="ko-KR" sz="2800" dirty="0"/>
              <a:t>, _</a:t>
            </a:r>
            <a:r>
              <a:rPr lang="en-US" altLang="ko-KR" sz="2800" dirty="0" err="1"/>
              <a:t>findnext</a:t>
            </a:r>
            <a:r>
              <a:rPr lang="en-US" altLang="ko-KR" sz="2800" dirty="0"/>
              <a:t>, _</a:t>
            </a:r>
            <a:r>
              <a:rPr lang="en-US" altLang="ko-KR" sz="2800" dirty="0" err="1"/>
              <a:t>findclose</a:t>
            </a:r>
            <a:r>
              <a:rPr lang="ko-KR" altLang="en-US" sz="2800" dirty="0"/>
              <a:t>를 사용하여 텍스트 파일이 저장된 디렉토리 내에 모든 파일에 접근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6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EF42-F48C-49B8-BB62-3A841BC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372E8-3684-4D6A-A283-F5B9500F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strstr</a:t>
            </a:r>
            <a:r>
              <a:rPr lang="ko-KR" altLang="en-US" dirty="0"/>
              <a:t>을 사용하여 프로그램 기능 구현을 우선하고자 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</a:t>
            </a:r>
            <a:r>
              <a:rPr lang="en-US" altLang="ko-KR" dirty="0"/>
              <a:t>, KMP</a:t>
            </a:r>
            <a:r>
              <a:rPr lang="ko-KR" altLang="en-US" dirty="0"/>
              <a:t>나 다른 알고리즘을 적용하여 속도를 비교해</a:t>
            </a:r>
            <a:r>
              <a:rPr lang="en-US" altLang="ko-KR" dirty="0"/>
              <a:t>, </a:t>
            </a:r>
            <a:r>
              <a:rPr lang="ko-KR" altLang="en-US" dirty="0"/>
              <a:t>가장 속도가 좋은 알고리즘을 적용할 예정</a:t>
            </a:r>
          </a:p>
        </p:txBody>
      </p:sp>
    </p:spTree>
    <p:extLst>
      <p:ext uri="{BB962C8B-B14F-4D97-AF65-F5344CB8AC3E}">
        <p14:creationId xmlns:p14="http://schemas.microsoft.com/office/powerpoint/2010/main" val="31855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C157B-C46E-43FF-9115-F872A67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ACB49-7571-40F9-851E-2C232F55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를 통해 파일의 이름</a:t>
            </a:r>
            <a:r>
              <a:rPr lang="en-US" altLang="ko-KR" dirty="0"/>
              <a:t>, </a:t>
            </a:r>
            <a:r>
              <a:rPr lang="ko-KR" altLang="en-US" dirty="0"/>
              <a:t>단어의 개수 저장</a:t>
            </a:r>
            <a:endParaRPr lang="en-US" altLang="ko-KR" dirty="0"/>
          </a:p>
          <a:p>
            <a:r>
              <a:rPr lang="ko-KR" altLang="en-US" dirty="0"/>
              <a:t>단어의 개수에 따라 정렬하고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6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40</TotalTime>
  <Words>81</Words>
  <Application>Microsoft Office PowerPoint</Application>
  <PresentationFormat>사용자 지정</PresentationFormat>
  <Paragraphs>17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맑은 고딕</vt:lpstr>
      <vt:lpstr>맑은 고딕</vt:lpstr>
      <vt:lpstr>Arial</vt:lpstr>
      <vt:lpstr>Calibri</vt:lpstr>
      <vt:lpstr>기술 16 x 9</vt:lpstr>
      <vt:lpstr>2nd Presentation</vt:lpstr>
      <vt:lpstr>목차</vt:lpstr>
      <vt:lpstr>파일 불러오기</vt:lpstr>
      <vt:lpstr>단어검색</vt:lpstr>
      <vt:lpstr>Ranking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Presentation</dc:title>
  <dc:creator>IL GOO YEO</dc:creator>
  <cp:lastModifiedBy>IL GOO YEO</cp:lastModifiedBy>
  <cp:revision>15</cp:revision>
  <dcterms:created xsi:type="dcterms:W3CDTF">2017-11-17T12:40:58Z</dcterms:created>
  <dcterms:modified xsi:type="dcterms:W3CDTF">2017-11-17T13:21:26Z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