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991" autoAdjust="0"/>
  </p:normalViewPr>
  <p:slideViewPr>
    <p:cSldViewPr>
      <p:cViewPr varScale="1">
        <p:scale>
          <a:sx n="63" d="100"/>
          <a:sy n="63" d="100"/>
        </p:scale>
        <p:origin x="77" y="35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2017-12-07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2017-12-07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Final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Presentaion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20172609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여일구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EDF94-8EC4-406F-AE6C-6458AFD2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Ranking.c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3CD8DB-5AF2-4FD0-B98B-7C1EAC08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8" y="1844824"/>
            <a:ext cx="5082540" cy="10896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228FB-D5CC-4FC5-B298-FFCC31E63F98}"/>
              </a:ext>
            </a:extLst>
          </p:cNvPr>
          <p:cNvSpPr txBox="1"/>
          <p:nvPr/>
        </p:nvSpPr>
        <p:spPr>
          <a:xfrm>
            <a:off x="6492307" y="1844824"/>
            <a:ext cx="50825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리스트를 연결하기 전에</a:t>
            </a:r>
            <a:r>
              <a:rPr lang="en-US" altLang="ko-KR" sz="2800" dirty="0"/>
              <a:t>, </a:t>
            </a:r>
            <a:r>
              <a:rPr lang="ko-KR" altLang="en-US" sz="2800" dirty="0"/>
              <a:t>조건문을 통해서 키워드 개수가 </a:t>
            </a:r>
            <a:r>
              <a:rPr lang="en-US" altLang="ko-KR" sz="2800" dirty="0"/>
              <a:t>1</a:t>
            </a:r>
            <a:r>
              <a:rPr lang="ko-KR" altLang="en-US" sz="2800" dirty="0"/>
              <a:t>개 이상인 파일만 리스트에 저장</a:t>
            </a:r>
            <a:r>
              <a:rPr lang="en-US" altLang="ko-K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리스트의 개수를 줄이고</a:t>
            </a:r>
            <a:r>
              <a:rPr lang="en-US" altLang="ko-KR" sz="2800" dirty="0"/>
              <a:t>, </a:t>
            </a:r>
            <a:r>
              <a:rPr lang="ko-KR" altLang="en-US" sz="2800" dirty="0"/>
              <a:t>실질적으로 의미가 있는 내용만 출력할 수 있게 됨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299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6400A-78A6-4457-B7C8-F29128E8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7C9CD2-C94B-486E-8A7F-AEC758BFE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73" y="1772816"/>
            <a:ext cx="9342120" cy="3733800"/>
          </a:xfrm>
        </p:spPr>
      </p:pic>
    </p:spTree>
    <p:extLst>
      <p:ext uri="{BB962C8B-B14F-4D97-AF65-F5344CB8AC3E}">
        <p14:creationId xmlns:p14="http://schemas.microsoft.com/office/powerpoint/2010/main" val="208171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17435-8AFF-42DC-95E3-E7929301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BFDCC-8EF8-4344-A0E0-357A067D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가지고 있던 몇몇 문제점을 수정하여 기존의 프로그램보다 더 나아진 것 같음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문자검색 알고리즘을 더 정교하게 설계하지 못한 부분은 아쉬움이 남음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A4F42-A5A2-4C82-BAE3-740489B7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657A8-FDCC-4F7F-8456-38C24EA0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프로그램의 문제점</a:t>
            </a:r>
            <a:endParaRPr lang="en-US" altLang="ko-KR" dirty="0"/>
          </a:p>
          <a:p>
            <a:r>
              <a:rPr lang="en-US" altLang="ko-KR" dirty="0" err="1"/>
              <a:t>Header.h</a:t>
            </a:r>
            <a:endParaRPr lang="en-US" altLang="ko-KR" dirty="0"/>
          </a:p>
          <a:p>
            <a:r>
              <a:rPr lang="en-US" altLang="ko-KR" dirty="0" err="1"/>
              <a:t>Main.c</a:t>
            </a:r>
            <a:endParaRPr lang="en-US" altLang="ko-KR" dirty="0"/>
          </a:p>
          <a:p>
            <a:r>
              <a:rPr lang="en-US" altLang="ko-KR" dirty="0" err="1"/>
              <a:t>Findfile.c</a:t>
            </a:r>
            <a:endParaRPr lang="en-US" altLang="ko-KR" dirty="0"/>
          </a:p>
          <a:p>
            <a:r>
              <a:rPr lang="en-US" altLang="ko-KR" dirty="0" err="1"/>
              <a:t>Searchstring.c</a:t>
            </a:r>
            <a:endParaRPr lang="en-US" altLang="ko-KR" dirty="0"/>
          </a:p>
          <a:p>
            <a:r>
              <a:rPr lang="en-US" altLang="ko-KR" dirty="0" err="1"/>
              <a:t>Ranking.c</a:t>
            </a:r>
            <a:endParaRPr lang="en-US" altLang="ko-KR" dirty="0"/>
          </a:p>
          <a:p>
            <a:r>
              <a:rPr lang="ko-KR" altLang="en-US" dirty="0"/>
              <a:t>소회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64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C9E17-1C5C-49EA-A004-0AE1C7B6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프로그램의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7C1F9-C4D3-4C40-9D4A-0A107AC0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0" y="2780928"/>
            <a:ext cx="10360501" cy="1942981"/>
          </a:xfrm>
        </p:spPr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의 위치를 함수 안에 </a:t>
            </a:r>
            <a:r>
              <a:rPr lang="en-US" altLang="ko-KR" dirty="0" err="1"/>
              <a:t>const</a:t>
            </a:r>
            <a:r>
              <a:rPr lang="ko-KR" altLang="en-US" dirty="0"/>
              <a:t>로 설정했기에</a:t>
            </a:r>
            <a:r>
              <a:rPr lang="en-US" altLang="ko-KR" dirty="0"/>
              <a:t>, </a:t>
            </a:r>
            <a:r>
              <a:rPr lang="ko-KR" altLang="en-US" dirty="0"/>
              <a:t>다른 컴퓨터에서 프로그램을 실행시키려면 코드안에 있는 </a:t>
            </a:r>
            <a:r>
              <a:rPr lang="en-US" altLang="ko-KR" dirty="0"/>
              <a:t>dataset</a:t>
            </a:r>
            <a:r>
              <a:rPr lang="ko-KR" altLang="en-US" dirty="0"/>
              <a:t>의 경로를 일일이 수정해줘야 했음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180531-E18D-43A7-BBB8-802E72A1F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64" r="4698" b="49992"/>
          <a:stretch/>
        </p:blipFill>
        <p:spPr>
          <a:xfrm>
            <a:off x="1038661" y="1772816"/>
            <a:ext cx="10111498" cy="4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0F4D2-3E7E-4876-A1D8-F36E80ED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프로그램의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1CC93-548A-41E2-85A6-78B6C6A7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단어를 검색할 때</a:t>
            </a:r>
            <a:r>
              <a:rPr lang="en-US" altLang="ko-KR" dirty="0"/>
              <a:t>, </a:t>
            </a:r>
            <a:r>
              <a:rPr lang="ko-KR" altLang="en-US" dirty="0"/>
              <a:t>대소문자를 일일이 구분해줘야만 검색이 가능했음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Korea</a:t>
            </a:r>
            <a:r>
              <a:rPr lang="ko-KR" altLang="en-US" dirty="0"/>
              <a:t>를 검색했을 경우</a:t>
            </a:r>
            <a:r>
              <a:rPr lang="en-US" altLang="ko-KR" dirty="0"/>
              <a:t>, </a:t>
            </a:r>
            <a:r>
              <a:rPr lang="ko-KR" altLang="en-US" dirty="0"/>
              <a:t>문서 내에서 정확히 </a:t>
            </a:r>
            <a:r>
              <a:rPr lang="en-US" altLang="ko-KR" dirty="0"/>
              <a:t>Korea</a:t>
            </a:r>
            <a:r>
              <a:rPr lang="ko-KR" altLang="en-US" dirty="0"/>
              <a:t>와 일치하는 단어가 있는 경우에만 검색됨</a:t>
            </a:r>
            <a:r>
              <a:rPr lang="en-US" altLang="ko-KR" dirty="0"/>
              <a:t>. KOREA</a:t>
            </a:r>
            <a:r>
              <a:rPr lang="ko-KR" altLang="en-US" dirty="0"/>
              <a:t>나 </a:t>
            </a:r>
            <a:r>
              <a:rPr lang="en-US" altLang="ko-KR" dirty="0" err="1"/>
              <a:t>korea</a:t>
            </a:r>
            <a:r>
              <a:rPr lang="ko-KR" altLang="en-US" dirty="0"/>
              <a:t>의 경우에는 검색되지 않았음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7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CC25-0A22-4411-8ADA-98F14094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프로그램의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24042-4A9F-4E69-B3F4-D0349F78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검색한 단어가 없는 문서도 </a:t>
            </a:r>
            <a:r>
              <a:rPr lang="en-US" altLang="ko-KR" dirty="0"/>
              <a:t>list</a:t>
            </a:r>
            <a:r>
              <a:rPr lang="ko-KR" altLang="en-US" dirty="0"/>
              <a:t>에 저장하고 출력했기에</a:t>
            </a:r>
            <a:r>
              <a:rPr lang="en-US" altLang="ko-KR" dirty="0"/>
              <a:t>, </a:t>
            </a:r>
            <a:r>
              <a:rPr lang="ko-KR" altLang="en-US" dirty="0"/>
              <a:t>메모리의 낭비도 있었을 뿐더러 출력 시간도 오래 걸림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4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0E44-9A9B-4D46-96D3-795C804F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Header.h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4F1020-2E38-4F7A-94E3-48B3EC770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556792"/>
            <a:ext cx="5091553" cy="39604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C3807-7531-45F5-A76B-081E13FBB3A4}"/>
              </a:ext>
            </a:extLst>
          </p:cNvPr>
          <p:cNvSpPr txBox="1"/>
          <p:nvPr/>
        </p:nvSpPr>
        <p:spPr>
          <a:xfrm>
            <a:off x="6598468" y="1556792"/>
            <a:ext cx="5052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기존 헤더에서 수정한 부분 없음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43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13BE-EAA7-4097-A351-5982EDAF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126C0-168C-4BF7-B5D0-DBAF8AE16C39}"/>
              </a:ext>
            </a:extLst>
          </p:cNvPr>
          <p:cNvSpPr txBox="1"/>
          <p:nvPr/>
        </p:nvSpPr>
        <p:spPr>
          <a:xfrm>
            <a:off x="7174532" y="1556792"/>
            <a:ext cx="46928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While</a:t>
            </a:r>
            <a:r>
              <a:rPr lang="ko-KR" altLang="en-US" dirty="0"/>
              <a:t>문의 조건이 </a:t>
            </a:r>
            <a:r>
              <a:rPr lang="en-US" altLang="ko-KR" dirty="0"/>
              <a:t>head-&gt;next != NULL </a:t>
            </a:r>
            <a:r>
              <a:rPr lang="ko-KR" altLang="en-US" dirty="0"/>
              <a:t>이였는데</a:t>
            </a:r>
            <a:r>
              <a:rPr lang="en-US" altLang="ko-KR" dirty="0"/>
              <a:t>, </a:t>
            </a:r>
            <a:r>
              <a:rPr lang="ko-KR" altLang="en-US" dirty="0"/>
              <a:t>이로 인해 리스트의 끝부분이 출력이 되지 않아 조건을 </a:t>
            </a:r>
            <a:r>
              <a:rPr lang="en-US" altLang="ko-KR" dirty="0"/>
              <a:t>head != NULL</a:t>
            </a:r>
            <a:r>
              <a:rPr lang="ko-KR" altLang="en-US" dirty="0"/>
              <a:t>로 수정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Count</a:t>
            </a:r>
            <a:r>
              <a:rPr lang="ko-KR" altLang="en-US" dirty="0"/>
              <a:t>변수를 추가해 검색한 키워드가 포함된 파일이 몇 개 있는지 출력되도록 함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err="1"/>
              <a:t>argc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argv</a:t>
            </a:r>
            <a:r>
              <a:rPr lang="ko-KR" altLang="en-US" dirty="0"/>
              <a:t>를 이용해 </a:t>
            </a:r>
            <a:r>
              <a:rPr lang="en-US" altLang="ko-KR" dirty="0" err="1"/>
              <a:t>cmd</a:t>
            </a:r>
            <a:r>
              <a:rPr lang="ko-KR" altLang="en-US" dirty="0"/>
              <a:t>에서 실행 가능하게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612B46-71C2-4E64-A299-F819DD3C4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661160"/>
            <a:ext cx="5600700" cy="3535680"/>
          </a:xfrm>
        </p:spPr>
      </p:pic>
    </p:spTree>
    <p:extLst>
      <p:ext uri="{BB962C8B-B14F-4D97-AF65-F5344CB8AC3E}">
        <p14:creationId xmlns:p14="http://schemas.microsoft.com/office/powerpoint/2010/main" val="165266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A2CD4-CF37-4A66-97A3-864803C3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Findfile.c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03C220-384D-4113-8ABC-0CE07388D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556792"/>
            <a:ext cx="5676900" cy="3600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4C220-FC04-4B62-BB75-1FCBD290E936}"/>
              </a:ext>
            </a:extLst>
          </p:cNvPr>
          <p:cNvSpPr txBox="1"/>
          <p:nvPr/>
        </p:nvSpPr>
        <p:spPr>
          <a:xfrm>
            <a:off x="6886500" y="1568869"/>
            <a:ext cx="49518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_</a:t>
            </a:r>
            <a:r>
              <a:rPr lang="en-US" altLang="ko-KR" dirty="0" err="1"/>
              <a:t>findfirst</a:t>
            </a:r>
            <a:r>
              <a:rPr lang="ko-KR" altLang="en-US" dirty="0"/>
              <a:t>에서 폴더의 경로를 </a:t>
            </a:r>
            <a:r>
              <a:rPr lang="en-US" altLang="ko-KR" dirty="0"/>
              <a:t>..//dataset//*.txt</a:t>
            </a:r>
            <a:r>
              <a:rPr lang="ko-KR" altLang="en-US" dirty="0"/>
              <a:t>로 수정하여</a:t>
            </a:r>
            <a:r>
              <a:rPr lang="en-US" altLang="ko-KR" dirty="0"/>
              <a:t>, </a:t>
            </a:r>
            <a:r>
              <a:rPr lang="ko-KR" altLang="en-US" dirty="0"/>
              <a:t>프로젝트가 있는 폴더에 있는 </a:t>
            </a:r>
            <a:r>
              <a:rPr lang="en-US" altLang="ko-KR" dirty="0"/>
              <a:t>dataset</a:t>
            </a:r>
            <a:r>
              <a:rPr lang="ko-KR" altLang="en-US" dirty="0"/>
              <a:t> 안에 있는 파일을 검색할 수 있게 수정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이로 인해 다른 </a:t>
            </a:r>
            <a:r>
              <a:rPr lang="en-US" altLang="ko-KR" dirty="0"/>
              <a:t>PC</a:t>
            </a:r>
            <a:r>
              <a:rPr lang="ko-KR" altLang="en-US" dirty="0"/>
              <a:t>에서 프로그램을 실행하더라도 코드에서 폴더의 경로를 변경해줄 필요가 없어짐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92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71D58-AA75-49A0-AAE9-8DEFDDC5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Searchstring.c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E97A91-6B12-4373-8AA5-CD8DC7AC2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700808"/>
            <a:ext cx="4960620" cy="28422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0C27C-3ACD-4762-82DF-88B270D2080C}"/>
              </a:ext>
            </a:extLst>
          </p:cNvPr>
          <p:cNvSpPr txBox="1"/>
          <p:nvPr/>
        </p:nvSpPr>
        <p:spPr>
          <a:xfrm>
            <a:off x="6310436" y="1688226"/>
            <a:ext cx="5472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기존 코드에서</a:t>
            </a:r>
            <a:r>
              <a:rPr lang="en-US" altLang="ko-KR" sz="2800" dirty="0"/>
              <a:t>, </a:t>
            </a:r>
            <a:r>
              <a:rPr lang="ko-KR" altLang="en-US" sz="2800" dirty="0"/>
              <a:t>문자열 검색 이전에 </a:t>
            </a:r>
            <a:r>
              <a:rPr lang="en-US" altLang="ko-KR" sz="2800" dirty="0" err="1"/>
              <a:t>strlwr</a:t>
            </a:r>
            <a:r>
              <a:rPr lang="ko-KR" altLang="en-US" sz="2800" dirty="0"/>
              <a:t>를 통해 문서내용과 검색할 키워드를 모두 소문자로 전환해줌</a:t>
            </a:r>
            <a:r>
              <a:rPr lang="en-US" altLang="ko-K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이를 통해 대소문자에 구애 받지 않고 검색이 가능해짐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52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112</TotalTime>
  <Words>300</Words>
  <Application>Microsoft Office PowerPoint</Application>
  <PresentationFormat>사용자 지정</PresentationFormat>
  <Paragraphs>37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HY중고딕</vt:lpstr>
      <vt:lpstr>Malgun Gothic</vt:lpstr>
      <vt:lpstr>Malgun Gothic</vt:lpstr>
      <vt:lpstr>Arial</vt:lpstr>
      <vt:lpstr>Calibri</vt:lpstr>
      <vt:lpstr>기술 16 x 9</vt:lpstr>
      <vt:lpstr>Final Presentaion</vt:lpstr>
      <vt:lpstr>목차</vt:lpstr>
      <vt:lpstr>초기 프로그램의 문제점</vt:lpstr>
      <vt:lpstr>초기 프로그램의 문제점</vt:lpstr>
      <vt:lpstr>초기 프로그램의 문제점</vt:lpstr>
      <vt:lpstr>Header.h</vt:lpstr>
      <vt:lpstr>Main.c</vt:lpstr>
      <vt:lpstr>Findfile.c</vt:lpstr>
      <vt:lpstr>Searchstring.c</vt:lpstr>
      <vt:lpstr>Ranking.c</vt:lpstr>
      <vt:lpstr>프로그램 실행 결과</vt:lpstr>
      <vt:lpstr>소회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Presentaion</dc:title>
  <dc:creator>IL GOO YEO</dc:creator>
  <cp:lastModifiedBy>IL GOO YEO</cp:lastModifiedBy>
  <cp:revision>26</cp:revision>
  <dcterms:created xsi:type="dcterms:W3CDTF">2017-12-06T10:36:33Z</dcterms:created>
  <dcterms:modified xsi:type="dcterms:W3CDTF">2017-12-07T13:13:56Z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