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54BAD-3969-45F4-B88B-DBDFA04E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CC7440-C9FA-451F-BB49-76A690E24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C95B0-B5D9-4D68-A5A6-6E605B97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1F011-A6FE-41FA-B926-1B453A9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97CDF-7854-4869-AF9D-7365BF0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4B3FD-D983-487D-86C6-F3D27CBD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3F903C-DE72-40FE-8DE4-F796A93C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AADD3-1C8B-46A2-8A57-34E3EAC5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519E9-C146-405F-A03F-A8190F8F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37099-8DD1-4093-85D6-DB1B6A0A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0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63953F-F861-4358-A291-F4275E8AE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C8319-F944-42BE-AF7A-4FD08F5BA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5F312-B09F-4A60-9FE3-DA3E283C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9F972-3293-498D-B9FA-D498652A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E1E93-991B-47D4-89AB-7E8B0212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8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0A593-9D79-48C9-B0F4-C143087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78C1A-0359-4D33-BD86-C13A4DB6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9340B-9DC1-41BA-8EEC-F62E4180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782EB-F5DA-4695-AD5B-71487C91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44442-1E66-4298-9C04-30E77A21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99069-4F58-4A93-BC31-70462BD9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B98A9-6392-42DE-B7CC-8972B5FA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7EA8A-D386-4B72-978C-8EC8CDB6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8E509-DD6F-468B-8D63-7156DD94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B6C6E-E59C-4296-A1EF-6FD83E5A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E170-7C4E-4BFC-B9AB-A85E4E0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F3D0A-32BE-4463-835B-985FF26B9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1701A-6463-42B7-88D7-3F2A5D23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1C25B-B4B7-4C4E-B659-496DFD26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3C255-E8E0-4C96-BA0B-C9E68451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31550-C35F-4816-A012-5C1EE4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517FA-8178-4612-A625-ACEA6CF2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3B435-7E7E-4326-882A-448440F4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0992C3-341C-4BF9-B056-C5736B30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A3441-0473-419E-AF55-7631C79E3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ABA7E8-2F6E-41A9-BFA4-55DB79B8C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EF557D-350C-4C2E-8618-59F9BE9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3BDFDC-0E14-4AEE-B53C-3DA6EA5F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509F53-681A-41BF-848D-AEB32ADD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5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DA4E1-1B37-4CB4-A9DD-32B63D52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F3D1C0-42E1-4A49-A51F-22EB49A0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19389-8B67-4E89-90D8-284F4807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4DFC0-19D5-4BD2-A577-DAC6C67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5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AF9070-24A3-4565-843C-AC4D1E88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5BCD5-DB46-4DDB-B86F-3AC419D6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AE7955-C5A6-458C-806D-4CDCACAF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B9948-7FD1-4638-B307-E8314874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99279-6B5E-4A31-8F3A-0965D001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20896-40E4-41C8-9586-213C2303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CB6E2-A4D6-4DE8-9DE9-99180E73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07F53-D467-4C37-B090-94E4D3AD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C5DFE-4DA9-4BB5-A29E-16A5303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E1E3D-6807-4EAE-B796-295C8D88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D405E8-9595-4EC9-8DC6-9A3D4C14D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16B9BE-5DF3-4F20-AA93-4291B63C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98797-2BB1-4938-AE08-B64D3735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C9027-0804-47C3-B7ED-20DE27ED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7056B-22D3-463F-8781-9DA0BF1E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5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E212B7-7717-4DEF-A58C-101EED2E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84774-DAC3-41ED-8917-A4CF01D8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6DF1A-EEEF-42C0-8924-890A22C86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BD42-E2BB-4465-8E1C-59C3779A9BB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17D14-F279-4161-8514-59D384D47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65DBA-631A-4A7D-9841-CE479EA9E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828F0-14AB-43B9-A286-6228DC72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9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4E5D-9F4D-4581-998C-3F7F12870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DBE3C-D0F3-4642-9CC0-10F344444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20172609 </a:t>
            </a:r>
            <a:r>
              <a:rPr lang="ko-KR" altLang="en-US" dirty="0" err="1"/>
              <a:t>여일구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CA743-4965-4CEB-844A-E222B301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sz="4400" dirty="0"/>
              <a:t>Searching for text files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84F4A-3062-4EF7-ABF1-D62AD320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목록을 </a:t>
            </a:r>
            <a:r>
              <a:rPr lang="en-US" altLang="ko-KR" dirty="0"/>
              <a:t>linked list</a:t>
            </a:r>
            <a:r>
              <a:rPr lang="ko-KR" altLang="en-US" dirty="0"/>
              <a:t>로 만든다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찾을 단어를 입력 받고</a:t>
            </a:r>
            <a:r>
              <a:rPr lang="en-US" altLang="ko-KR" dirty="0"/>
              <a:t>, </a:t>
            </a:r>
            <a:r>
              <a:rPr lang="ko-KR" altLang="en-US" dirty="0"/>
              <a:t>파일에서 일치하는 단어를 카운트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이름과 카운트를 리스트에 저장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8925-CF5B-41B8-919D-8188A649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 the text files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BF009-4646-411B-B80D-B4DEEA3D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리스트를 카운트 변수 크기순으로 </a:t>
            </a:r>
            <a:r>
              <a:rPr lang="ko-KR" altLang="en-US" dirty="0" err="1"/>
              <a:t>연결해놓고</a:t>
            </a:r>
            <a:r>
              <a:rPr lang="en-US" altLang="ko-KR" dirty="0"/>
              <a:t>, </a:t>
            </a:r>
            <a:r>
              <a:rPr lang="ko-KR" altLang="en-US" dirty="0"/>
              <a:t>마지막에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04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프로젝트 개요</vt:lpstr>
      <vt:lpstr>Searching for text files </vt:lpstr>
      <vt:lpstr>Ranking the text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개요</dc:title>
  <dc:creator>IL GOO YEO</dc:creator>
  <cp:lastModifiedBy>IL GOO YEO</cp:lastModifiedBy>
  <cp:revision>11</cp:revision>
  <dcterms:created xsi:type="dcterms:W3CDTF">2017-11-03T05:34:31Z</dcterms:created>
  <dcterms:modified xsi:type="dcterms:W3CDTF">2017-11-03T05:41:16Z</dcterms:modified>
</cp:coreProperties>
</file>