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75991" autoAdjust="0"/>
  </p:normalViewPr>
  <p:slideViewPr>
    <p:cSldViewPr>
      <p:cViewPr varScale="1">
        <p:scale>
          <a:sx n="86" d="100"/>
          <a:sy n="86" d="100"/>
        </p:scale>
        <p:origin x="331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2017-12-01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2017-12-01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2017-12-01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2017-12-01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2017-12-01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2017-12-01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2017-12-01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2017-12-01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2017-12-01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2017-12-01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2017-12-01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2017-12-01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2017-12-01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2017-12-01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3</a:t>
            </a:r>
            <a:r>
              <a:rPr lang="en-US" altLang="ko-KR" baseline="300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rd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Presentation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20172609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여일구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EB7B5-8E24-4057-A7D1-7FE4B9BC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ranking.c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3B9810-C0CA-4A80-B9EF-D6180B67A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16" y="1556792"/>
            <a:ext cx="6919033" cy="25831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DD124D-2AD0-4BE9-B29C-C90F01C5BBA4}"/>
              </a:ext>
            </a:extLst>
          </p:cNvPr>
          <p:cNvSpPr txBox="1"/>
          <p:nvPr/>
        </p:nvSpPr>
        <p:spPr>
          <a:xfrm>
            <a:off x="1557908" y="4293096"/>
            <a:ext cx="93610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그리고 단어의 개수에 따라 리스트의 순서를 조정함</a:t>
            </a:r>
            <a:r>
              <a:rPr lang="en-US" altLang="ko-K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전역변수로 </a:t>
            </a:r>
            <a:r>
              <a:rPr lang="en-US" altLang="ko-KR" dirty="0"/>
              <a:t>index</a:t>
            </a:r>
            <a:r>
              <a:rPr lang="ko-KR" altLang="en-US" dirty="0"/>
              <a:t>를 선언하여 들어온 데이터가 헤드로 가야할 지를 판단</a:t>
            </a:r>
            <a:r>
              <a:rPr lang="en-US" altLang="ko-K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단어 수가 헤드보다 큰 경우 헤드를 </a:t>
            </a:r>
            <a:r>
              <a:rPr lang="ko-KR" altLang="en-US" dirty="0" err="1"/>
              <a:t>바꿔줌</a:t>
            </a:r>
            <a:r>
              <a:rPr lang="en-US" altLang="ko-K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위의 두 가지 경우를 제외하면</a:t>
            </a:r>
            <a:r>
              <a:rPr lang="en-US" altLang="ko-KR" dirty="0"/>
              <a:t>, </a:t>
            </a:r>
            <a:r>
              <a:rPr lang="ko-KR" altLang="en-US" dirty="0"/>
              <a:t>직접적으로 헤드와 접촉할 필요가 없기에 헤드가 손실되는 경우를 방지하기 위해 </a:t>
            </a:r>
            <a:r>
              <a:rPr lang="en-US" altLang="ko-KR" dirty="0"/>
              <a:t>temp</a:t>
            </a:r>
            <a:r>
              <a:rPr lang="ko-KR" altLang="en-US" dirty="0"/>
              <a:t>와 비교</a:t>
            </a:r>
            <a:r>
              <a:rPr lang="en-US" altLang="ko-K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48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EB7B5-8E24-4057-A7D1-7FE4B9BC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ranking.c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160EA1-C08A-497D-AA78-495A5FE63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700808"/>
            <a:ext cx="5486400" cy="41681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8A624-F1AF-4D28-9D03-295AB5A71298}"/>
              </a:ext>
            </a:extLst>
          </p:cNvPr>
          <p:cNvSpPr txBox="1"/>
          <p:nvPr/>
        </p:nvSpPr>
        <p:spPr>
          <a:xfrm>
            <a:off x="6454452" y="1700808"/>
            <a:ext cx="5328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조건문을 만족할 때까지 </a:t>
            </a:r>
            <a:r>
              <a:rPr lang="en-US" altLang="ko-KR" dirty="0"/>
              <a:t>temp</a:t>
            </a:r>
            <a:r>
              <a:rPr lang="ko-KR" altLang="en-US" dirty="0"/>
              <a:t>를 계속 이동시켜 줌</a:t>
            </a:r>
            <a:r>
              <a:rPr lang="en-US" altLang="ko-K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같은 값이 있는 경우</a:t>
            </a:r>
            <a:r>
              <a:rPr lang="en-US" altLang="ko-KR" dirty="0"/>
              <a:t>, </a:t>
            </a:r>
            <a:r>
              <a:rPr lang="ko-KR" altLang="en-US" dirty="0"/>
              <a:t>기존의 데이터 뒤에 </a:t>
            </a:r>
            <a:r>
              <a:rPr lang="ko-KR" altLang="en-US" dirty="0" err="1"/>
              <a:t>넣어줌</a:t>
            </a:r>
            <a:r>
              <a:rPr lang="en-US" altLang="ko-K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temp-&gt;next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이 될 경우</a:t>
            </a:r>
            <a:r>
              <a:rPr lang="en-US" altLang="ko-KR" dirty="0"/>
              <a:t>, </a:t>
            </a:r>
            <a:r>
              <a:rPr lang="ko-KR" altLang="en-US" dirty="0"/>
              <a:t>들어온 값이 가장 작은 값이란 뜻이므로 맨 뒤에 </a:t>
            </a:r>
            <a:r>
              <a:rPr lang="ko-KR" altLang="en-US" dirty="0" err="1"/>
              <a:t>넣어줌</a:t>
            </a:r>
            <a:r>
              <a:rPr lang="en-US" altLang="ko-K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중간에 들어가는 경우</a:t>
            </a:r>
            <a:r>
              <a:rPr lang="en-US" altLang="ko-KR" dirty="0"/>
              <a:t>, temp-&gt;next</a:t>
            </a:r>
            <a:r>
              <a:rPr lang="ko-KR" altLang="en-US" dirty="0"/>
              <a:t>가 </a:t>
            </a:r>
            <a:r>
              <a:rPr lang="en-US" altLang="ko-KR" dirty="0" err="1"/>
              <a:t>new_data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en-US" altLang="ko-KR" dirty="0" err="1"/>
              <a:t>new_data</a:t>
            </a:r>
            <a:r>
              <a:rPr lang="en-US" altLang="ko-KR" dirty="0"/>
              <a:t>-&gt;next</a:t>
            </a:r>
            <a:r>
              <a:rPr lang="ko-KR" altLang="en-US" dirty="0"/>
              <a:t>가 </a:t>
            </a:r>
            <a:r>
              <a:rPr lang="en-US" altLang="ko-KR" dirty="0"/>
              <a:t>temp-&gt;next</a:t>
            </a:r>
            <a:r>
              <a:rPr lang="ko-KR" altLang="en-US" dirty="0"/>
              <a:t>를 가리키게 수정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1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EB7B5-8E24-4057-A7D1-7FE4B9BC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BE1FFB-D0B7-460D-AC3C-683261857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98" y="1701800"/>
            <a:ext cx="8393228" cy="4462463"/>
          </a:xfrm>
        </p:spPr>
      </p:pic>
    </p:spTree>
    <p:extLst>
      <p:ext uri="{BB962C8B-B14F-4D97-AF65-F5344CB8AC3E}">
        <p14:creationId xmlns:p14="http://schemas.microsoft.com/office/powerpoint/2010/main" val="73255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65A37-71EA-4484-A2AD-1ACD2B54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81346-0792-4B95-A434-4C9CEC04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파일이 있는 폴더의 경로를 미리 지정해 놓았음</a:t>
            </a:r>
            <a:r>
              <a:rPr lang="en-US" altLang="ko-KR" dirty="0"/>
              <a:t>. </a:t>
            </a:r>
            <a:r>
              <a:rPr lang="ko-KR" altLang="en-US" dirty="0"/>
              <a:t>이로 인해 다른 컴퓨터에서 실행할 시 폴더의 경로를 수정 </a:t>
            </a:r>
            <a:r>
              <a:rPr lang="ko-KR" altLang="en-US" dirty="0" err="1"/>
              <a:t>해줘야함</a:t>
            </a:r>
            <a:r>
              <a:rPr lang="en-US" altLang="ko-KR" dirty="0"/>
              <a:t>. </a:t>
            </a:r>
            <a:r>
              <a:rPr lang="ko-KR" altLang="en-US" dirty="0"/>
              <a:t>이를 보완하거나 </a:t>
            </a:r>
            <a:r>
              <a:rPr lang="en-US" altLang="ko-KR" dirty="0"/>
              <a:t>dataset</a:t>
            </a:r>
            <a:r>
              <a:rPr lang="ko-KR" altLang="en-US" dirty="0"/>
              <a:t>을 프로젝트 폴더 내로 옮겨서 실행하는 방법을 고민 중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출력 시간이 생각보다 오래 걸려 보완할 방법을 고민 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73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84513-9810-447A-845E-EE703560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F2437-10E3-4099-960C-EB18F5F8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header.h</a:t>
            </a:r>
            <a:endParaRPr lang="en-US" altLang="ko-KR" dirty="0"/>
          </a:p>
          <a:p>
            <a:r>
              <a:rPr lang="en-US" altLang="ko-KR" dirty="0" err="1"/>
              <a:t>main.c</a:t>
            </a:r>
            <a:endParaRPr lang="en-US" altLang="ko-KR" dirty="0"/>
          </a:p>
          <a:p>
            <a:r>
              <a:rPr lang="en-US" altLang="ko-KR" dirty="0" err="1"/>
              <a:t>findfile.c</a:t>
            </a:r>
            <a:endParaRPr lang="en-US" altLang="ko-KR" dirty="0"/>
          </a:p>
          <a:p>
            <a:r>
              <a:rPr lang="en-US" altLang="ko-KR" dirty="0" err="1"/>
              <a:t>searchstring.c</a:t>
            </a:r>
            <a:endParaRPr lang="en-US" altLang="ko-KR" dirty="0"/>
          </a:p>
          <a:p>
            <a:r>
              <a:rPr lang="en-US" altLang="ko-KR" dirty="0" err="1"/>
              <a:t>canking.c</a:t>
            </a:r>
            <a:endParaRPr lang="en-US" altLang="ko-KR" dirty="0"/>
          </a:p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27089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D01F2-2896-4E25-82D3-C00B23DA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header.h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C42D20-D92C-40A0-BB68-15136EBC3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535430"/>
            <a:ext cx="6339840" cy="37871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631059-6023-4EB8-A1B4-5102F43238F2}"/>
              </a:ext>
            </a:extLst>
          </p:cNvPr>
          <p:cNvSpPr txBox="1"/>
          <p:nvPr/>
        </p:nvSpPr>
        <p:spPr>
          <a:xfrm>
            <a:off x="7174532" y="1535430"/>
            <a:ext cx="4608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C</a:t>
            </a:r>
            <a:r>
              <a:rPr lang="ko-KR" altLang="en-US" sz="2800" dirty="0"/>
              <a:t>파일을 </a:t>
            </a:r>
            <a:r>
              <a:rPr lang="en-US" altLang="ko-KR" sz="2800" dirty="0"/>
              <a:t>3</a:t>
            </a:r>
            <a:r>
              <a:rPr lang="ko-KR" altLang="en-US" sz="2800" dirty="0"/>
              <a:t>개로 나누기 위해 공통으로 사용하는 헤더 생성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읽어온 데이터를 저장하기 위한 리스트 역시 선언함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03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59271-D437-4C6D-AE1B-0CD8F44E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BC8A92-1CDC-4287-AA9C-D189DD74F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" y="1498600"/>
            <a:ext cx="5235569" cy="3586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B3AE3-E03A-4B20-89F4-FE58D3663473}"/>
              </a:ext>
            </a:extLst>
          </p:cNvPr>
          <p:cNvSpPr txBox="1"/>
          <p:nvPr/>
        </p:nvSpPr>
        <p:spPr>
          <a:xfrm>
            <a:off x="6598468" y="1498600"/>
            <a:ext cx="45365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메인 함수에서 검색할 키워드를 입력 받음</a:t>
            </a:r>
            <a:r>
              <a:rPr lang="en-US" altLang="ko-K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그리고 </a:t>
            </a:r>
            <a:r>
              <a:rPr lang="en-US" altLang="ko-KR" sz="2800" dirty="0" err="1"/>
              <a:t>findfile</a:t>
            </a:r>
            <a:r>
              <a:rPr lang="en-US" altLang="ko-KR" sz="2800" dirty="0"/>
              <a:t>()</a:t>
            </a:r>
            <a:r>
              <a:rPr lang="ko-KR" altLang="en-US" sz="2800" dirty="0"/>
              <a:t>을 실행시켜서 탐색을 진행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탐색 후 </a:t>
            </a:r>
            <a:r>
              <a:rPr lang="en-US" altLang="ko-KR" sz="2800" dirty="0"/>
              <a:t>head-&gt;next</a:t>
            </a:r>
            <a:r>
              <a:rPr lang="ko-KR" altLang="en-US" sz="2800" dirty="0"/>
              <a:t>가 </a:t>
            </a:r>
            <a:r>
              <a:rPr lang="en-US" altLang="ko-KR" sz="2800" dirty="0"/>
              <a:t>NULL</a:t>
            </a:r>
            <a:r>
              <a:rPr lang="ko-KR" altLang="en-US" sz="2800" dirty="0"/>
              <a:t>이 </a:t>
            </a:r>
            <a:r>
              <a:rPr lang="ko-KR" altLang="en-US" sz="2800" dirty="0" err="1"/>
              <a:t>나올때까지</a:t>
            </a:r>
            <a:r>
              <a:rPr lang="ko-KR" altLang="en-US" sz="2800" dirty="0"/>
              <a:t> </a:t>
            </a:r>
            <a:r>
              <a:rPr lang="en-US" altLang="ko-KR" sz="2800" dirty="0"/>
              <a:t>head</a:t>
            </a:r>
            <a:r>
              <a:rPr lang="ko-KR" altLang="en-US" sz="2800" dirty="0"/>
              <a:t>를 하나씩 옮겨가면서 출력해줌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063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6AF0B-913A-440C-90BC-7D38B2F9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findfile.c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C2BAEBE-27DC-43DA-88D6-8551AA343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700809"/>
            <a:ext cx="7342117" cy="3744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54944-7BBC-444B-A6BC-8BD94F553595}"/>
              </a:ext>
            </a:extLst>
          </p:cNvPr>
          <p:cNvSpPr txBox="1"/>
          <p:nvPr/>
        </p:nvSpPr>
        <p:spPr>
          <a:xfrm>
            <a:off x="8110636" y="1700809"/>
            <a:ext cx="3744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_</a:t>
            </a:r>
            <a:r>
              <a:rPr lang="en-US" altLang="ko-KR" dirty="0" err="1"/>
              <a:t>finddata_t</a:t>
            </a:r>
            <a:r>
              <a:rPr lang="en-US" altLang="ko-KR" dirty="0"/>
              <a:t>, _</a:t>
            </a:r>
            <a:r>
              <a:rPr lang="en-US" altLang="ko-KR" dirty="0" err="1"/>
              <a:t>findfirst</a:t>
            </a:r>
            <a:r>
              <a:rPr lang="ko-KR" altLang="en-US" dirty="0"/>
              <a:t>를 이용해 바탕화면에 있는 </a:t>
            </a:r>
            <a:r>
              <a:rPr lang="en-US" altLang="ko-KR" dirty="0"/>
              <a:t>dataset</a:t>
            </a:r>
            <a:r>
              <a:rPr lang="ko-KR" altLang="en-US" dirty="0"/>
              <a:t>에서 </a:t>
            </a:r>
            <a:r>
              <a:rPr lang="en-US" altLang="ko-KR" dirty="0"/>
              <a:t>.txt</a:t>
            </a:r>
            <a:r>
              <a:rPr lang="ko-KR" altLang="en-US" dirty="0"/>
              <a:t>들의 이름을 </a:t>
            </a:r>
            <a:r>
              <a:rPr lang="ko-KR" altLang="en-US" dirty="0" err="1"/>
              <a:t>읽어옴</a:t>
            </a:r>
            <a:r>
              <a:rPr lang="en-US" altLang="ko-K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읽어온 파일 이름들을 </a:t>
            </a:r>
            <a:r>
              <a:rPr lang="en-US" altLang="ko-KR" dirty="0"/>
              <a:t>ranking</a:t>
            </a:r>
            <a:r>
              <a:rPr lang="ko-KR" altLang="en-US" dirty="0"/>
              <a:t>과 </a:t>
            </a:r>
            <a:r>
              <a:rPr lang="en-US" altLang="ko-KR" dirty="0" err="1"/>
              <a:t>searchstring</a:t>
            </a:r>
            <a:r>
              <a:rPr lang="ko-KR" altLang="en-US" dirty="0"/>
              <a:t>에 전달해주고 </a:t>
            </a:r>
            <a:r>
              <a:rPr lang="en-US" altLang="ko-KR" dirty="0"/>
              <a:t>_</a:t>
            </a:r>
            <a:r>
              <a:rPr lang="en-US" altLang="ko-KR" dirty="0" err="1"/>
              <a:t>findnext</a:t>
            </a:r>
            <a:r>
              <a:rPr lang="ko-KR" altLang="en-US" dirty="0"/>
              <a:t>를 이용해 다음 파일이름을 </a:t>
            </a:r>
            <a:r>
              <a:rPr lang="ko-KR" altLang="en-US" dirty="0" err="1"/>
              <a:t>읽어옴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3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5B480-97B2-40F9-8703-297B385A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searchstring.c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ED74F61-603E-44D6-8ED2-0B9A412CE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700808"/>
            <a:ext cx="5638800" cy="30251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ADF973-1542-4585-AA5C-6CD02CEC1234}"/>
              </a:ext>
            </a:extLst>
          </p:cNvPr>
          <p:cNvSpPr txBox="1"/>
          <p:nvPr/>
        </p:nvSpPr>
        <p:spPr>
          <a:xfrm>
            <a:off x="6886500" y="1700808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파일 내용을 저장할 버퍼를 선언해두고</a:t>
            </a:r>
            <a:r>
              <a:rPr lang="en-US" altLang="ko-KR" sz="2800" dirty="0"/>
              <a:t>, </a:t>
            </a:r>
            <a:r>
              <a:rPr lang="ko-KR" altLang="en-US" sz="2800" dirty="0"/>
              <a:t>파일의 경로 중 일부를 미리 </a:t>
            </a:r>
            <a:r>
              <a:rPr lang="en-US" altLang="ko-KR" sz="2800" dirty="0"/>
              <a:t>path</a:t>
            </a:r>
            <a:r>
              <a:rPr lang="ko-KR" altLang="en-US" sz="2800" dirty="0"/>
              <a:t>로 생성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읽어온 파일 이름을 </a:t>
            </a:r>
            <a:r>
              <a:rPr lang="en-US" altLang="ko-KR" sz="2800" dirty="0" err="1"/>
              <a:t>strcat</a:t>
            </a:r>
            <a:r>
              <a:rPr lang="ko-KR" altLang="en-US" sz="2800" dirty="0"/>
              <a:t>으로 </a:t>
            </a:r>
            <a:r>
              <a:rPr lang="en-US" altLang="ko-KR" sz="2800" dirty="0"/>
              <a:t>path</a:t>
            </a:r>
            <a:r>
              <a:rPr lang="ko-KR" altLang="en-US" sz="2800" dirty="0"/>
              <a:t>와 합치고</a:t>
            </a:r>
            <a:r>
              <a:rPr lang="en-US" altLang="ko-KR" sz="2800" dirty="0"/>
              <a:t>, </a:t>
            </a:r>
            <a:r>
              <a:rPr lang="ko-KR" altLang="en-US" sz="2800" dirty="0"/>
              <a:t>이를 이용해 </a:t>
            </a:r>
            <a:r>
              <a:rPr lang="en-US" altLang="ko-KR" sz="2800" dirty="0" err="1"/>
              <a:t>fopen</a:t>
            </a:r>
            <a:r>
              <a:rPr lang="ko-KR" altLang="en-US" sz="2800" dirty="0"/>
              <a:t>을 이용해 해당 파일에 스트림 생성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424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5B480-97B2-40F9-8703-297B385A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searchstring.c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50ABBB-A9C5-4268-967E-E35E03D40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52" y="1844824"/>
            <a:ext cx="5974080" cy="13868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B54FC1-9C83-4C0A-AD6B-0DE6F7850D2C}"/>
              </a:ext>
            </a:extLst>
          </p:cNvPr>
          <p:cNvSpPr txBox="1"/>
          <p:nvPr/>
        </p:nvSpPr>
        <p:spPr>
          <a:xfrm>
            <a:off x="1485900" y="3645024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그리고 </a:t>
            </a:r>
            <a:r>
              <a:rPr lang="en-US" altLang="ko-KR" sz="2800" dirty="0" err="1"/>
              <a:t>fseek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ftell</a:t>
            </a:r>
            <a:r>
              <a:rPr lang="ko-KR" altLang="en-US" sz="2800" dirty="0"/>
              <a:t>을 이용해 해당 파일의 크기를 구한 후</a:t>
            </a:r>
            <a:r>
              <a:rPr lang="en-US" altLang="ko-KR" sz="2800" dirty="0"/>
              <a:t>, </a:t>
            </a:r>
            <a:r>
              <a:rPr lang="ko-KR" altLang="en-US" sz="2800" dirty="0"/>
              <a:t>그 크기보다 조금 더 크게 </a:t>
            </a:r>
            <a:r>
              <a:rPr lang="en-US" altLang="ko-KR" sz="2800" dirty="0"/>
              <a:t>buffer</a:t>
            </a:r>
            <a:r>
              <a:rPr lang="ko-KR" altLang="en-US" sz="2800" dirty="0"/>
              <a:t>에 동적할당</a:t>
            </a:r>
            <a:r>
              <a:rPr lang="en-US" altLang="ko-K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그리고 </a:t>
            </a:r>
            <a:r>
              <a:rPr lang="en-US" altLang="ko-KR" sz="2800" dirty="0" err="1"/>
              <a:t>fread</a:t>
            </a:r>
            <a:r>
              <a:rPr lang="ko-KR" altLang="en-US" sz="2800" dirty="0"/>
              <a:t>를 이용해 해당 파일의 내용을 버퍼에 저장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03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5B480-97B2-40F9-8703-297B385A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searchstring.c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A10AB6-2F8C-4387-A2C0-9A64BC230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75" y="1628800"/>
            <a:ext cx="5825679" cy="34563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C0254-EC73-44E3-A6B7-A4861F344E30}"/>
              </a:ext>
            </a:extLst>
          </p:cNvPr>
          <p:cNvSpPr txBox="1"/>
          <p:nvPr/>
        </p:nvSpPr>
        <p:spPr>
          <a:xfrm>
            <a:off x="7246540" y="1628800"/>
            <a:ext cx="43328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이후 </a:t>
            </a:r>
            <a:r>
              <a:rPr lang="en-US" altLang="ko-KR" sz="2800" dirty="0" err="1"/>
              <a:t>strstr</a:t>
            </a:r>
            <a:r>
              <a:rPr lang="ko-KR" altLang="en-US" sz="2800" dirty="0"/>
              <a:t>을 이용해 일치하는 단어가 있는지 검색하고</a:t>
            </a:r>
            <a:r>
              <a:rPr lang="en-US" altLang="ko-KR" sz="2800" dirty="0"/>
              <a:t>, </a:t>
            </a:r>
            <a:r>
              <a:rPr lang="ko-KR" altLang="en-US" sz="2800" dirty="0"/>
              <a:t>만약 존재할 경우 </a:t>
            </a:r>
            <a:r>
              <a:rPr lang="en-US" altLang="ko-KR" sz="2800" dirty="0"/>
              <a:t>count</a:t>
            </a:r>
            <a:r>
              <a:rPr lang="ko-KR" altLang="en-US" sz="2800" dirty="0"/>
              <a:t>를 증가시킴</a:t>
            </a:r>
            <a:r>
              <a:rPr lang="en-US" altLang="ko-K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그리고 해당 단어의 포인터에서 </a:t>
            </a:r>
            <a:r>
              <a:rPr lang="en-US" altLang="ko-KR" sz="2800" dirty="0"/>
              <a:t>1 </a:t>
            </a:r>
            <a:r>
              <a:rPr lang="ko-KR" altLang="en-US" sz="2800" dirty="0"/>
              <a:t>증가시킨 부분부터 다시 검색함</a:t>
            </a:r>
            <a:r>
              <a:rPr lang="en-US" altLang="ko-K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검색이 끝나면 </a:t>
            </a:r>
            <a:r>
              <a:rPr lang="en-US" altLang="ko-KR" sz="2800" dirty="0" err="1"/>
              <a:t>searchstring</a:t>
            </a:r>
            <a:r>
              <a:rPr lang="ko-KR" altLang="en-US" sz="2800" dirty="0"/>
              <a:t>을 </a:t>
            </a:r>
            <a:r>
              <a:rPr lang="en-US" altLang="ko-KR" sz="2800" dirty="0"/>
              <a:t>count</a:t>
            </a:r>
            <a:r>
              <a:rPr lang="ko-KR" altLang="en-US" sz="2800" dirty="0"/>
              <a:t>로 반환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62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EB7B5-8E24-4057-A7D1-7FE4B9BC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ranking.c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7E2247-6BD8-4FCB-9DEE-502135C4A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1700808"/>
            <a:ext cx="6027420" cy="2324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1BFE58-78F0-4391-91D1-07A816B16A05}"/>
              </a:ext>
            </a:extLst>
          </p:cNvPr>
          <p:cNvSpPr txBox="1"/>
          <p:nvPr/>
        </p:nvSpPr>
        <p:spPr>
          <a:xfrm>
            <a:off x="1053852" y="4437112"/>
            <a:ext cx="10225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파일 이름과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searchstring</a:t>
            </a:r>
            <a:r>
              <a:rPr lang="ko-KR" altLang="en-US" sz="2800" dirty="0"/>
              <a:t>의 </a:t>
            </a:r>
            <a:r>
              <a:rPr lang="ko-KR" altLang="en-US" sz="2800" dirty="0" err="1"/>
              <a:t>리턴값을</a:t>
            </a:r>
            <a:r>
              <a:rPr lang="ko-KR" altLang="en-US" sz="2800" dirty="0"/>
              <a:t> 인자로 전달받음</a:t>
            </a:r>
            <a:r>
              <a:rPr lang="en-US" altLang="ko-K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Data *temp</a:t>
            </a:r>
            <a:r>
              <a:rPr lang="ko-KR" altLang="en-US" sz="2800" dirty="0"/>
              <a:t>로 헤드를 참조하고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new_data</a:t>
            </a:r>
            <a:r>
              <a:rPr lang="ko-KR" altLang="en-US" sz="2800" dirty="0"/>
              <a:t>를 선언해줌</a:t>
            </a:r>
            <a:r>
              <a:rPr lang="en-US" altLang="ko-K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그리고 </a:t>
            </a:r>
            <a:r>
              <a:rPr lang="en-US" altLang="ko-KR" sz="2800" dirty="0" err="1"/>
              <a:t>new_data</a:t>
            </a:r>
            <a:r>
              <a:rPr lang="ko-KR" altLang="en-US" sz="2800" dirty="0"/>
              <a:t>에 찾은 단어의 개수와 해당 파일 이름을 저장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005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40</TotalTime>
  <Words>422</Words>
  <Application>Microsoft Office PowerPoint</Application>
  <PresentationFormat>사용자 지정</PresentationFormat>
  <Paragraphs>48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HY중고딕</vt:lpstr>
      <vt:lpstr>Malgun Gothic</vt:lpstr>
      <vt:lpstr>Malgun Gothic</vt:lpstr>
      <vt:lpstr>Arial</vt:lpstr>
      <vt:lpstr>Calibri</vt:lpstr>
      <vt:lpstr>기술 16 x 9</vt:lpstr>
      <vt:lpstr>3rd Presentation</vt:lpstr>
      <vt:lpstr>목차</vt:lpstr>
      <vt:lpstr>header.h</vt:lpstr>
      <vt:lpstr>main.c</vt:lpstr>
      <vt:lpstr>findfile.c</vt:lpstr>
      <vt:lpstr>searchstring.c</vt:lpstr>
      <vt:lpstr>searchstring.c</vt:lpstr>
      <vt:lpstr>searchstring.c</vt:lpstr>
      <vt:lpstr>ranking.c</vt:lpstr>
      <vt:lpstr>ranking.c</vt:lpstr>
      <vt:lpstr>ranking.c</vt:lpstr>
      <vt:lpstr>결과</vt:lpstr>
      <vt:lpstr>소회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Presentation</dc:title>
  <dc:creator>IL GOO YEO</dc:creator>
  <cp:lastModifiedBy>IL GOO YEO</cp:lastModifiedBy>
  <cp:revision>6</cp:revision>
  <dcterms:created xsi:type="dcterms:W3CDTF">2017-12-01T12:05:41Z</dcterms:created>
  <dcterms:modified xsi:type="dcterms:W3CDTF">2017-12-01T12:50:42Z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