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991" autoAdjust="0"/>
  </p:normalViewPr>
  <p:slideViewPr>
    <p:cSldViewPr>
      <p:cViewPr varScale="1">
        <p:scale>
          <a:sx n="63" d="100"/>
          <a:sy n="63" d="100"/>
        </p:scale>
        <p:origin x="77" y="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2017-11-03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2017-11-03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2017-11-03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프로젝트 개요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20172609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여일구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57B48-CBB4-424F-A76C-5C2D1B28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7E51E-D5E7-4788-90E2-AD499873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</a:p>
          <a:p>
            <a:r>
              <a:rPr lang="en-US" altLang="ko-KR" dirty="0"/>
              <a:t>Searching</a:t>
            </a:r>
          </a:p>
          <a:p>
            <a:r>
              <a:rPr lang="en-US" altLang="ko-KR" dirty="0"/>
              <a:t>Ranking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2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BE6C7-6507-4357-A6C3-374D3E48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E2487-8171-49C1-A31E-2F629D0F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a software system for</a:t>
            </a:r>
          </a:p>
          <a:p>
            <a:pPr lvl="1"/>
            <a:r>
              <a:rPr lang="en-US" altLang="ko-KR" dirty="0"/>
              <a:t>Searching for text files</a:t>
            </a:r>
          </a:p>
          <a:p>
            <a:pPr lvl="1"/>
            <a:r>
              <a:rPr lang="en-US" altLang="ko-KR" dirty="0"/>
              <a:t>Ranking the text files</a:t>
            </a:r>
          </a:p>
        </p:txBody>
      </p:sp>
    </p:spTree>
    <p:extLst>
      <p:ext uri="{BB962C8B-B14F-4D97-AF65-F5344CB8AC3E}">
        <p14:creationId xmlns:p14="http://schemas.microsoft.com/office/powerpoint/2010/main" val="32118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87F8-3904-4593-BB40-96088A77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altLang="ko-KR" dirty="0"/>
              <a:t>Searching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D92D8-69B0-4F6D-9C3E-1EF7B5EB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9555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변수를 구조체 배열 또는 </a:t>
            </a:r>
            <a:r>
              <a:rPr lang="en-US" altLang="ko-KR" dirty="0"/>
              <a:t>linked list</a:t>
            </a:r>
            <a:r>
              <a:rPr lang="ko-KR" altLang="en-US" dirty="0"/>
              <a:t>로 관리</a:t>
            </a:r>
            <a:endParaRPr lang="en-US" altLang="ko-KR" dirty="0"/>
          </a:p>
          <a:p>
            <a:pPr lvl="1"/>
            <a:r>
              <a:rPr lang="ko-KR" altLang="en-US" dirty="0"/>
              <a:t>필수적으로 들어갈 요소 </a:t>
            </a:r>
            <a:r>
              <a:rPr lang="en-US" altLang="ko-KR" dirty="0"/>
              <a:t>:</a:t>
            </a:r>
            <a:r>
              <a:rPr lang="ko-KR" altLang="en-US" dirty="0"/>
              <a:t> 파일 이름</a:t>
            </a:r>
            <a:r>
              <a:rPr lang="en-US" altLang="ko-KR" dirty="0"/>
              <a:t>, </a:t>
            </a:r>
            <a:r>
              <a:rPr lang="ko-KR" altLang="en-US" dirty="0"/>
              <a:t>찾는 단어</a:t>
            </a:r>
            <a:r>
              <a:rPr lang="en-US" altLang="ko-KR" dirty="0"/>
              <a:t>(string)</a:t>
            </a:r>
            <a:r>
              <a:rPr lang="ko-KR" altLang="en-US" dirty="0"/>
              <a:t>의 개수</a:t>
            </a:r>
            <a:endParaRPr lang="en-US" altLang="ko-KR" dirty="0"/>
          </a:p>
          <a:p>
            <a:pPr lvl="1"/>
            <a:r>
              <a:rPr lang="ko-KR" altLang="en-US" dirty="0"/>
              <a:t>그 외에 들어갈 수 있는 요소 </a:t>
            </a:r>
            <a:r>
              <a:rPr lang="en-US" altLang="ko-KR" dirty="0"/>
              <a:t>: </a:t>
            </a:r>
            <a:r>
              <a:rPr lang="ko-KR" altLang="en-US" dirty="0"/>
              <a:t>전체 단어에서 찾는 단어가 차지하는 </a:t>
            </a:r>
            <a:r>
              <a:rPr lang="en-US" altLang="ko-KR" dirty="0"/>
              <a:t>				</a:t>
            </a:r>
            <a:r>
              <a:rPr lang="ko-KR" altLang="en-US" dirty="0"/>
              <a:t>비율</a:t>
            </a:r>
            <a:r>
              <a:rPr lang="en-US" altLang="ko-KR" dirty="0"/>
              <a:t>, </a:t>
            </a:r>
            <a:r>
              <a:rPr lang="ko-KR" altLang="en-US" dirty="0"/>
              <a:t>파생어</a:t>
            </a:r>
            <a:r>
              <a:rPr lang="en-US" altLang="ko-KR" dirty="0"/>
              <a:t>(ex </a:t>
            </a:r>
            <a:r>
              <a:rPr lang="ko-KR" altLang="en-US" dirty="0"/>
              <a:t>동사의 시제에 따른 </a:t>
            </a:r>
            <a:r>
              <a:rPr lang="en-US" altLang="ko-KR" dirty="0"/>
              <a:t>				</a:t>
            </a:r>
            <a:r>
              <a:rPr lang="ko-KR" altLang="en-US" dirty="0"/>
              <a:t>단어들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우선 필수적으로 들어갈 요소들을 찾는 프로그램 완성 후</a:t>
            </a:r>
            <a:r>
              <a:rPr lang="en-US" altLang="ko-KR" dirty="0"/>
              <a:t>, </a:t>
            </a:r>
            <a:r>
              <a:rPr lang="ko-KR" altLang="en-US" dirty="0"/>
              <a:t>부가적인 요소들도 체크할 수 있는 방향으로 설계할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파일들을 </a:t>
            </a:r>
            <a:r>
              <a:rPr lang="en-US" altLang="ko-KR" dirty="0"/>
              <a:t>current directory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쭉 늘어놓기 보다는 하나의 폴더에 </a:t>
            </a:r>
            <a:r>
              <a:rPr lang="ko-KR" altLang="en-US" dirty="0" err="1"/>
              <a:t>모아놓고</a:t>
            </a:r>
            <a:r>
              <a:rPr lang="ko-KR" altLang="en-US" dirty="0"/>
              <a:t> 콘솔에서 접근할 수 있는 법을 지향할 생각임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78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60DDD-BA94-4FBA-85DA-5DE6469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6F4F0-4166-47AA-A76D-F20A0094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Ranking</a:t>
            </a:r>
            <a:r>
              <a:rPr lang="ko-KR" altLang="en-US" dirty="0"/>
              <a:t>의 기준은 각 파일에 해당하는 변수에 있는 요소들을 기준으로</a:t>
            </a:r>
            <a:r>
              <a:rPr lang="en-US" altLang="ko-KR" dirty="0"/>
              <a:t>, </a:t>
            </a:r>
            <a:r>
              <a:rPr lang="ko-KR" altLang="en-US" dirty="0"/>
              <a:t>사용자가 원하는 기준을 선택하여 정렬할 수 있도록 만들 계획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Ranking </a:t>
            </a:r>
            <a:r>
              <a:rPr lang="ko-KR" altLang="en-US" dirty="0"/>
              <a:t>방법은 새로운 알고리즘을 사용하기 보다는 널리 알려진 방법을 사용할 예정</a:t>
            </a:r>
            <a:r>
              <a:rPr lang="en-US" altLang="ko-KR" dirty="0"/>
              <a:t>(ex quick sort)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5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57</TotalTime>
  <Words>96</Words>
  <Application>Microsoft Office PowerPoint</Application>
  <PresentationFormat>사용자 지정</PresentationFormat>
  <Paragraphs>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HY중고딕</vt:lpstr>
      <vt:lpstr>맑은 고딕</vt:lpstr>
      <vt:lpstr>맑은 고딕</vt:lpstr>
      <vt:lpstr>Arial</vt:lpstr>
      <vt:lpstr>Calibri</vt:lpstr>
      <vt:lpstr>기술 16 x 9</vt:lpstr>
      <vt:lpstr>프로젝트 개요</vt:lpstr>
      <vt:lpstr>목차</vt:lpstr>
      <vt:lpstr>Topic</vt:lpstr>
      <vt:lpstr>Searching</vt:lpstr>
      <vt:lpstr>Ranking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IL GOO YEO</dc:creator>
  <cp:lastModifiedBy>IL GOO YEO</cp:lastModifiedBy>
  <cp:revision>25</cp:revision>
  <dcterms:created xsi:type="dcterms:W3CDTF">2017-11-03T11:55:33Z</dcterms:created>
  <dcterms:modified xsi:type="dcterms:W3CDTF">2017-11-03T12:53:01Z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