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E5D8-43FB-4B5B-B9EB-799D5AAB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D709-7E53-4958-9B6E-C8245756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4147-685E-4657-95E0-930353E2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EDA44-4037-4CB4-B92E-C6B07EF9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9DE69-5938-4B23-9172-3EB378B7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FAFA-3910-4063-882A-DCD983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D1FBD-2AEE-413F-A7A6-ED6380105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2FBEF-2A29-4894-9FAB-F9BBB639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D4AC3-F61F-4363-A14F-BFE8B27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D49D9-47A7-455C-85A9-777B1944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75881C-7E75-4B65-856C-E07A3A6A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22DE6-CA6D-4B08-AC2B-DD565A70D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A0CF2-2EAD-46CD-9B00-9ED4DB2D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7DC31-79A9-4F18-A953-CE042B5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D679C-771B-4892-8356-E7AF77D3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27A8-FCEB-4F5D-8296-85749927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6269-7377-4C7C-972C-64334870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103F6-99C7-4953-8D5D-46367F6F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0329-682D-4857-8AA0-D5D3E3CD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F6DEE-F031-446E-B7F6-03821363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61D36-930E-4F65-B427-A25323DC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5CCB8-0A9F-48AA-BC11-E2805F19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808D-E633-44BA-B16F-B2C5868F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97A4-0E9D-49B9-B451-95C71359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66D2E-D693-498D-909F-6A2AFEE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CF38-C9A5-495D-BDAA-B690502E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F4538-CF68-44B8-8808-DC27DE442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AAE63-F88E-41AE-BF20-CFB41064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BE1E3-8F91-4294-A49A-C9EA4CCE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223AA-A765-4EAC-8A28-2529AE90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07D4C-03F2-4DDE-8BE5-A666E782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5015-F4F6-41E7-BB1D-C3410312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DE14A-42F9-4DD3-832A-24B348DF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DF399-9266-4D0B-ACA7-84CE1521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A63A3-BA98-4DB8-B094-C9E0B3A9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FE378-E60E-4B6B-A182-9805C25FB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90DCE-3DEB-472D-86E4-25F06612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201BB-B013-4969-8277-521BD9F8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EE8A8-F884-4DDD-ABF6-4AECD35C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6338-21C6-4636-90CB-AF91F25E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A0C46-F36E-4419-855C-00EDD3CC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74752-145E-461A-B5EF-36264E5C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B8D41-5F19-42A4-AD37-BEE7ED72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7EB50-B299-4B8C-A247-ABDB0263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5F917D-2F45-4BC5-9C97-236ABC0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3471-1B97-42E6-8AE6-41CA64F5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69421-0484-42A2-80C2-BEAF821F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CA63-6ADE-452F-9CE9-80DFF30F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64856-72E7-403D-BC63-0F7D428B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FC31E-1261-4BA4-AF8B-199F98C8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1B3F-7D1E-47FE-A79B-AF5E80A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BD2EF-3351-428B-879F-E3FADAC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CA75-8971-4678-B4C2-4E79CCD3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B0A6A-3A72-494F-8943-32CD48EE7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788053-3D00-4104-A410-86B5EB90C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B0128-7B68-4058-BBBE-CDA30E3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33599-E6AF-4313-ACBA-22FF2C4E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03F20-6C35-47FF-A320-58BB3173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3A039-53E0-483F-89B0-69740F1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06F62-9369-4A11-A839-6024880F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B9AEA-9458-473D-B22A-805CB962C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E7E8-B37B-46EE-BFE5-13033DD68DD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D4AC7-B099-463C-86D7-4AEC016A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E234-BC37-4948-AF44-A708FAD0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5769-86FE-4848-AFAA-17A376A5C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AAD68-2EA2-412F-A3C3-13CD5D0B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6" b="29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BFC09E-F145-4F5A-9DFE-6D768B6D8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신기하구몬</a:t>
            </a:r>
            <a:r>
              <a:rPr lang="en-US" altLang="ko-KR" sz="4000" dirty="0"/>
              <a:t>~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E5979-CFBA-4D9E-93F0-4652D34EC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5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신기하구몬~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신기하구몬~</dc:title>
  <dc:creator>서 여진</dc:creator>
  <cp:lastModifiedBy>서 여진</cp:lastModifiedBy>
  <cp:revision>1</cp:revision>
  <dcterms:created xsi:type="dcterms:W3CDTF">2020-11-11T06:27:40Z</dcterms:created>
  <dcterms:modified xsi:type="dcterms:W3CDTF">2020-11-11T06:28:18Z</dcterms:modified>
</cp:coreProperties>
</file>