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4" autoAdjust="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5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6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7C61-A072-41CA-A398-F551F38D25C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51ED-3F48-4D4E-B187-C4D048FB6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5576" y="858213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spc="-100" dirty="0" smtClean="0"/>
              <a:t>1)  </a:t>
            </a:r>
            <a:r>
              <a:rPr lang="ko-KR" altLang="en-US" sz="1200" b="1" u="sng" spc="-100" dirty="0" smtClean="0"/>
              <a:t>캡슐화</a:t>
            </a:r>
            <a:r>
              <a:rPr lang="en-US" altLang="ko-KR" sz="1200" b="1" u="sng" spc="-100" dirty="0" smtClean="0"/>
              <a:t>(Encapsulation)</a:t>
            </a:r>
          </a:p>
          <a:p>
            <a:pPr>
              <a:lnSpc>
                <a:spcPct val="150000"/>
              </a:lnSpc>
            </a:pPr>
            <a:r>
              <a:rPr lang="ko-KR" altLang="en-US" sz="1200" spc="-100" dirty="0" smtClean="0"/>
              <a:t>객체의 필드</a:t>
            </a:r>
            <a:r>
              <a:rPr lang="en-US" altLang="ko-KR" sz="1200" spc="-100" dirty="0" smtClean="0"/>
              <a:t>, </a:t>
            </a:r>
            <a:r>
              <a:rPr lang="ko-KR" altLang="en-US" sz="1200" spc="-100" dirty="0" err="1" smtClean="0"/>
              <a:t>메서드를</a:t>
            </a:r>
            <a:r>
              <a:rPr lang="ko-KR" altLang="en-US" sz="1200" spc="-100" dirty="0" smtClean="0"/>
              <a:t> 하나로 묶고</a:t>
            </a:r>
            <a:r>
              <a:rPr lang="en-US" altLang="ko-KR" sz="1200" spc="-100" dirty="0" smtClean="0"/>
              <a:t>, </a:t>
            </a:r>
            <a:r>
              <a:rPr lang="ko-KR" altLang="en-US" sz="1200" spc="-100" dirty="0" smtClean="0"/>
              <a:t>실제 구현 내용을 감추는 것</a:t>
            </a:r>
            <a:r>
              <a:rPr lang="en-US" altLang="ko-KR" sz="1200" spc="-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00" dirty="0" smtClean="0"/>
              <a:t>외부 객체는 객체 내부의 구조를 알지 못하며 객체가 선택적으로 노출해서 제공하는 필드와 </a:t>
            </a:r>
            <a:r>
              <a:rPr lang="ko-KR" altLang="en-US" sz="1200" spc="-100" dirty="0" err="1" smtClean="0"/>
              <a:t>메서드만</a:t>
            </a:r>
            <a:r>
              <a:rPr lang="ko-KR" altLang="en-US" sz="1200" spc="-100" dirty="0" smtClean="0"/>
              <a:t> 이용 가능</a:t>
            </a:r>
            <a:r>
              <a:rPr lang="en-US" altLang="ko-KR" sz="1200" spc="-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00" dirty="0" smtClean="0"/>
              <a:t>목적 </a:t>
            </a:r>
            <a:r>
              <a:rPr lang="en-US" altLang="ko-KR" sz="1200" spc="-100" dirty="0" smtClean="0"/>
              <a:t>:  </a:t>
            </a:r>
            <a:r>
              <a:rPr lang="ko-KR" altLang="en-US" sz="1200" spc="-100" dirty="0" smtClean="0"/>
              <a:t>외부의 사용으로 인한 객체 손상 방지</a:t>
            </a:r>
            <a:endParaRPr lang="en-US" altLang="ko-KR" sz="1200" spc="-100" dirty="0"/>
          </a:p>
          <a:p>
            <a:pPr>
              <a:lnSpc>
                <a:spcPct val="150000"/>
              </a:lnSpc>
            </a:pPr>
            <a:r>
              <a:rPr lang="ko-KR" altLang="en-US" sz="1200" spc="-100" dirty="0" smtClean="0"/>
              <a:t>방법 </a:t>
            </a:r>
            <a:r>
              <a:rPr lang="en-US" altLang="ko-KR" sz="1200" spc="-100" dirty="0" smtClean="0"/>
              <a:t>:</a:t>
            </a:r>
            <a:r>
              <a:rPr lang="ko-KR" altLang="en-US" sz="1200" spc="-100" dirty="0"/>
              <a:t> </a:t>
            </a:r>
            <a:r>
              <a:rPr lang="ko-KR" altLang="en-US" sz="1200" spc="-100" dirty="0" err="1" smtClean="0"/>
              <a:t>접근제한자</a:t>
            </a:r>
            <a:r>
              <a:rPr lang="en-US" altLang="ko-KR" sz="1200" spc="-100" dirty="0" smtClean="0"/>
              <a:t>(Access Modifier) </a:t>
            </a:r>
            <a:r>
              <a:rPr lang="ko-KR" altLang="en-US" sz="1200" spc="-100" dirty="0" smtClean="0"/>
              <a:t>이용하여 객체의 필드와 </a:t>
            </a:r>
            <a:r>
              <a:rPr lang="ko-KR" altLang="en-US" sz="1200" spc="-100" dirty="0" err="1" smtClean="0"/>
              <a:t>메서드의</a:t>
            </a:r>
            <a:r>
              <a:rPr lang="ko-KR" altLang="en-US" sz="1200" spc="-100" dirty="0" smtClean="0"/>
              <a:t> 사용 범위 제한</a:t>
            </a:r>
            <a:endParaRPr lang="en-US" altLang="ko-KR" sz="1200" spc="-100" dirty="0" smtClean="0"/>
          </a:p>
          <a:p>
            <a:pPr>
              <a:lnSpc>
                <a:spcPct val="150000"/>
              </a:lnSpc>
            </a:pPr>
            <a:r>
              <a:rPr lang="en-US" altLang="ko-KR" sz="1200" spc="-100" dirty="0" smtClean="0"/>
              <a:t>Cf.) </a:t>
            </a:r>
            <a:r>
              <a:rPr lang="ko-KR" altLang="en-US" sz="1200" spc="-100" dirty="0" smtClean="0"/>
              <a:t>접근 </a:t>
            </a:r>
            <a:r>
              <a:rPr lang="ko-KR" altLang="en-US" sz="1200" spc="-100" dirty="0" err="1" smtClean="0"/>
              <a:t>제한자</a:t>
            </a:r>
            <a:r>
              <a:rPr lang="ko-KR" altLang="en-US" sz="1200" spc="-100" dirty="0" smtClean="0"/>
              <a:t> </a:t>
            </a:r>
            <a:r>
              <a:rPr lang="en-US" altLang="ko-KR" sz="1200" spc="-100" dirty="0" smtClean="0"/>
              <a:t>– public  /   private   /  protected   /  (default)</a:t>
            </a:r>
          </a:p>
          <a:p>
            <a:pPr>
              <a:lnSpc>
                <a:spcPct val="150000"/>
              </a:lnSpc>
            </a:pPr>
            <a:endParaRPr lang="en-US" altLang="ko-KR" sz="1200" spc="-1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 관련된 데이터와 알고리즘</a:t>
            </a:r>
            <a:r>
              <a:rPr lang="en-US" altLang="ko-KR" sz="1200" dirty="0"/>
              <a:t>(</a:t>
            </a:r>
            <a:r>
              <a:rPr lang="ko-KR" altLang="en-US" sz="1200" dirty="0"/>
              <a:t>코드</a:t>
            </a:r>
            <a:r>
              <a:rPr lang="en-US" altLang="ko-KR" sz="1200" dirty="0"/>
              <a:t>)</a:t>
            </a:r>
            <a:r>
              <a:rPr lang="ko-KR" altLang="en-US" sz="1200" dirty="0"/>
              <a:t>이 하나의 묶음으로 정리된 </a:t>
            </a:r>
            <a:r>
              <a:rPr lang="ko-KR" altLang="en-US" sz="1200" dirty="0" smtClean="0"/>
              <a:t>것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ko-KR" altLang="en-US" sz="1200" dirty="0"/>
              <a:t>관련된 코드와 데이터가 묶여있고 오류가 없어 사용이 편리하다</a:t>
            </a:r>
            <a:r>
              <a:rPr lang="en-US" altLang="ko-KR" sz="1200" dirty="0"/>
              <a:t>. </a:t>
            </a:r>
            <a:endParaRPr lang="en-US" altLang="ko-KR" sz="1200" spc="-100" dirty="0" smtClean="0"/>
          </a:p>
          <a:p>
            <a:pPr>
              <a:lnSpc>
                <a:spcPct val="150000"/>
              </a:lnSpc>
            </a:pPr>
            <a:endParaRPr lang="en-US" altLang="ko-KR" sz="1200" spc="-100" dirty="0" smtClean="0"/>
          </a:p>
          <a:p>
            <a:pPr>
              <a:lnSpc>
                <a:spcPct val="150000"/>
              </a:lnSpc>
            </a:pPr>
            <a:r>
              <a:rPr lang="en-US" altLang="ko-KR" sz="1200" b="1" u="sng" spc="-100" dirty="0" smtClean="0"/>
              <a:t>2)  </a:t>
            </a:r>
            <a:r>
              <a:rPr lang="ko-KR" altLang="en-US" sz="1200" b="1" u="sng" spc="-100" dirty="0" err="1" smtClean="0"/>
              <a:t>다형성</a:t>
            </a:r>
            <a:r>
              <a:rPr lang="en-US" altLang="ko-KR" sz="1200" b="1" u="sng" spc="-100" dirty="0" smtClean="0"/>
              <a:t>(Polymorphism)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부모</a:t>
            </a:r>
            <a:r>
              <a:rPr lang="en-US" altLang="ko-KR" sz="1200" dirty="0"/>
              <a:t>type</a:t>
            </a:r>
            <a:r>
              <a:rPr lang="ko-KR" altLang="en-US" sz="1200" dirty="0"/>
              <a:t>의 변수에 자식</a:t>
            </a:r>
            <a:r>
              <a:rPr lang="en-US" altLang="ko-KR" sz="1200" dirty="0"/>
              <a:t>type</a:t>
            </a:r>
            <a:r>
              <a:rPr lang="ko-KR" altLang="en-US" sz="1200" dirty="0"/>
              <a:t>의 객체를 대입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/>
              <a:t>- </a:t>
            </a:r>
            <a:r>
              <a:rPr lang="ko-KR" altLang="en-US" sz="1200" dirty="0"/>
              <a:t>상속관계에서 부모가 자식보다 큰 범위이기 때문에 자식을 부모타입으로 지정하여 생성이 가능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/>
              <a:t>- </a:t>
            </a:r>
            <a:r>
              <a:rPr lang="ko-KR" altLang="en-US" sz="1200" dirty="0"/>
              <a:t>부모</a:t>
            </a:r>
            <a:r>
              <a:rPr lang="en-US" altLang="ko-KR" sz="1200" dirty="0"/>
              <a:t>class</a:t>
            </a:r>
            <a:r>
              <a:rPr lang="ko-KR" altLang="en-US" sz="1200" dirty="0"/>
              <a:t>에 선언된 </a:t>
            </a:r>
            <a:r>
              <a:rPr lang="ko-KR" altLang="en-US" sz="1200" dirty="0" err="1"/>
              <a:t>메서드에만</a:t>
            </a:r>
            <a:r>
              <a:rPr lang="ko-KR" altLang="en-US" sz="1200" dirty="0"/>
              <a:t> 접근 가능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/>
              <a:t>- </a:t>
            </a:r>
            <a:r>
              <a:rPr lang="ko-KR" altLang="en-US" sz="1200" dirty="0"/>
              <a:t>자식</a:t>
            </a:r>
            <a:r>
              <a:rPr lang="en-US" altLang="ko-KR" sz="1200" dirty="0"/>
              <a:t>class</a:t>
            </a:r>
            <a:r>
              <a:rPr lang="ko-KR" altLang="en-US" sz="1200" dirty="0"/>
              <a:t>에만 선언된 </a:t>
            </a:r>
            <a:r>
              <a:rPr lang="ko-KR" altLang="en-US" sz="1200" dirty="0" err="1"/>
              <a:t>메서드에</a:t>
            </a:r>
            <a:r>
              <a:rPr lang="ko-KR" altLang="en-US" sz="1200" dirty="0"/>
              <a:t> 접근 하려면 </a:t>
            </a:r>
            <a:r>
              <a:rPr lang="en-US" altLang="ko-KR" sz="1200" dirty="0"/>
              <a:t>typecasting</a:t>
            </a:r>
            <a:r>
              <a:rPr lang="ko-KR" altLang="en-US" sz="1200" dirty="0"/>
              <a:t>을 해주어야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부모 타입에는 모든 자식 객체가 대입될 수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인터페이스 타입에는 모든 구현 객체가 대입될 수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054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00" dirty="0"/>
              <a:t>2</a:t>
            </a:r>
            <a:r>
              <a:rPr lang="en-US" altLang="ko-KR" b="1" spc="-100" dirty="0" smtClean="0"/>
              <a:t>. </a:t>
            </a:r>
            <a:r>
              <a:rPr lang="ko-KR" altLang="en-US" b="1" spc="-100" dirty="0" smtClean="0"/>
              <a:t>객체 지향의 특징</a:t>
            </a:r>
            <a:endParaRPr lang="ko-KR" altLang="en-US" b="1" spc="-100" dirty="0"/>
          </a:p>
        </p:txBody>
      </p:sp>
    </p:spTree>
    <p:extLst>
      <p:ext uri="{BB962C8B-B14F-4D97-AF65-F5344CB8AC3E}">
        <p14:creationId xmlns:p14="http://schemas.microsoft.com/office/powerpoint/2010/main" val="21632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608" y="90872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spc="-100" dirty="0" smtClean="0"/>
              <a:t>3)  </a:t>
            </a:r>
            <a:r>
              <a:rPr lang="ko-KR" altLang="en-US" sz="1200" b="1" u="sng" spc="-100" dirty="0" smtClean="0"/>
              <a:t>상속</a:t>
            </a:r>
            <a:r>
              <a:rPr lang="en-US" altLang="ko-KR" sz="1200" b="1" u="sng" spc="-100" dirty="0" smtClean="0"/>
              <a:t>(Inheritance)</a:t>
            </a:r>
          </a:p>
          <a:p>
            <a:pPr>
              <a:lnSpc>
                <a:spcPct val="150000"/>
              </a:lnSpc>
            </a:pPr>
            <a:r>
              <a:rPr lang="ko-KR" altLang="en-US" sz="1200" spc="-100" dirty="0" smtClean="0"/>
              <a:t>부모 역할의 상위 객체가 가지고 있는 필드와 </a:t>
            </a:r>
            <a:r>
              <a:rPr lang="ko-KR" altLang="en-US" sz="1200" spc="-100" dirty="0" err="1" smtClean="0"/>
              <a:t>메소드를</a:t>
            </a:r>
            <a:r>
              <a:rPr lang="ko-KR" altLang="en-US" sz="1200" spc="-100" dirty="0" smtClean="0"/>
              <a:t> 하위 객체에게 물려주어 하위 객체가 사용할 수 있도록 하는 것</a:t>
            </a:r>
            <a:r>
              <a:rPr lang="en-US" altLang="ko-KR" sz="1200" spc="-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00" dirty="0" smtClean="0"/>
              <a:t>장점 </a:t>
            </a:r>
            <a:r>
              <a:rPr lang="en-US" altLang="ko-KR" sz="1200" spc="-100" dirty="0" smtClean="0"/>
              <a:t>: </a:t>
            </a:r>
            <a:r>
              <a:rPr lang="ko-KR" altLang="en-US" sz="1200" spc="-100" dirty="0" smtClean="0"/>
              <a:t>상위 객체의 재사용을 통해 객체를 쉽고 빠르게 설계할 수 있도록 돕는다</a:t>
            </a:r>
            <a:endParaRPr lang="en-US" altLang="ko-KR" sz="1200" spc="-100" dirty="0" smtClean="0"/>
          </a:p>
          <a:p>
            <a:pPr>
              <a:lnSpc>
                <a:spcPct val="150000"/>
              </a:lnSpc>
            </a:pPr>
            <a:r>
              <a:rPr lang="en-US" altLang="ko-KR" sz="1200" spc="-100" dirty="0" smtClean="0"/>
              <a:t>        </a:t>
            </a:r>
            <a:r>
              <a:rPr lang="ko-KR" altLang="en-US" sz="1200" spc="-100" dirty="0" smtClean="0"/>
              <a:t>반복된 코드의 중복 제거 → 효율성 증대</a:t>
            </a:r>
            <a:r>
              <a:rPr lang="en-US" altLang="ko-KR" sz="1200" spc="-100" dirty="0" smtClean="0"/>
              <a:t>, </a:t>
            </a:r>
            <a:r>
              <a:rPr lang="ko-KR" altLang="en-US" sz="1200" spc="-100" dirty="0" smtClean="0"/>
              <a:t>개발 시간 절약</a:t>
            </a:r>
            <a:endParaRPr lang="en-US" altLang="ko-KR" sz="1200" spc="-100" dirty="0" smtClean="0"/>
          </a:p>
          <a:p>
            <a:pPr>
              <a:lnSpc>
                <a:spcPct val="150000"/>
              </a:lnSpc>
            </a:pPr>
            <a:r>
              <a:rPr lang="en-US" altLang="ko-KR" sz="1200" spc="-100" dirty="0" smtClean="0"/>
              <a:t>        </a:t>
            </a:r>
            <a:r>
              <a:rPr lang="ko-KR" altLang="en-US" sz="1200" spc="-100" dirty="0" smtClean="0"/>
              <a:t>상위  객체의 수정으로 모든 하위 객체들의 수정효과 가져옴 → 유지보수 시간 최소화</a:t>
            </a:r>
            <a:endParaRPr lang="en-US" altLang="ko-KR" sz="1200" spc="-100" dirty="0" smtClean="0"/>
          </a:p>
          <a:p>
            <a:pPr>
              <a:lnSpc>
                <a:spcPct val="150000"/>
              </a:lnSpc>
            </a:pPr>
            <a:endParaRPr lang="en-US" altLang="ko-KR" sz="1200" spc="-100" dirty="0" smtClean="0"/>
          </a:p>
          <a:p>
            <a:pPr>
              <a:lnSpc>
                <a:spcPct val="150000"/>
              </a:lnSpc>
            </a:pPr>
            <a:r>
              <a:rPr lang="en-US" altLang="ko-KR" sz="1200" b="1" u="sng" spc="-100" dirty="0" smtClean="0"/>
              <a:t>4)  </a:t>
            </a:r>
            <a:r>
              <a:rPr lang="ko-KR" altLang="en-US" sz="1200" b="1" u="sng" spc="-100" dirty="0" smtClean="0"/>
              <a:t>추상화</a:t>
            </a:r>
            <a:r>
              <a:rPr lang="en-US" altLang="ko-KR" sz="1200" b="1" u="sng" spc="-100" dirty="0" smtClean="0"/>
              <a:t>(</a:t>
            </a:r>
            <a:r>
              <a:rPr lang="en-US" altLang="ko-KR" sz="1200" b="1" u="sng" spc="-100" dirty="0" err="1" smtClean="0"/>
              <a:t>Abstraciton</a:t>
            </a:r>
            <a:r>
              <a:rPr lang="en-US" altLang="ko-KR" sz="1200" b="1" u="sng" spc="-1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객체들의 공통적인 특징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속성과 기능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뽑아내는 것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054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00" dirty="0"/>
              <a:t>2</a:t>
            </a:r>
            <a:r>
              <a:rPr lang="en-US" altLang="ko-KR" b="1" spc="-100" dirty="0" smtClean="0"/>
              <a:t>. </a:t>
            </a:r>
            <a:r>
              <a:rPr lang="ko-KR" altLang="en-US" b="1" spc="-100" dirty="0" smtClean="0"/>
              <a:t>객체 지향의 특징</a:t>
            </a:r>
            <a:endParaRPr lang="ko-KR" altLang="en-US" b="1" spc="-100" dirty="0"/>
          </a:p>
        </p:txBody>
      </p:sp>
    </p:spTree>
    <p:extLst>
      <p:ext uri="{BB962C8B-B14F-4D97-AF65-F5344CB8AC3E}">
        <p14:creationId xmlns:p14="http://schemas.microsoft.com/office/powerpoint/2010/main" val="32589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160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8</cp:revision>
  <dcterms:created xsi:type="dcterms:W3CDTF">2015-04-29T08:02:42Z</dcterms:created>
  <dcterms:modified xsi:type="dcterms:W3CDTF">2015-04-29T08:37:28Z</dcterms:modified>
</cp:coreProperties>
</file>