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608-1BA3-46B4-A294-3A52A542B1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EBCE-90E5-4261-942F-7BB9915F3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0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608-1BA3-46B4-A294-3A52A542B1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EBCE-90E5-4261-942F-7BB9915F3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1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608-1BA3-46B4-A294-3A52A542B1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EBCE-90E5-4261-942F-7BB9915F3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0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608-1BA3-46B4-A294-3A52A542B1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EBCE-90E5-4261-942F-7BB9915F3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7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608-1BA3-46B4-A294-3A52A542B1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EBCE-90E5-4261-942F-7BB9915F3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6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608-1BA3-46B4-A294-3A52A542B1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EBCE-90E5-4261-942F-7BB9915F3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608-1BA3-46B4-A294-3A52A542B1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EBCE-90E5-4261-942F-7BB9915F3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608-1BA3-46B4-A294-3A52A542B1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EBCE-90E5-4261-942F-7BB9915F3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6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608-1BA3-46B4-A294-3A52A542B1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EBCE-90E5-4261-942F-7BB9915F3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5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608-1BA3-46B4-A294-3A52A542B1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EBCE-90E5-4261-942F-7BB9915F3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4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608-1BA3-46B4-A294-3A52A542B1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EBCE-90E5-4261-942F-7BB9915F3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3608-1BA3-46B4-A294-3A52A542B1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EBCE-90E5-4261-942F-7BB9915F3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2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75" y="1247"/>
            <a:ext cx="10512223" cy="6856753"/>
          </a:xfrm>
          <a:prstGeom prst="rect">
            <a:avLst/>
          </a:prstGeom>
        </p:spPr>
      </p:pic>
      <p:sp>
        <p:nvSpPr>
          <p:cNvPr id="3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10510508" y="38150"/>
            <a:ext cx="541423" cy="304752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H="1">
            <a:off x="10761785" y="342902"/>
            <a:ext cx="1850" cy="58457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9929168" y="927475"/>
            <a:ext cx="1682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네비게이션 바 햄버거</a:t>
            </a:r>
            <a:endParaRPr lang="ko-KR" altLang="en-US" sz="1200" dirty="0"/>
          </a:p>
        </p:txBody>
      </p:sp>
      <p:sp>
        <p:nvSpPr>
          <p:cNvPr id="13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4651132" y="2801863"/>
            <a:ext cx="2848706" cy="943659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V="1">
            <a:off x="7499838" y="3273692"/>
            <a:ext cx="1120634" cy="4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8665727" y="3135192"/>
            <a:ext cx="221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노선 별 추천 페이지로 이동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803BC2-51BE-4C87-9A3D-E8C791B825EC}"/>
              </a:ext>
            </a:extLst>
          </p:cNvPr>
          <p:cNvSpPr txBox="1"/>
          <p:nvPr/>
        </p:nvSpPr>
        <p:spPr>
          <a:xfrm>
            <a:off x="70608" y="158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홈 화면</a:t>
            </a:r>
          </a:p>
        </p:txBody>
      </p:sp>
    </p:spTree>
    <p:extLst>
      <p:ext uri="{BB962C8B-B14F-4D97-AF65-F5344CB8AC3E}">
        <p14:creationId xmlns:p14="http://schemas.microsoft.com/office/powerpoint/2010/main" val="10105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30" y="0"/>
            <a:ext cx="10553183" cy="6880261"/>
          </a:xfrm>
          <a:prstGeom prst="rect">
            <a:avLst/>
          </a:prstGeom>
        </p:spPr>
      </p:pic>
      <p:sp>
        <p:nvSpPr>
          <p:cNvPr id="3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2650881" y="3119211"/>
            <a:ext cx="1692519" cy="599936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H="1">
            <a:off x="2074985" y="3452443"/>
            <a:ext cx="575896" cy="1172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1065935" y="3221610"/>
            <a:ext cx="114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닉네임 변경 </a:t>
            </a:r>
            <a:r>
              <a:rPr lang="ko-KR" altLang="en-US" sz="1200" dirty="0" err="1" smtClean="0"/>
              <a:t>모달</a:t>
            </a:r>
            <a:r>
              <a:rPr lang="ko-KR" altLang="en-US" sz="1200" dirty="0" smtClean="0"/>
              <a:t> 출력</a:t>
            </a:r>
            <a:endParaRPr lang="ko-KR" altLang="en-US" sz="1200" dirty="0"/>
          </a:p>
        </p:txBody>
      </p:sp>
      <p:sp>
        <p:nvSpPr>
          <p:cNvPr id="7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5289561" y="5601571"/>
            <a:ext cx="1691531" cy="764059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>
            <a:off x="6981092" y="5983600"/>
            <a:ext cx="580293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7587759" y="5858271"/>
            <a:ext cx="852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 시작</a:t>
            </a:r>
            <a:endParaRPr lang="ko-KR" altLang="en-US" sz="1200" dirty="0"/>
          </a:p>
        </p:txBody>
      </p:sp>
      <p:sp>
        <p:nvSpPr>
          <p:cNvPr id="12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10822852" y="311534"/>
            <a:ext cx="712655" cy="725960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H="1">
            <a:off x="11176249" y="1037494"/>
            <a:ext cx="2930" cy="598908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10749820" y="1685356"/>
            <a:ext cx="852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방 나가기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03BC2-51BE-4C87-9A3D-E8C791B825EC}"/>
              </a:ext>
            </a:extLst>
          </p:cNvPr>
          <p:cNvSpPr txBox="1"/>
          <p:nvPr/>
        </p:nvSpPr>
        <p:spPr>
          <a:xfrm>
            <a:off x="70608" y="1582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로비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6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58" y="0"/>
            <a:ext cx="10518540" cy="6858000"/>
          </a:xfrm>
          <a:prstGeom prst="rect">
            <a:avLst/>
          </a:prstGeom>
        </p:spPr>
      </p:pic>
      <p:sp>
        <p:nvSpPr>
          <p:cNvPr id="3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4533423" y="2401172"/>
            <a:ext cx="1972885" cy="869567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V="1">
            <a:off x="6471140" y="1916722"/>
            <a:ext cx="1441938" cy="52444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7948246" y="1674893"/>
            <a:ext cx="94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호선 입력</a:t>
            </a:r>
            <a:endParaRPr lang="ko-KR" altLang="en-US" sz="1200" dirty="0"/>
          </a:p>
        </p:txBody>
      </p:sp>
      <p:sp>
        <p:nvSpPr>
          <p:cNvPr id="7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5091393" y="4109810"/>
            <a:ext cx="1972885" cy="869567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V="1">
            <a:off x="7064278" y="4544593"/>
            <a:ext cx="866384" cy="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7957038" y="4406093"/>
            <a:ext cx="94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 시작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03BC2-51BE-4C87-9A3D-E8C791B825EC}"/>
              </a:ext>
            </a:extLst>
          </p:cNvPr>
          <p:cNvSpPr txBox="1"/>
          <p:nvPr/>
        </p:nvSpPr>
        <p:spPr>
          <a:xfrm>
            <a:off x="70608" y="1582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준비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1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72" y="0"/>
            <a:ext cx="10560432" cy="6858000"/>
          </a:xfrm>
          <a:prstGeom prst="rect">
            <a:avLst/>
          </a:prstGeom>
        </p:spPr>
      </p:pic>
      <p:sp>
        <p:nvSpPr>
          <p:cNvPr id="3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4686947" y="3591064"/>
            <a:ext cx="3085453" cy="869567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V="1">
            <a:off x="7754816" y="3209192"/>
            <a:ext cx="1512277" cy="4292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9337430" y="2923402"/>
            <a:ext cx="1502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역 입력</a:t>
            </a:r>
            <a:endParaRPr lang="en-US" altLang="ko-KR" sz="1200" dirty="0" smtClean="0"/>
          </a:p>
          <a:p>
            <a:r>
              <a:rPr lang="ko-KR" altLang="en-US" sz="1200" dirty="0" smtClean="0"/>
              <a:t>정답 시 턴 변경</a:t>
            </a:r>
            <a:endParaRPr lang="en-US" altLang="ko-KR" sz="1200" dirty="0" smtClean="0"/>
          </a:p>
          <a:p>
            <a:r>
              <a:rPr lang="ko-KR" altLang="en-US" sz="1200" dirty="0" smtClean="0"/>
              <a:t>오답 시 패배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게임 종료</a:t>
            </a:r>
            <a:endParaRPr lang="ko-KR" altLang="en-US" sz="1200" dirty="0"/>
          </a:p>
        </p:txBody>
      </p:sp>
      <p:sp>
        <p:nvSpPr>
          <p:cNvPr id="7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2977183" y="1849784"/>
            <a:ext cx="829885" cy="419100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V="1">
            <a:off x="3812461" y="2047141"/>
            <a:ext cx="659423" cy="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4519894" y="1908641"/>
            <a:ext cx="1247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입력 결과 출력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03BC2-51BE-4C87-9A3D-E8C791B825EC}"/>
              </a:ext>
            </a:extLst>
          </p:cNvPr>
          <p:cNvSpPr txBox="1"/>
          <p:nvPr/>
        </p:nvSpPr>
        <p:spPr>
          <a:xfrm>
            <a:off x="70608" y="15823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중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5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24" y="0"/>
            <a:ext cx="10100363" cy="6858000"/>
          </a:xfrm>
          <a:prstGeom prst="rect">
            <a:avLst/>
          </a:prstGeom>
        </p:spPr>
      </p:pic>
      <p:sp>
        <p:nvSpPr>
          <p:cNvPr id="5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10568540" y="32291"/>
            <a:ext cx="454979" cy="304752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H="1">
            <a:off x="10805746" y="345828"/>
            <a:ext cx="4783" cy="41910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9964338" y="819053"/>
            <a:ext cx="1682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네비게이션 바 닫기</a:t>
            </a:r>
            <a:endParaRPr lang="ko-KR" altLang="en-US" sz="1200" dirty="0"/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4862921" y="1811268"/>
            <a:ext cx="2478658" cy="3376194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V="1">
            <a:off x="7341579" y="3429000"/>
            <a:ext cx="800098" cy="2347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8246354" y="3313973"/>
            <a:ext cx="1433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각 페이지로 이동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03BC2-51BE-4C87-9A3D-E8C791B825EC}"/>
              </a:ext>
            </a:extLst>
          </p:cNvPr>
          <p:cNvSpPr txBox="1"/>
          <p:nvPr/>
        </p:nvSpPr>
        <p:spPr>
          <a:xfrm>
            <a:off x="70608" y="1582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네비게이션 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4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98" y="-1"/>
            <a:ext cx="10727842" cy="68581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803BC2-51BE-4C87-9A3D-E8C791B825EC}"/>
              </a:ext>
            </a:extLst>
          </p:cNvPr>
          <p:cNvSpPr txBox="1"/>
          <p:nvPr/>
        </p:nvSpPr>
        <p:spPr>
          <a:xfrm>
            <a:off x="70608" y="158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노선 별 추천</a:t>
            </a:r>
            <a:endParaRPr lang="ko-KR" altLang="en-US" dirty="0"/>
          </a:p>
        </p:txBody>
      </p:sp>
      <p:sp>
        <p:nvSpPr>
          <p:cNvPr id="4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9223130" y="290149"/>
            <a:ext cx="2291685" cy="553913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>
            <a:off x="11523240" y="759652"/>
            <a:ext cx="252569" cy="38846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11424117" y="1197939"/>
            <a:ext cx="91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노선 검색</a:t>
            </a:r>
            <a:endParaRPr lang="ko-KR" altLang="en-US" sz="1200" dirty="0"/>
          </a:p>
        </p:txBody>
      </p:sp>
      <p:sp>
        <p:nvSpPr>
          <p:cNvPr id="7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1874784" y="325318"/>
            <a:ext cx="452775" cy="509952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V="1">
            <a:off x="2334097" y="285750"/>
            <a:ext cx="598955" cy="7913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2956339" y="116442"/>
            <a:ext cx="252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토클</a:t>
            </a:r>
            <a:r>
              <a:rPr lang="ko-KR" altLang="en-US" sz="1200" dirty="0" smtClean="0"/>
              <a:t> 시 해당 호선만 표시 및 제거</a:t>
            </a:r>
            <a:endParaRPr lang="ko-KR" altLang="en-US" sz="1200" dirty="0"/>
          </a:p>
        </p:txBody>
      </p:sp>
      <p:sp>
        <p:nvSpPr>
          <p:cNvPr id="12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6655774" y="351695"/>
            <a:ext cx="457200" cy="457198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089315" y="246185"/>
            <a:ext cx="737674" cy="138467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7826989" y="15352"/>
            <a:ext cx="144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토글</a:t>
            </a:r>
            <a:r>
              <a:rPr lang="ko-KR" altLang="en-US" sz="1200" dirty="0" smtClean="0"/>
              <a:t> 시 모든 호선 표시 및 제거</a:t>
            </a:r>
            <a:endParaRPr lang="ko-KR" altLang="en-US" sz="1200" dirty="0"/>
          </a:p>
        </p:txBody>
      </p:sp>
      <p:sp>
        <p:nvSpPr>
          <p:cNvPr id="17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10768421" y="4803533"/>
            <a:ext cx="677839" cy="937844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4378569" y="5991492"/>
            <a:ext cx="634515" cy="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11403057" y="5899637"/>
            <a:ext cx="85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지도 확대</a:t>
            </a:r>
            <a:endParaRPr lang="en-US" altLang="ko-KR" sz="1200" dirty="0" smtClean="0"/>
          </a:p>
          <a:p>
            <a:r>
              <a:rPr lang="ko-KR" altLang="en-US" sz="1200" dirty="0" smtClean="0"/>
              <a:t>및 축소</a:t>
            </a:r>
            <a:endParaRPr lang="ko-KR" altLang="en-US" sz="1200" dirty="0"/>
          </a:p>
        </p:txBody>
      </p:sp>
      <p:sp>
        <p:nvSpPr>
          <p:cNvPr id="26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9205546" y="2444262"/>
            <a:ext cx="2291685" cy="504849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>
            <a:off x="11508932" y="2823283"/>
            <a:ext cx="252569" cy="38846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11485750" y="3247587"/>
            <a:ext cx="85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클릭 시 해당 역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포커싱</a:t>
            </a:r>
            <a:endParaRPr lang="ko-KR" altLang="en-US" sz="1200" dirty="0"/>
          </a:p>
        </p:txBody>
      </p:sp>
      <p:sp>
        <p:nvSpPr>
          <p:cNvPr id="33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7175527" y="5696485"/>
            <a:ext cx="1607988" cy="656026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V="1">
            <a:off x="8114755" y="5250389"/>
            <a:ext cx="545" cy="49743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7712692" y="4755525"/>
            <a:ext cx="85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클릭 시 추천 받기</a:t>
            </a:r>
            <a:endParaRPr lang="ko-KR" altLang="en-US" sz="1200" dirty="0"/>
          </a:p>
        </p:txBody>
      </p:sp>
      <p:sp>
        <p:nvSpPr>
          <p:cNvPr id="37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5013084" y="5696485"/>
            <a:ext cx="710707" cy="590015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3297117" y="5839790"/>
            <a:ext cx="108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클릭 시 제거</a:t>
            </a:r>
            <a:endParaRPr lang="ko-KR" altLang="en-US" sz="12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1462353" y="5352915"/>
            <a:ext cx="367587" cy="54672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82" y="0"/>
            <a:ext cx="9927211" cy="6858000"/>
          </a:xfrm>
          <a:prstGeom prst="rect">
            <a:avLst/>
          </a:prstGeom>
        </p:spPr>
      </p:pic>
      <p:sp>
        <p:nvSpPr>
          <p:cNvPr id="3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5178670" y="4220310"/>
            <a:ext cx="1617784" cy="553913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>
            <a:off x="6796454" y="4497266"/>
            <a:ext cx="115179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8007944" y="4358766"/>
            <a:ext cx="148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카카오톡</a:t>
            </a:r>
            <a:r>
              <a:rPr lang="ko-KR" altLang="en-US" sz="1200" dirty="0" smtClean="0"/>
              <a:t> 공유하기</a:t>
            </a:r>
            <a:endParaRPr lang="ko-KR" altLang="en-US" sz="1200" dirty="0"/>
          </a:p>
        </p:txBody>
      </p:sp>
      <p:sp>
        <p:nvSpPr>
          <p:cNvPr id="8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5363308" y="5183070"/>
            <a:ext cx="1239716" cy="698987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>
            <a:off x="6603024" y="5537689"/>
            <a:ext cx="115179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7875958" y="5400634"/>
            <a:ext cx="118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노선 별 추천 페이지로 이동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5728190" y="1318846"/>
            <a:ext cx="1041888" cy="408848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>
            <a:off x="6770078" y="1528397"/>
            <a:ext cx="115179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7999152" y="1399034"/>
            <a:ext cx="1584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네이버 지도로 이동</a:t>
            </a:r>
            <a:endParaRPr lang="ko-KR" altLang="en-US" sz="1200" dirty="0"/>
          </a:p>
        </p:txBody>
      </p:sp>
      <p:sp>
        <p:nvSpPr>
          <p:cNvPr id="14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4975891" y="1771653"/>
            <a:ext cx="2022786" cy="147271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V="1">
            <a:off x="6998677" y="1727694"/>
            <a:ext cx="1125415" cy="805957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803BC2-51BE-4C87-9A3D-E8C791B825EC}"/>
              </a:ext>
            </a:extLst>
          </p:cNvPr>
          <p:cNvSpPr txBox="1"/>
          <p:nvPr/>
        </p:nvSpPr>
        <p:spPr>
          <a:xfrm>
            <a:off x="70608" y="15823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노선 별 추천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9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70" y="0"/>
            <a:ext cx="9762546" cy="6864520"/>
          </a:xfrm>
          <a:prstGeom prst="rect">
            <a:avLst/>
          </a:prstGeom>
        </p:spPr>
      </p:pic>
      <p:sp>
        <p:nvSpPr>
          <p:cNvPr id="3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5262198" y="2769577"/>
            <a:ext cx="1877156" cy="2545373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V="1">
            <a:off x="7139354" y="3289126"/>
            <a:ext cx="728296" cy="82421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7819641" y="2827461"/>
            <a:ext cx="190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클릭 시 애니메이션 출력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랜덤 메뉴 추천</a:t>
            </a:r>
            <a:endParaRPr lang="ko-KR" altLang="en-US" sz="1200" dirty="0"/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4648200" y="5400675"/>
            <a:ext cx="3028950" cy="847725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>
            <a:off x="7677150" y="5837747"/>
            <a:ext cx="694592" cy="146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8420641" y="5686037"/>
            <a:ext cx="111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추천을 위한 설문 시작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37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54" y="0"/>
            <a:ext cx="9957075" cy="6858000"/>
          </a:xfrm>
          <a:prstGeom prst="rect">
            <a:avLst/>
          </a:prstGeom>
        </p:spPr>
      </p:pic>
      <p:sp>
        <p:nvSpPr>
          <p:cNvPr id="3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3582866" y="1758462"/>
            <a:ext cx="4989633" cy="1292469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>
            <a:off x="8572499" y="2403232"/>
            <a:ext cx="694592" cy="146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9384092" y="2264732"/>
            <a:ext cx="110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질문 답 선택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8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50" y="0"/>
            <a:ext cx="9790843" cy="6858000"/>
          </a:xfrm>
          <a:prstGeom prst="rect">
            <a:avLst/>
          </a:prstGeom>
        </p:spPr>
      </p:pic>
      <p:sp>
        <p:nvSpPr>
          <p:cNvPr id="3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6053504" y="1696917"/>
            <a:ext cx="1138603" cy="465992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>
            <a:off x="7192107" y="1928449"/>
            <a:ext cx="694592" cy="146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7920170" y="1789949"/>
            <a:ext cx="161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네이버 지도로 이동</a:t>
            </a:r>
            <a:endParaRPr lang="ko-KR" altLang="en-US" sz="1200" dirty="0"/>
          </a:p>
        </p:txBody>
      </p:sp>
      <p:sp>
        <p:nvSpPr>
          <p:cNvPr id="6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7436826" y="3196004"/>
            <a:ext cx="379535" cy="465992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>
            <a:off x="7816361" y="3438548"/>
            <a:ext cx="694592" cy="146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8537329" y="3290500"/>
            <a:ext cx="161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다음 추천 출력</a:t>
            </a:r>
            <a:endParaRPr lang="ko-KR" altLang="en-US" sz="1200" dirty="0"/>
          </a:p>
        </p:txBody>
      </p:sp>
      <p:sp>
        <p:nvSpPr>
          <p:cNvPr id="9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4739053" y="5524502"/>
            <a:ext cx="1415561" cy="542190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6200775" y="5524502"/>
            <a:ext cx="1236051" cy="542190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>
            <a:off x="7436826" y="5802211"/>
            <a:ext cx="694592" cy="146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8232529" y="5657097"/>
            <a:ext cx="161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홈페이지로 이동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H="1">
            <a:off x="3859823" y="5802211"/>
            <a:ext cx="86069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2404828" y="5604343"/>
            <a:ext cx="153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설문 입력 값으로 다시 추천 받기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46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3" y="0"/>
            <a:ext cx="10447848" cy="6858000"/>
          </a:xfrm>
          <a:prstGeom prst="rect">
            <a:avLst/>
          </a:prstGeom>
        </p:spPr>
      </p:pic>
      <p:sp>
        <p:nvSpPr>
          <p:cNvPr id="3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4984603" y="4202722"/>
            <a:ext cx="2251465" cy="756139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8066110" y="4348482"/>
            <a:ext cx="143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게임 방 목록으로 이동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4984604" y="4998425"/>
            <a:ext cx="2264018" cy="756139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8097713" y="5210123"/>
            <a:ext cx="161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게임 설명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모달</a:t>
            </a:r>
            <a:r>
              <a:rPr lang="ko-KR" altLang="en-US" sz="1200" dirty="0" smtClean="0">
                <a:solidFill>
                  <a:schemeClr val="bg1"/>
                </a:solidFill>
              </a:rPr>
              <a:t> 출력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>
            <a:off x="7236069" y="4577850"/>
            <a:ext cx="830041" cy="146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>
            <a:off x="7248622" y="5340230"/>
            <a:ext cx="830041" cy="146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803BC2-51BE-4C87-9A3D-E8C791B825EC}"/>
              </a:ext>
            </a:extLst>
          </p:cNvPr>
          <p:cNvSpPr txBox="1"/>
          <p:nvPr/>
        </p:nvSpPr>
        <p:spPr>
          <a:xfrm>
            <a:off x="70608" y="15823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메인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4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02" y="0"/>
            <a:ext cx="10559846" cy="6858000"/>
          </a:xfrm>
          <a:prstGeom prst="rect">
            <a:avLst/>
          </a:prstGeom>
        </p:spPr>
      </p:pic>
      <p:sp>
        <p:nvSpPr>
          <p:cNvPr id="4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2650881" y="1767253"/>
            <a:ext cx="3196003" cy="914401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1410334" y="2080066"/>
            <a:ext cx="75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방 입장</a:t>
            </a:r>
            <a:endParaRPr lang="ko-KR" altLang="en-US" sz="1200" dirty="0"/>
          </a:p>
        </p:txBody>
      </p:sp>
      <p:sp>
        <p:nvSpPr>
          <p:cNvPr id="12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7973158" y="5691553"/>
            <a:ext cx="1548911" cy="762001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>
            <a:off x="9522069" y="6109190"/>
            <a:ext cx="659423" cy="146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162910" y="2211240"/>
            <a:ext cx="487971" cy="732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10181492" y="5878357"/>
            <a:ext cx="131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방 만들기 </a:t>
            </a:r>
            <a:r>
              <a:rPr lang="ko-KR" altLang="en-US" sz="1200" dirty="0" err="1" smtClean="0"/>
              <a:t>모달</a:t>
            </a:r>
            <a:r>
              <a:rPr lang="ko-KR" altLang="en-US" sz="1200" dirty="0" smtClean="0"/>
              <a:t>  출력</a:t>
            </a:r>
            <a:endParaRPr lang="ko-KR" altLang="en-US" sz="1200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8143142" y="3513991"/>
            <a:ext cx="1255835" cy="671147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H="1">
            <a:off x="7278566" y="3883266"/>
            <a:ext cx="864576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6348029" y="3744766"/>
            <a:ext cx="908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방 만들기</a:t>
            </a:r>
            <a:endParaRPr lang="ko-KR" altLang="en-US" sz="1200" dirty="0"/>
          </a:p>
        </p:txBody>
      </p:sp>
      <p:sp>
        <p:nvSpPr>
          <p:cNvPr id="26" name="사각형: 둥근 모서리 10">
            <a:extLst>
              <a:ext uri="{FF2B5EF4-FFF2-40B4-BE49-F238E27FC236}">
                <a16:creationId xmlns:a16="http://schemas.microsoft.com/office/drawing/2014/main" id="{23AD45AE-1B73-470A-BA81-5B71D95071B3}"/>
              </a:ext>
            </a:extLst>
          </p:cNvPr>
          <p:cNvSpPr/>
          <p:nvPr/>
        </p:nvSpPr>
        <p:spPr>
          <a:xfrm>
            <a:off x="687111" y="313982"/>
            <a:ext cx="587773" cy="644379"/>
          </a:xfrm>
          <a:prstGeom prst="round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DEE5F59-4C68-439C-8CE7-261EE6F81C73}"/>
              </a:ext>
            </a:extLst>
          </p:cNvPr>
          <p:cNvCxnSpPr>
            <a:cxnSpLocks/>
          </p:cNvCxnSpPr>
          <p:nvPr/>
        </p:nvCxnSpPr>
        <p:spPr>
          <a:xfrm flipH="1">
            <a:off x="519002" y="958361"/>
            <a:ext cx="269734" cy="448408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E1C883-0E33-44A9-9631-545629B23E4F}"/>
              </a:ext>
            </a:extLst>
          </p:cNvPr>
          <p:cNvSpPr txBox="1"/>
          <p:nvPr/>
        </p:nvSpPr>
        <p:spPr>
          <a:xfrm>
            <a:off x="9048" y="1406769"/>
            <a:ext cx="114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토글</a:t>
            </a:r>
            <a:r>
              <a:rPr lang="ko-KR" altLang="en-US" sz="1200" dirty="0" smtClean="0"/>
              <a:t> 시 소리 끄기 및 켜기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803BC2-51BE-4C87-9A3D-E8C791B825EC}"/>
              </a:ext>
            </a:extLst>
          </p:cNvPr>
          <p:cNvSpPr txBox="1"/>
          <p:nvPr/>
        </p:nvSpPr>
        <p:spPr>
          <a:xfrm>
            <a:off x="70608" y="158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방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2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159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27</cp:revision>
  <dcterms:created xsi:type="dcterms:W3CDTF">2022-10-06T02:40:13Z</dcterms:created>
  <dcterms:modified xsi:type="dcterms:W3CDTF">2022-10-06T08:51:55Z</dcterms:modified>
</cp:coreProperties>
</file>