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3F119-421B-C10A-2689-9B934EB6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026BE6-A0F7-9E96-E75C-E84FF52C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347EA-41A3-925C-C1F2-E5848BD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82DC0-18EA-749C-B071-6382334D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440D1-B8EF-59B7-E0F2-127BF2B1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C9C4-B8DD-BC71-21D5-D8754C3B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3FF57B-C952-4F0C-4F3F-BB3ECAEEB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3AACD-6C41-4AC7-15FB-9A24635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A798-81BE-B6F0-171B-ED08E0D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378BB-87F8-C38C-A312-20E71A41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4C6F1-5F06-1874-C7F6-5052D31F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E88BF-4E32-C761-A800-59255F72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FC6D1-A7A1-0A7F-CF7D-7785CD01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77495-5CA1-C4F6-929C-583A4B84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D8808-FD37-21FB-6EB1-D3A634C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5B173-C111-CBFD-2902-062A45D9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59960-8F5A-42D1-0F0E-25E7BF43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08EE9-560A-7A1C-3875-0811E22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A0D6B-78FD-62C0-5E3D-ACD40CA9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9669B-B644-1B74-8B35-33248323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6664-003A-0B5F-FC83-A43F6242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57C47-4EFE-828E-BADB-09CBDB95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F8BDC-E1CB-B794-F0A5-B0954578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BC7D8-9F5E-435B-9F98-704B7B80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491C-E5BA-B4B3-1915-BC187138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1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4B3CF-BAA7-72F2-E904-00500ECE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F2B9D-D453-27A6-AC06-9638E5F15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96C21-1AB9-7BA5-E26A-E66F521A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97BEC-7B07-5ACE-3323-7CDCF2AA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0DF8C-8C1F-27D2-4643-30E5600C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21263-856C-F510-91EA-C45892D9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B73F-7E09-FB33-08AE-A9D65AED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F4FD4-EBE0-50C5-F000-75D99321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54259-C15F-547C-56E1-147CAF064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26AC13-385A-C0CE-8AD4-63D86DBD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DF54B6-1BEE-6A50-2EA2-18B30AD2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6BA7A9-A3EB-5B02-9743-94FF7280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26CE5-639C-0823-6A89-714E8C5A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2F605-5A31-7F20-1162-079CF735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7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8BEA4-B0BF-7648-563D-9A77340F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1C7CE0-DB42-0453-23C6-5514A6A8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8A2A16-E457-2068-B9A7-3375AFE8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B0AF9-CF3C-A7AA-B449-AF4A43F0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94B54E-7FE4-E1F1-0A06-1BAAD496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B17F8B-8418-FEA6-6204-C61014B3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80310-0853-413C-E860-AC323F1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8EE6E-9296-1C7C-803C-F5651B6E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31FF-C104-F9B7-A478-4574E5AC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7E4EF-9B7F-8609-C4CC-0768057D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2514A-D401-C623-AF54-2B5DEC98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CDB4-7C85-FF17-8FDD-C43F30A2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B17C0-0364-87DA-A220-7E6E9013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4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6F8D-9F61-DE12-05C4-0C4DEB75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B87941-AD80-4547-7E56-6BE9C485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0D15A-8480-5A65-6FF2-2958D76D5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7184C-2F78-F8DE-F654-B408879C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71284-5219-91FD-0472-9F30D473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42244-BC54-E081-D40D-D67A7D8D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C3028-2B80-8FC9-E66E-3DAB7818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10DA7-F110-2174-2D49-BE4CDBE0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14B9-6B51-4DA2-6632-7D9850B1B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9210-5CD3-4A06-A892-33A5B998A338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34EF-1804-4946-0622-5C5AD0B97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7C9FD-49DA-5259-871C-7878DAA74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904B-52C2-4BF7-B8F4-4DE43C3B9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F52C-A179-2F35-EC10-88411E1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2937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독일 이익과 매출 현황을 통해</a:t>
            </a:r>
            <a:br>
              <a:rPr lang="en-US" altLang="ko-KR" dirty="0"/>
            </a:br>
            <a:r>
              <a:rPr lang="ko-KR" altLang="en-US" dirty="0"/>
              <a:t>문제점 확인과 해결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67D95-A248-C3DF-7AD5-E3FA3CE31697}"/>
              </a:ext>
            </a:extLst>
          </p:cNvPr>
          <p:cNvSpPr txBox="1"/>
          <p:nvPr/>
        </p:nvSpPr>
        <p:spPr>
          <a:xfrm>
            <a:off x="9412942" y="43030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염수지</a:t>
            </a:r>
          </a:p>
        </p:txBody>
      </p:sp>
    </p:spTree>
    <p:extLst>
      <p:ext uri="{BB962C8B-B14F-4D97-AF65-F5344CB8AC3E}">
        <p14:creationId xmlns:p14="http://schemas.microsoft.com/office/powerpoint/2010/main" val="3544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A61E96-8C5D-3DD7-B19F-C59E72AC9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33" t="9164" r="5322" b="15557"/>
          <a:stretch/>
        </p:blipFill>
        <p:spPr>
          <a:xfrm>
            <a:off x="0" y="0"/>
            <a:ext cx="7818465" cy="700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C7FB-E4C9-2A1F-F2EA-C89B08905918}"/>
              </a:ext>
            </a:extLst>
          </p:cNvPr>
          <p:cNvSpPr txBox="1"/>
          <p:nvPr/>
        </p:nvSpPr>
        <p:spPr>
          <a:xfrm>
            <a:off x="7818465" y="3124200"/>
            <a:ext cx="448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세계 이익</a:t>
            </a:r>
            <a:r>
              <a:rPr lang="en-US" altLang="ko-KR" dirty="0"/>
              <a:t>(</a:t>
            </a:r>
            <a:r>
              <a:rPr lang="ko-KR" altLang="en-US" dirty="0"/>
              <a:t>왼</a:t>
            </a:r>
            <a:r>
              <a:rPr lang="en-US" altLang="ko-KR" dirty="0"/>
              <a:t>)</a:t>
            </a:r>
            <a:r>
              <a:rPr lang="ko-KR" altLang="en-US" dirty="0"/>
              <a:t>과 매출</a:t>
            </a:r>
            <a:r>
              <a:rPr lang="en-US" altLang="ko-KR" dirty="0"/>
              <a:t>(</a:t>
            </a:r>
            <a:r>
              <a:rPr lang="ko-KR" altLang="en-US" dirty="0"/>
              <a:t>오</a:t>
            </a:r>
            <a:r>
              <a:rPr lang="en-US" altLang="ko-KR" dirty="0"/>
              <a:t>)</a:t>
            </a:r>
            <a:r>
              <a:rPr lang="ko-KR" altLang="en-US" dirty="0"/>
              <a:t> 현황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중 유럽국가의 지분 상당함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독일의 이익</a:t>
            </a:r>
            <a:r>
              <a:rPr lang="en-US" altLang="ko-KR" dirty="0"/>
              <a:t>(</a:t>
            </a:r>
            <a:r>
              <a:rPr lang="ko-KR" altLang="en-US" dirty="0"/>
              <a:t>왼</a:t>
            </a:r>
            <a:r>
              <a:rPr lang="en-US" altLang="ko-KR" dirty="0"/>
              <a:t>)</a:t>
            </a:r>
            <a:r>
              <a:rPr lang="ko-KR" altLang="en-US" dirty="0"/>
              <a:t>과 매출</a:t>
            </a:r>
            <a:r>
              <a:rPr lang="en-US" altLang="ko-KR" dirty="0"/>
              <a:t>(</a:t>
            </a:r>
            <a:r>
              <a:rPr lang="ko-KR" altLang="en-US" dirty="0"/>
              <a:t>오</a:t>
            </a:r>
            <a:r>
              <a:rPr lang="en-US" altLang="ko-KR" dirty="0"/>
              <a:t>)</a:t>
            </a:r>
            <a:r>
              <a:rPr lang="ko-KR" altLang="en-US" dirty="0"/>
              <a:t>을 주별로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6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06D242-623D-3110-2FA4-75C431090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50" t="13333" b="16049"/>
          <a:stretch/>
        </p:blipFill>
        <p:spPr>
          <a:xfrm>
            <a:off x="0" y="159109"/>
            <a:ext cx="7503459" cy="6539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1C620-2CF1-4E7D-EFCD-BD2FC0CCF59E}"/>
              </a:ext>
            </a:extLst>
          </p:cNvPr>
          <p:cNvSpPr txBox="1"/>
          <p:nvPr/>
        </p:nvSpPr>
        <p:spPr>
          <a:xfrm>
            <a:off x="7744921" y="3164541"/>
            <a:ext cx="4126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독일 지역 내 주별 매출과 이익 확인</a:t>
            </a:r>
            <a:endParaRPr lang="en-US" altLang="ko-KR" dirty="0"/>
          </a:p>
          <a:p>
            <a:r>
              <a:rPr lang="ko-KR" altLang="en-US" dirty="0"/>
              <a:t>전지역에 걸쳐져 골고루 분포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카테고리 중 가구의 매출과 이익 크기</a:t>
            </a:r>
            <a:endParaRPr lang="en-US" altLang="ko-KR" dirty="0"/>
          </a:p>
          <a:p>
            <a:r>
              <a:rPr lang="ko-KR" altLang="en-US" dirty="0"/>
              <a:t>상대적 작음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31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26C68C-5A96-33E8-448D-4C3A5BE92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05" t="9136" r="5574" b="57604"/>
          <a:stretch/>
        </p:blipFill>
        <p:spPr>
          <a:xfrm>
            <a:off x="187063" y="190515"/>
            <a:ext cx="11630913" cy="4719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A1090-913D-AFB4-5B16-B6C84882C2EF}"/>
              </a:ext>
            </a:extLst>
          </p:cNvPr>
          <p:cNvSpPr txBox="1"/>
          <p:nvPr/>
        </p:nvSpPr>
        <p:spPr>
          <a:xfrm>
            <a:off x="4319586" y="5467156"/>
            <a:ext cx="7409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Sale</a:t>
            </a:r>
            <a:r>
              <a:rPr lang="ko-KR" altLang="en-US" dirty="0"/>
              <a:t>이 크면 </a:t>
            </a:r>
            <a:r>
              <a:rPr lang="en-US" altLang="ko-KR" dirty="0"/>
              <a:t>Profit</a:t>
            </a:r>
            <a:r>
              <a:rPr lang="ko-KR" altLang="en-US" dirty="0"/>
              <a:t>도 클까</a:t>
            </a:r>
            <a:r>
              <a:rPr lang="en-US" altLang="ko-KR" dirty="0"/>
              <a:t>? -&gt; </a:t>
            </a:r>
            <a:r>
              <a:rPr lang="ko-KR" altLang="en-US" dirty="0"/>
              <a:t>그런 항목들이 대다수이나 예외가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이익과 매출의 비교를 통해</a:t>
            </a:r>
            <a:r>
              <a:rPr lang="en-US" altLang="ko-KR" dirty="0"/>
              <a:t> Table</a:t>
            </a:r>
            <a:r>
              <a:rPr lang="ko-KR" altLang="en-US" dirty="0"/>
              <a:t>에 문제가 있음을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0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9AD336-B5F6-EE82-A209-56C35F59C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3" t="19012" b="39506"/>
          <a:stretch/>
        </p:blipFill>
        <p:spPr>
          <a:xfrm>
            <a:off x="395044" y="369046"/>
            <a:ext cx="9887474" cy="4958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D69B5C-5B70-20E5-2636-1C0760C0B80A}"/>
              </a:ext>
            </a:extLst>
          </p:cNvPr>
          <p:cNvSpPr txBox="1"/>
          <p:nvPr/>
        </p:nvSpPr>
        <p:spPr>
          <a:xfrm>
            <a:off x="7019363" y="5842623"/>
            <a:ext cx="473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Profit</a:t>
            </a:r>
            <a:r>
              <a:rPr lang="ko-KR" altLang="en-US" dirty="0"/>
              <a:t>를 마이너스로 만드는 </a:t>
            </a:r>
            <a:r>
              <a:rPr lang="en-US" altLang="ko-KR" dirty="0"/>
              <a:t>Discount</a:t>
            </a:r>
          </a:p>
          <a:p>
            <a:r>
              <a:rPr lang="ko-KR" altLang="en-US" dirty="0"/>
              <a:t>타</a:t>
            </a:r>
            <a:r>
              <a:rPr lang="en-US" altLang="ko-KR" dirty="0"/>
              <a:t> </a:t>
            </a:r>
            <a:r>
              <a:rPr lang="ko-KR" altLang="en-US" dirty="0"/>
              <a:t>카테고리 대비 과도한 </a:t>
            </a:r>
            <a:r>
              <a:rPr lang="en-US" altLang="ko-KR" dirty="0"/>
              <a:t>Discount</a:t>
            </a:r>
            <a:r>
              <a:rPr lang="ko-KR" altLang="en-US" dirty="0"/>
              <a:t>라 판단됨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9BC234-CDBC-FABB-FBC4-9DA8A6F7AEB3}"/>
              </a:ext>
            </a:extLst>
          </p:cNvPr>
          <p:cNvSpPr/>
          <p:nvPr/>
        </p:nvSpPr>
        <p:spPr>
          <a:xfrm>
            <a:off x="188259" y="546847"/>
            <a:ext cx="10094259" cy="46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3EBA26-8F73-2600-DBC4-EDA723CA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05" t="46434" r="5574" b="14075"/>
          <a:stretch/>
        </p:blipFill>
        <p:spPr>
          <a:xfrm>
            <a:off x="156583" y="241769"/>
            <a:ext cx="8541818" cy="4115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6A950-B383-70DB-8D11-040FBBC07C97}"/>
              </a:ext>
            </a:extLst>
          </p:cNvPr>
          <p:cNvSpPr txBox="1"/>
          <p:nvPr/>
        </p:nvSpPr>
        <p:spPr>
          <a:xfrm>
            <a:off x="6714563" y="5241988"/>
            <a:ext cx="475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Shipping Cost</a:t>
            </a:r>
            <a:r>
              <a:rPr lang="ko-KR" altLang="en-US" dirty="0"/>
              <a:t>도 많이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r>
              <a:rPr lang="en-US" altLang="ko-KR" dirty="0"/>
              <a:t>Sales</a:t>
            </a:r>
            <a:r>
              <a:rPr lang="ko-KR" altLang="en-US" dirty="0"/>
              <a:t>와 </a:t>
            </a:r>
            <a:r>
              <a:rPr lang="en-US" altLang="ko-KR" dirty="0"/>
              <a:t>Profit</a:t>
            </a:r>
            <a:r>
              <a:rPr lang="ko-KR" altLang="en-US" dirty="0"/>
              <a:t>이 안 나오는데 하나 운송할 때</a:t>
            </a:r>
            <a:endParaRPr lang="en-US" altLang="ko-KR" dirty="0"/>
          </a:p>
          <a:p>
            <a:r>
              <a:rPr lang="ko-KR" altLang="en-US" dirty="0"/>
              <a:t>막대한 비용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A1045C-A612-650C-2FBA-43E489EA339D}"/>
              </a:ext>
            </a:extLst>
          </p:cNvPr>
          <p:cNvSpPr/>
          <p:nvPr/>
        </p:nvSpPr>
        <p:spPr>
          <a:xfrm>
            <a:off x="187660" y="3415553"/>
            <a:ext cx="10094259" cy="466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F1096-0D58-8715-440F-835E5D1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A314D-BE45-22AA-AE53-703FE838EA15}"/>
              </a:ext>
            </a:extLst>
          </p:cNvPr>
          <p:cNvSpPr txBox="1"/>
          <p:nvPr/>
        </p:nvSpPr>
        <p:spPr>
          <a:xfrm>
            <a:off x="838200" y="1690688"/>
            <a:ext cx="9695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유독 </a:t>
            </a:r>
            <a:r>
              <a:rPr lang="en-US" altLang="ko-KR" dirty="0"/>
              <a:t>Table</a:t>
            </a:r>
            <a:r>
              <a:rPr lang="ko-KR" altLang="en-US" dirty="0"/>
              <a:t>만이 </a:t>
            </a:r>
            <a:r>
              <a:rPr lang="en-US" altLang="ko-KR" dirty="0"/>
              <a:t>Sales </a:t>
            </a:r>
            <a:r>
              <a:rPr lang="ko-KR" altLang="en-US" dirty="0"/>
              <a:t>대비 </a:t>
            </a:r>
            <a:r>
              <a:rPr lang="en-US" altLang="ko-KR" dirty="0"/>
              <a:t>Profit</a:t>
            </a:r>
            <a:r>
              <a:rPr lang="ko-KR" altLang="en-US" dirty="0"/>
              <a:t>이 </a:t>
            </a:r>
            <a:r>
              <a:rPr lang="ko-KR" altLang="en-US" dirty="0" err="1"/>
              <a:t>안나오는</a:t>
            </a:r>
            <a:r>
              <a:rPr lang="ko-KR" altLang="en-US" dirty="0"/>
              <a:t> 이유를 운송비와 디스카운트라고 결론 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독일로 향하는 </a:t>
            </a:r>
            <a:r>
              <a:rPr lang="ko-KR" altLang="en-US" b="1" dirty="0"/>
              <a:t>운송비</a:t>
            </a:r>
            <a:r>
              <a:rPr lang="ko-KR" altLang="en-US" dirty="0"/>
              <a:t>를 줄일 수 있는</a:t>
            </a:r>
            <a:endParaRPr lang="en-US" altLang="ko-KR" dirty="0"/>
          </a:p>
          <a:p>
            <a:r>
              <a:rPr lang="ko-KR" altLang="en-US" dirty="0"/>
              <a:t>방안을 마련하고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이익을 마이너스로 만드는 </a:t>
            </a:r>
            <a:r>
              <a:rPr lang="ko-KR" altLang="en-US" b="1" dirty="0"/>
              <a:t>디스카운트</a:t>
            </a:r>
            <a:r>
              <a:rPr lang="ko-KR" altLang="en-US" dirty="0"/>
              <a:t>를 줄이는 방향으로 운영해야 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독일 이익과 매출 현황을 통해 문제점 확인과 해결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염수지</dc:creator>
  <cp:lastModifiedBy>염수지</cp:lastModifiedBy>
  <cp:revision>3</cp:revision>
  <dcterms:created xsi:type="dcterms:W3CDTF">2023-04-05T02:26:13Z</dcterms:created>
  <dcterms:modified xsi:type="dcterms:W3CDTF">2023-04-05T02:49:46Z</dcterms:modified>
</cp:coreProperties>
</file>