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3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노트북, 커피, 전자 필기장, 펜, 결말, 연기로 유랑한 유머 채우기의 갱시외 효과">
            <a:extLst>
              <a:ext uri="{FF2B5EF4-FFF2-40B4-BE49-F238E27FC236}">
                <a16:creationId xmlns:a16="http://schemas.microsoft.com/office/drawing/2014/main" id="{4B7DCDAA-07E2-D2B5-DE61-2733E3B5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5ED3C-3DA0-08EB-0F6E-6FA694E49DA3}"/>
              </a:ext>
            </a:extLst>
          </p:cNvPr>
          <p:cNvSpPr txBox="1"/>
          <p:nvPr/>
        </p:nvSpPr>
        <p:spPr>
          <a:xfrm>
            <a:off x="5897116" y="1357429"/>
            <a:ext cx="5237049" cy="27186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Github</a:t>
            </a:r>
            <a:r>
              <a:rPr lang="en-US" altLang="ko-KR" sz="40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40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연동으로</a:t>
            </a:r>
            <a:endParaRPr lang="en-US" altLang="ko-KR" sz="4000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개발자들 따라해보기</a:t>
            </a:r>
            <a:endParaRPr lang="en-US" altLang="ko-KR" sz="4000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(feat. </a:t>
            </a:r>
            <a:r>
              <a:rPr lang="ko-KR" altLang="en-US" sz="40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궁서체</a:t>
            </a:r>
            <a:r>
              <a:rPr lang="en-US" altLang="ko-KR" sz="40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endParaRPr lang="ko-KR" altLang="en-US" sz="4000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09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1D28C-EDAA-2327-BEE2-5831B46D4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ADA2AC-FDF1-7C5D-0E17-ED0645017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48ED9E-9499-460A-5025-7FFC67E9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3260744-0143-C28A-02FC-EF926189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947905-F6C8-F664-C034-1199B17F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96CAE-F6E7-3728-6381-37CE9B86C4A1}"/>
              </a:ext>
            </a:extLst>
          </p:cNvPr>
          <p:cNvSpPr txBox="1"/>
          <p:nvPr/>
        </p:nvSpPr>
        <p:spPr>
          <a:xfrm>
            <a:off x="643467" y="147204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3.Git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1" name="그림 10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92BA11A-6A55-7466-AB87-0B37DDC18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" y="1322245"/>
            <a:ext cx="5522294" cy="434646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C8FF9D0-D8A2-69BA-2EDB-C5F1860B6681}"/>
              </a:ext>
            </a:extLst>
          </p:cNvPr>
          <p:cNvSpPr/>
          <p:nvPr/>
        </p:nvSpPr>
        <p:spPr>
          <a:xfrm>
            <a:off x="4067175" y="5252211"/>
            <a:ext cx="94807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1F13BB3-4C5C-4093-BD48-03F419327D67}"/>
              </a:ext>
            </a:extLst>
          </p:cNvPr>
          <p:cNvSpPr/>
          <p:nvPr/>
        </p:nvSpPr>
        <p:spPr>
          <a:xfrm>
            <a:off x="3887495" y="4439460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E9CE79-32E6-A9A3-1A70-462A8EC1FA20}"/>
              </a:ext>
            </a:extLst>
          </p:cNvPr>
          <p:cNvCxnSpPr>
            <a:cxnSpLocks/>
          </p:cNvCxnSpPr>
          <p:nvPr/>
        </p:nvCxnSpPr>
        <p:spPr>
          <a:xfrm flipV="1">
            <a:off x="949493" y="3400425"/>
            <a:ext cx="2758916" cy="1223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98AD8AB-6A6F-DE1A-2E96-1A0E7C4B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93" y="1319705"/>
            <a:ext cx="5573834" cy="434646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798D9E2-CFA1-C725-D723-312D222323A0}"/>
              </a:ext>
            </a:extLst>
          </p:cNvPr>
          <p:cNvSpPr/>
          <p:nvPr/>
        </p:nvSpPr>
        <p:spPr>
          <a:xfrm>
            <a:off x="9689683" y="5239741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1C1891E-5131-4FEC-AED3-94EF969A4F4F}"/>
              </a:ext>
            </a:extLst>
          </p:cNvPr>
          <p:cNvSpPr/>
          <p:nvPr/>
        </p:nvSpPr>
        <p:spPr>
          <a:xfrm>
            <a:off x="9485314" y="4441883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DAA3971-CA52-E53E-45FA-5F1D2ADAD421}"/>
              </a:ext>
            </a:extLst>
          </p:cNvPr>
          <p:cNvCxnSpPr>
            <a:cxnSpLocks/>
          </p:cNvCxnSpPr>
          <p:nvPr/>
        </p:nvCxnSpPr>
        <p:spPr>
          <a:xfrm>
            <a:off x="6527179" y="2764956"/>
            <a:ext cx="161669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20899-A49F-D50F-D7D7-B69A3D64F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A5E5B-2EEE-455E-57DE-8F42565E6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98C359-452E-21DA-8227-A83CCC499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E7B2AA-7E87-D8E0-F39F-0E842FF7F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C4C9EE-A528-67D1-BE8E-7F5467E5C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D51D5-564C-BF22-9013-AAC230B0BB36}"/>
              </a:ext>
            </a:extLst>
          </p:cNvPr>
          <p:cNvSpPr txBox="1"/>
          <p:nvPr/>
        </p:nvSpPr>
        <p:spPr>
          <a:xfrm>
            <a:off x="643467" y="147204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3.Git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631D7-B81E-94EF-712E-C2AB8CC7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9" y="1319705"/>
            <a:ext cx="5570659" cy="434646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93CBDBE-F8D4-015C-BE93-DF598D2A26DB}"/>
              </a:ext>
            </a:extLst>
          </p:cNvPr>
          <p:cNvSpPr/>
          <p:nvPr/>
        </p:nvSpPr>
        <p:spPr>
          <a:xfrm>
            <a:off x="4067175" y="5252211"/>
            <a:ext cx="94807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581D2FD-AF9F-52EC-C244-1931C376AE0C}"/>
              </a:ext>
            </a:extLst>
          </p:cNvPr>
          <p:cNvSpPr/>
          <p:nvPr/>
        </p:nvSpPr>
        <p:spPr>
          <a:xfrm>
            <a:off x="3887495" y="4439460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A43EF4-5A42-F7A4-E3C1-1AFCDE13C8C9}"/>
              </a:ext>
            </a:extLst>
          </p:cNvPr>
          <p:cNvCxnSpPr>
            <a:cxnSpLocks/>
          </p:cNvCxnSpPr>
          <p:nvPr/>
        </p:nvCxnSpPr>
        <p:spPr>
          <a:xfrm>
            <a:off x="939968" y="3536481"/>
            <a:ext cx="4165432" cy="487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C7C0BB3-B6FF-4DDC-E9CF-E80A7664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22045"/>
            <a:ext cx="5548315" cy="434411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838DD49-C2BD-3D02-7C8E-8976E42905B1}"/>
              </a:ext>
            </a:extLst>
          </p:cNvPr>
          <p:cNvSpPr/>
          <p:nvPr/>
        </p:nvSpPr>
        <p:spPr>
          <a:xfrm>
            <a:off x="9689683" y="5239741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B2E960F-9187-E22D-2A6F-D044732E62AA}"/>
              </a:ext>
            </a:extLst>
          </p:cNvPr>
          <p:cNvSpPr/>
          <p:nvPr/>
        </p:nvSpPr>
        <p:spPr>
          <a:xfrm>
            <a:off x="9485314" y="4441883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9BD4B4-103B-CF90-4C32-AFC8005D29FC}"/>
              </a:ext>
            </a:extLst>
          </p:cNvPr>
          <p:cNvCxnSpPr>
            <a:cxnSpLocks/>
          </p:cNvCxnSpPr>
          <p:nvPr/>
        </p:nvCxnSpPr>
        <p:spPr>
          <a:xfrm>
            <a:off x="6527179" y="2764956"/>
            <a:ext cx="176909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2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EE2E5-1309-C38B-ED3D-78B404D0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5C0248-F551-E892-D35C-CF09CD3F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24CC11-DC02-45A1-9EA0-FDE3D061D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6EA000-ABBF-693B-E277-8C217E8A6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28B80A-440C-8B22-5E01-C3349DBC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6DC66-CCB6-738A-FF27-305BB9784DAA}"/>
              </a:ext>
            </a:extLst>
          </p:cNvPr>
          <p:cNvSpPr txBox="1"/>
          <p:nvPr/>
        </p:nvSpPr>
        <p:spPr>
          <a:xfrm>
            <a:off x="643467" y="147204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3.Git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5FB01-625A-01BD-ECB9-B5DA39BB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0" y="1322045"/>
            <a:ext cx="5515167" cy="432935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725EFC-C09C-DBD4-5D46-1F26C9517696}"/>
              </a:ext>
            </a:extLst>
          </p:cNvPr>
          <p:cNvSpPr/>
          <p:nvPr/>
        </p:nvSpPr>
        <p:spPr>
          <a:xfrm>
            <a:off x="4067175" y="5252211"/>
            <a:ext cx="94807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8073B33-7CCC-AFBD-FC36-267457F2E68B}"/>
              </a:ext>
            </a:extLst>
          </p:cNvPr>
          <p:cNvSpPr/>
          <p:nvPr/>
        </p:nvSpPr>
        <p:spPr>
          <a:xfrm>
            <a:off x="3887495" y="4439460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0FE40E-DB2D-62C2-9141-4182E3BDB4AC}"/>
              </a:ext>
            </a:extLst>
          </p:cNvPr>
          <p:cNvCxnSpPr>
            <a:cxnSpLocks/>
          </p:cNvCxnSpPr>
          <p:nvPr/>
        </p:nvCxnSpPr>
        <p:spPr>
          <a:xfrm>
            <a:off x="916489" y="2764956"/>
            <a:ext cx="2010927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19B1465-4F46-4230-B120-AD572F70C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54" y="1322045"/>
            <a:ext cx="5526351" cy="432934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325F3A-1B77-DAE4-DAC3-7D9CEF13B353}"/>
              </a:ext>
            </a:extLst>
          </p:cNvPr>
          <p:cNvSpPr/>
          <p:nvPr/>
        </p:nvSpPr>
        <p:spPr>
          <a:xfrm>
            <a:off x="9616556" y="5239741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6A57D0D-230D-7052-164B-7DE2AD0779A2}"/>
              </a:ext>
            </a:extLst>
          </p:cNvPr>
          <p:cNvSpPr/>
          <p:nvPr/>
        </p:nvSpPr>
        <p:spPr>
          <a:xfrm>
            <a:off x="9412187" y="4441883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47CCEA3-68A7-1221-F906-FA3E0A0119A8}"/>
              </a:ext>
            </a:extLst>
          </p:cNvPr>
          <p:cNvCxnSpPr>
            <a:cxnSpLocks/>
          </p:cNvCxnSpPr>
          <p:nvPr/>
        </p:nvCxnSpPr>
        <p:spPr>
          <a:xfrm>
            <a:off x="6527179" y="2764956"/>
            <a:ext cx="400747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8954D-57A2-4714-A394-9FBB01D0A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BC9B78-3FE5-CEB4-3027-359052B54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0B43E8-A635-C4F8-6534-048CA1AD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A8E4C2-B70B-AD1C-2C91-CEE8183AD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352500-1A5A-E739-70EA-07F0B26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18827-EC31-5CB4-5AE0-CC1FCF9DD83D}"/>
              </a:ext>
            </a:extLst>
          </p:cNvPr>
          <p:cNvSpPr txBox="1"/>
          <p:nvPr/>
        </p:nvSpPr>
        <p:spPr>
          <a:xfrm>
            <a:off x="643467" y="147204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3.Git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E0A647-1443-98B0-5E21-75A67D59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6" y="1322046"/>
            <a:ext cx="5499147" cy="430562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5F9964F-664F-590C-87EC-849F6A5E8B91}"/>
              </a:ext>
            </a:extLst>
          </p:cNvPr>
          <p:cNvSpPr/>
          <p:nvPr/>
        </p:nvSpPr>
        <p:spPr>
          <a:xfrm>
            <a:off x="4067175" y="5233161"/>
            <a:ext cx="94807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C7C27F0-392A-29A7-5FA9-1046720273F3}"/>
              </a:ext>
            </a:extLst>
          </p:cNvPr>
          <p:cNvSpPr/>
          <p:nvPr/>
        </p:nvSpPr>
        <p:spPr>
          <a:xfrm>
            <a:off x="3887495" y="4420410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A8E064D-F595-6F03-241B-0CE67A1DE62E}"/>
              </a:ext>
            </a:extLst>
          </p:cNvPr>
          <p:cNvCxnSpPr>
            <a:cxnSpLocks/>
          </p:cNvCxnSpPr>
          <p:nvPr/>
        </p:nvCxnSpPr>
        <p:spPr>
          <a:xfrm>
            <a:off x="916489" y="2764956"/>
            <a:ext cx="315068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3444FE7-5032-D1D0-0923-0D707F8D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322046"/>
            <a:ext cx="5484932" cy="4305616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2CA3D-0AED-7FC5-FA3A-2E8C845625A4}"/>
              </a:ext>
            </a:extLst>
          </p:cNvPr>
          <p:cNvSpPr/>
          <p:nvPr/>
        </p:nvSpPr>
        <p:spPr>
          <a:xfrm>
            <a:off x="9616556" y="5220691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1A8DE20-679D-40AF-314F-598452A9A8DC}"/>
              </a:ext>
            </a:extLst>
          </p:cNvPr>
          <p:cNvSpPr/>
          <p:nvPr/>
        </p:nvSpPr>
        <p:spPr>
          <a:xfrm>
            <a:off x="9412187" y="4422833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C7F237C-8E99-0EDE-5382-9E7F6231885D}"/>
              </a:ext>
            </a:extLst>
          </p:cNvPr>
          <p:cNvCxnSpPr>
            <a:cxnSpLocks/>
          </p:cNvCxnSpPr>
          <p:nvPr/>
        </p:nvCxnSpPr>
        <p:spPr>
          <a:xfrm>
            <a:off x="6527179" y="2764956"/>
            <a:ext cx="184529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7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3B457-4368-238D-AAB2-AD5153F70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D19789-CB6F-B4E0-C686-955BC69F0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423A40-C55B-4B9F-BF6C-786A17943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61EA91D-D513-7219-8A58-3942B4E13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DD029-8A3D-E61E-9A31-E323CBF13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283F8-CA57-5227-3E14-3D52134FB0FB}"/>
              </a:ext>
            </a:extLst>
          </p:cNvPr>
          <p:cNvSpPr txBox="1"/>
          <p:nvPr/>
        </p:nvSpPr>
        <p:spPr>
          <a:xfrm>
            <a:off x="643467" y="147204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3.Git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ABA80-F551-FDF5-CF21-BAD9313B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02" y="1322046"/>
            <a:ext cx="5465447" cy="429904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8B447B-9274-6487-3A1D-A5F4141EF1DA}"/>
              </a:ext>
            </a:extLst>
          </p:cNvPr>
          <p:cNvSpPr/>
          <p:nvPr/>
        </p:nvSpPr>
        <p:spPr>
          <a:xfrm>
            <a:off x="4048125" y="5223636"/>
            <a:ext cx="94807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6F93989-597A-5AAE-3346-23A0335A8ACB}"/>
              </a:ext>
            </a:extLst>
          </p:cNvPr>
          <p:cNvSpPr/>
          <p:nvPr/>
        </p:nvSpPr>
        <p:spPr>
          <a:xfrm>
            <a:off x="3868445" y="4410885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8797D6-BA9D-89F1-5535-A53C6E7C3199}"/>
              </a:ext>
            </a:extLst>
          </p:cNvPr>
          <p:cNvCxnSpPr>
            <a:cxnSpLocks/>
          </p:cNvCxnSpPr>
          <p:nvPr/>
        </p:nvCxnSpPr>
        <p:spPr>
          <a:xfrm>
            <a:off x="916489" y="2764956"/>
            <a:ext cx="194425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0B9DDBC-A14C-E0F0-8E3E-28EB5379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34" y="1322046"/>
            <a:ext cx="5476553" cy="429903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C5E364-9D0B-C86E-E3AE-0800B00AD1A5}"/>
              </a:ext>
            </a:extLst>
          </p:cNvPr>
          <p:cNvSpPr/>
          <p:nvPr/>
        </p:nvSpPr>
        <p:spPr>
          <a:xfrm>
            <a:off x="9549881" y="5211166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16D8F6B8-3551-98BC-956D-FE7CDD7A87DA}"/>
              </a:ext>
            </a:extLst>
          </p:cNvPr>
          <p:cNvSpPr/>
          <p:nvPr/>
        </p:nvSpPr>
        <p:spPr>
          <a:xfrm>
            <a:off x="9345512" y="4413308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9DD01D-884B-9D04-7657-95D28DA11649}"/>
              </a:ext>
            </a:extLst>
          </p:cNvPr>
          <p:cNvCxnSpPr>
            <a:cxnSpLocks/>
          </p:cNvCxnSpPr>
          <p:nvPr/>
        </p:nvCxnSpPr>
        <p:spPr>
          <a:xfrm>
            <a:off x="6438900" y="2764956"/>
            <a:ext cx="20955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DC3D4-FD60-D880-BA03-7EB0BBBD4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F115D9-B423-4A07-A511-A50BDDE95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노트북, 커피, 전자 필기장, 펜, 결말, 연기로 유랑한 유머 채우기의 갱시외 효과">
            <a:extLst>
              <a:ext uri="{FF2B5EF4-FFF2-40B4-BE49-F238E27FC236}">
                <a16:creationId xmlns:a16="http://schemas.microsoft.com/office/drawing/2014/main" id="{69857768-45F2-DC7E-5C5E-50B335A720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85977-E6DF-7DCF-3B70-9C994EC38674}"/>
              </a:ext>
            </a:extLst>
          </p:cNvPr>
          <p:cNvSpPr txBox="1"/>
          <p:nvPr/>
        </p:nvSpPr>
        <p:spPr>
          <a:xfrm>
            <a:off x="5423647" y="1102659"/>
            <a:ext cx="6250429" cy="4409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Github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란</a:t>
            </a: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?</a:t>
            </a:r>
            <a:b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</a:b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-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일종의 클라우드</a:t>
            </a:r>
            <a:b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</a:b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-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오픈형 블로그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Git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은</a:t>
            </a: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?</a:t>
            </a:r>
            <a:b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</a:b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-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로컬과 </a:t>
            </a: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hub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를 이어주는 역할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77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3B0D6-D35A-869D-2465-88C98E4A6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0AAB42-51DD-8EFF-895E-865733353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A0F710-7327-C991-7BEE-3B7AB973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8933657-0EFE-9545-F4E7-A34A46E43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FD41A5-0D80-D1E2-D472-94A4B7F57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F7A78-D6FA-D316-1701-9226F2FF349B}"/>
              </a:ext>
            </a:extLst>
          </p:cNvPr>
          <p:cNvSpPr txBox="1"/>
          <p:nvPr/>
        </p:nvSpPr>
        <p:spPr>
          <a:xfrm>
            <a:off x="6499411" y="1223627"/>
            <a:ext cx="4041491" cy="29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 err="1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Github</a:t>
            </a: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가입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Repository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만들기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설치하기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 err="1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Vscode</a:t>
            </a: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연동하기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026" name="Picture 2" descr="하상욱 - 하상욱さんが写真を追加しました">
            <a:extLst>
              <a:ext uri="{FF2B5EF4-FFF2-40B4-BE49-F238E27FC236}">
                <a16:creationId xmlns:a16="http://schemas.microsoft.com/office/drawing/2014/main" id="{30C84103-7477-73D4-D2C1-10788810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0" y="1228823"/>
            <a:ext cx="4780180" cy="475893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8E19B-D0AB-6183-A64F-7583E55437EE}"/>
              </a:ext>
            </a:extLst>
          </p:cNvPr>
          <p:cNvSpPr txBox="1"/>
          <p:nvPr/>
        </p:nvSpPr>
        <p:spPr>
          <a:xfrm>
            <a:off x="643467" y="112822"/>
            <a:ext cx="1928605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ea typeface="궁서체" panose="02030609000101010101" pitchFamily="17" charset="-127"/>
              </a:rPr>
              <a:t>Today’s…</a:t>
            </a:r>
          </a:p>
        </p:txBody>
      </p:sp>
    </p:spTree>
    <p:extLst>
      <p:ext uri="{BB962C8B-B14F-4D97-AF65-F5344CB8AC3E}">
        <p14:creationId xmlns:p14="http://schemas.microsoft.com/office/powerpoint/2010/main" val="10560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3F505-A603-988D-2EF6-0FC56F6AA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068B6B-5610-BE6D-3E02-2B5414217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AF205A-EA49-E2D9-7F87-135454DF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7CDE784-3E1A-8B0A-CF5E-2E0BD06B2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077B7-89CC-4A6D-9219-D9C51A82F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26E12-25C4-EC3E-89BD-F1DC80A400D1}"/>
              </a:ext>
            </a:extLst>
          </p:cNvPr>
          <p:cNvSpPr txBox="1"/>
          <p:nvPr/>
        </p:nvSpPr>
        <p:spPr>
          <a:xfrm>
            <a:off x="643467" y="147204"/>
            <a:ext cx="3977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b="1" dirty="0" err="1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Github</a:t>
            </a: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가입</a:t>
            </a:r>
            <a:b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</a:br>
            <a:r>
              <a:rPr lang="en-US" altLang="ko-KR" sz="3200" b="1" u="sng" dirty="0">
                <a:solidFill>
                  <a:srgbClr val="0000FF"/>
                </a:solidFill>
                <a:highlight>
                  <a:srgbClr val="C0C0C0"/>
                </a:highlight>
                <a:latin typeface="궁서체" panose="02030609000101010101" pitchFamily="17" charset="-127"/>
                <a:ea typeface="궁서체" panose="02030609000101010101" pitchFamily="17" charset="-127"/>
              </a:rPr>
              <a:t> github.com </a:t>
            </a: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접속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76294-489C-A557-500B-A79C1AB5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3" y="1528331"/>
            <a:ext cx="11459097" cy="478136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5F9B7D-379B-A64B-8C7E-D0AA8A752655}"/>
              </a:ext>
            </a:extLst>
          </p:cNvPr>
          <p:cNvSpPr/>
          <p:nvPr/>
        </p:nvSpPr>
        <p:spPr>
          <a:xfrm>
            <a:off x="4177553" y="5540188"/>
            <a:ext cx="1909481" cy="630128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85E5784-3DA1-2495-74B4-657D0073DC13}"/>
              </a:ext>
            </a:extLst>
          </p:cNvPr>
          <p:cNvSpPr/>
          <p:nvPr/>
        </p:nvSpPr>
        <p:spPr>
          <a:xfrm>
            <a:off x="4069976" y="4742329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ACCEC-D8FF-F1D2-A284-F1A3F0049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6574D7-69F4-E738-330F-77A1439A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00987E-32D9-C0AA-46F6-A7AE860C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E6B3F3E-6F60-6C58-42CA-617917FE4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F88CA1-10B6-7A58-9651-856C9D316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CFE74-A2ED-3072-C985-66C140E68A05}"/>
              </a:ext>
            </a:extLst>
          </p:cNvPr>
          <p:cNvSpPr txBox="1"/>
          <p:nvPr/>
        </p:nvSpPr>
        <p:spPr>
          <a:xfrm>
            <a:off x="643467" y="147204"/>
            <a:ext cx="4041491" cy="716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2.Repository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만들기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FD02E-609A-573B-D43A-CAFCB927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5" y="983235"/>
            <a:ext cx="11650133" cy="538116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53DF51-42F5-EA1A-4BB6-694B68F913E6}"/>
              </a:ext>
            </a:extLst>
          </p:cNvPr>
          <p:cNvSpPr/>
          <p:nvPr/>
        </p:nvSpPr>
        <p:spPr>
          <a:xfrm>
            <a:off x="3388659" y="3827928"/>
            <a:ext cx="2877669" cy="2361745"/>
          </a:xfrm>
          <a:prstGeom prst="roundRect">
            <a:avLst>
              <a:gd name="adj" fmla="val 3259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B939CEE-DAB0-A5D1-F81A-4A14DE7664E0}"/>
              </a:ext>
            </a:extLst>
          </p:cNvPr>
          <p:cNvSpPr/>
          <p:nvPr/>
        </p:nvSpPr>
        <p:spPr>
          <a:xfrm rot="16200000">
            <a:off x="2889167" y="3753156"/>
            <a:ext cx="334747" cy="78441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AFEF6F9-6187-C94B-AF96-88CC844694BC}"/>
              </a:ext>
            </a:extLst>
          </p:cNvPr>
          <p:cNvSpPr/>
          <p:nvPr/>
        </p:nvSpPr>
        <p:spPr>
          <a:xfrm rot="16200000">
            <a:off x="2889166" y="4225834"/>
            <a:ext cx="334747" cy="78441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CAB59B2-175A-A503-8A2D-5C9DAB5F8AFB}"/>
              </a:ext>
            </a:extLst>
          </p:cNvPr>
          <p:cNvSpPr/>
          <p:nvPr/>
        </p:nvSpPr>
        <p:spPr>
          <a:xfrm rot="16200000">
            <a:off x="2889165" y="5503062"/>
            <a:ext cx="334747" cy="78441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6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85901-3205-6D18-5DAD-0C1ED695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F6E55-0120-0B8C-9D30-7062904E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39A20C-7F73-FB20-3274-C532B37A8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226BAEE-4CD6-FCE4-211F-28970BB5A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7FFBB9-DEEC-B81B-FCF7-0D8223D44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679A0-B4B0-5FBE-613D-CE4ACEA143E6}"/>
              </a:ext>
            </a:extLst>
          </p:cNvPr>
          <p:cNvSpPr txBox="1"/>
          <p:nvPr/>
        </p:nvSpPr>
        <p:spPr>
          <a:xfrm>
            <a:off x="643467" y="147204"/>
            <a:ext cx="4041491" cy="716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2.Repository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만들기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7F3017-86BA-74CF-1577-85681006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5" y="1077728"/>
            <a:ext cx="11789490" cy="483295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FD574C-5298-66EC-4374-65F3612AA912}"/>
              </a:ext>
            </a:extLst>
          </p:cNvPr>
          <p:cNvCxnSpPr>
            <a:cxnSpLocks/>
          </p:cNvCxnSpPr>
          <p:nvPr/>
        </p:nvCxnSpPr>
        <p:spPr>
          <a:xfrm>
            <a:off x="1061156" y="1501422"/>
            <a:ext cx="207649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373178-1618-CBA0-CF3F-CAA1AC6514CD}"/>
              </a:ext>
            </a:extLst>
          </p:cNvPr>
          <p:cNvCxnSpPr>
            <a:cxnSpLocks/>
          </p:cNvCxnSpPr>
          <p:nvPr/>
        </p:nvCxnSpPr>
        <p:spPr>
          <a:xfrm>
            <a:off x="3571274" y="5365210"/>
            <a:ext cx="343016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A935A05-DDF0-AA7A-DFAB-F0B5691771CF}"/>
              </a:ext>
            </a:extLst>
          </p:cNvPr>
          <p:cNvSpPr/>
          <p:nvPr/>
        </p:nvSpPr>
        <p:spPr>
          <a:xfrm rot="5400000">
            <a:off x="3437969" y="956027"/>
            <a:ext cx="334747" cy="78441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D296073-0DF8-275A-003A-EF09EC0E410F}"/>
              </a:ext>
            </a:extLst>
          </p:cNvPr>
          <p:cNvSpPr/>
          <p:nvPr/>
        </p:nvSpPr>
        <p:spPr>
          <a:xfrm rot="5400000">
            <a:off x="7270380" y="4797237"/>
            <a:ext cx="334747" cy="78441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FAD6F-366A-4DCC-96E4-4F7977DD5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BCC8C-638C-0A7D-6720-06F4DE0A0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A99756-015B-2F1E-6D58-FAA11CE3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47D7AE-1558-5491-A416-9EA251945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1C5E53-4213-AC0C-C6B8-E8FCB887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8904E-F0FD-4B13-CFAF-B13238B6E59F}"/>
              </a:ext>
            </a:extLst>
          </p:cNvPr>
          <p:cNvSpPr txBox="1"/>
          <p:nvPr/>
        </p:nvSpPr>
        <p:spPr>
          <a:xfrm>
            <a:off x="643467" y="147204"/>
            <a:ext cx="4237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3.Git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</a:t>
            </a:r>
            <a:b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</a:b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 </a:t>
            </a:r>
            <a:r>
              <a:rPr lang="en-US" altLang="ko-KR" sz="3200" b="1" u="sng" dirty="0">
                <a:solidFill>
                  <a:srgbClr val="0000FF"/>
                </a:solidFill>
                <a:highlight>
                  <a:srgbClr val="C0C0C0"/>
                </a:highlight>
                <a:latin typeface="궁서체" panose="02030609000101010101" pitchFamily="17" charset="-127"/>
                <a:ea typeface="궁서체" panose="02030609000101010101" pitchFamily="17" charset="-127"/>
              </a:rPr>
              <a:t> git-scm.com </a:t>
            </a:r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접속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3CA9C-0F80-7E6D-F352-4F0B4C4E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" y="1271794"/>
            <a:ext cx="10363817" cy="538121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7297F3-5CC3-92A2-0996-9AF76E58A24D}"/>
              </a:ext>
            </a:extLst>
          </p:cNvPr>
          <p:cNvSpPr/>
          <p:nvPr/>
        </p:nvSpPr>
        <p:spPr>
          <a:xfrm>
            <a:off x="7243482" y="5520591"/>
            <a:ext cx="2115671" cy="387146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A583933-BAAA-748D-4EA8-9487A25B5DF5}"/>
              </a:ext>
            </a:extLst>
          </p:cNvPr>
          <p:cNvSpPr/>
          <p:nvPr/>
        </p:nvSpPr>
        <p:spPr>
          <a:xfrm rot="10800000">
            <a:off x="8694512" y="4125307"/>
            <a:ext cx="704133" cy="132522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67BC9D-6893-6C9C-D9FA-7DF7F3EF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98" y="1637391"/>
            <a:ext cx="3734321" cy="2391109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0D3C0D-2DAC-EA27-61D1-0934D7FB7F3A}"/>
              </a:ext>
            </a:extLst>
          </p:cNvPr>
          <p:cNvCxnSpPr>
            <a:cxnSpLocks/>
          </p:cNvCxnSpPr>
          <p:nvPr/>
        </p:nvCxnSpPr>
        <p:spPr>
          <a:xfrm>
            <a:off x="8264113" y="3895346"/>
            <a:ext cx="207649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8DCA2D9-9EE0-1A84-40A3-FB6EE6819C54}"/>
              </a:ext>
            </a:extLst>
          </p:cNvPr>
          <p:cNvSpPr/>
          <p:nvPr/>
        </p:nvSpPr>
        <p:spPr>
          <a:xfrm rot="5400000">
            <a:off x="10614031" y="3367881"/>
            <a:ext cx="334747" cy="78441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9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1875D-E0B6-7404-C9F2-DDE414F95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2A8C49-8C0E-17A0-47F6-C645F271C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39D1FB-04CE-6C71-7E04-A34CF37A1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45DD5-F253-D3B8-D4E3-1B0FEF0A5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726A1B-0AAE-0921-3A18-8B65C838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59AE8-AEEC-674B-974A-FB32BF2802CA}"/>
              </a:ext>
            </a:extLst>
          </p:cNvPr>
          <p:cNvSpPr txBox="1"/>
          <p:nvPr/>
        </p:nvSpPr>
        <p:spPr>
          <a:xfrm>
            <a:off x="643467" y="147204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3.Git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35A699-9E35-77BD-1991-952079218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7" y="1322245"/>
            <a:ext cx="5471500" cy="43213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2A6F38-B756-A40A-1A79-D6AB5C0F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2245"/>
            <a:ext cx="5516167" cy="433253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E38D39-75A7-6441-1868-CC49647BD186}"/>
              </a:ext>
            </a:extLst>
          </p:cNvPr>
          <p:cNvSpPr/>
          <p:nvPr/>
        </p:nvSpPr>
        <p:spPr>
          <a:xfrm>
            <a:off x="4074703" y="5220691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CFA3A7A-D47C-E5AD-B3C4-F1F8B1A32222}"/>
              </a:ext>
            </a:extLst>
          </p:cNvPr>
          <p:cNvSpPr/>
          <p:nvPr/>
        </p:nvSpPr>
        <p:spPr>
          <a:xfrm>
            <a:off x="3870334" y="4422833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BA8C0C-22E4-32DF-F834-A4961428E757}"/>
              </a:ext>
            </a:extLst>
          </p:cNvPr>
          <p:cNvSpPr/>
          <p:nvPr/>
        </p:nvSpPr>
        <p:spPr>
          <a:xfrm>
            <a:off x="9648333" y="5220691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B91EE63-C552-6444-2DA6-280A594C346D}"/>
              </a:ext>
            </a:extLst>
          </p:cNvPr>
          <p:cNvSpPr/>
          <p:nvPr/>
        </p:nvSpPr>
        <p:spPr>
          <a:xfrm>
            <a:off x="9443964" y="4422833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0F4C8-047D-2D7F-E381-6C31E779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CEA27-89F5-3E92-EFD5-971D69B9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32F3CA-A070-BC46-BEC8-DBC3B87F9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F26DC51-84C9-F82F-D3CC-02C49666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38DF9A-AD1F-0F26-8661-9DB5DDF07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6DA0-02F8-7501-84DB-4B0D72C52CF0}"/>
              </a:ext>
            </a:extLst>
          </p:cNvPr>
          <p:cNvSpPr txBox="1"/>
          <p:nvPr/>
        </p:nvSpPr>
        <p:spPr>
          <a:xfrm>
            <a:off x="643467" y="147204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3.Git </a:t>
            </a:r>
            <a:r>
              <a:rPr lang="ko-KR" altLang="en-US" sz="3200" b="1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설치</a:t>
            </a:r>
            <a:endParaRPr lang="en-US" altLang="ko-KR" sz="3200" b="1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418050-C0DF-216D-A8B0-D3D5CFDDD238}"/>
              </a:ext>
            </a:extLst>
          </p:cNvPr>
          <p:cNvSpPr/>
          <p:nvPr/>
        </p:nvSpPr>
        <p:spPr>
          <a:xfrm>
            <a:off x="4074703" y="5220691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08DB74C-8753-B5F6-C4B6-D91357686556}"/>
              </a:ext>
            </a:extLst>
          </p:cNvPr>
          <p:cNvSpPr/>
          <p:nvPr/>
        </p:nvSpPr>
        <p:spPr>
          <a:xfrm>
            <a:off x="3870334" y="4422833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421EF4-409D-8AA6-7EC1-00545D30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78" y="1322245"/>
            <a:ext cx="5485638" cy="433253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03D1B2-FB6A-4E52-8FD4-6B1C46B49E88}"/>
              </a:ext>
            </a:extLst>
          </p:cNvPr>
          <p:cNvCxnSpPr>
            <a:cxnSpLocks/>
          </p:cNvCxnSpPr>
          <p:nvPr/>
        </p:nvCxnSpPr>
        <p:spPr>
          <a:xfrm>
            <a:off x="1111418" y="4306325"/>
            <a:ext cx="2357923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0ADF745-E494-6349-03ED-3CF656EB213A}"/>
              </a:ext>
            </a:extLst>
          </p:cNvPr>
          <p:cNvSpPr/>
          <p:nvPr/>
        </p:nvSpPr>
        <p:spPr>
          <a:xfrm rot="16200000">
            <a:off x="586889" y="3958331"/>
            <a:ext cx="210642" cy="50878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73B9852-63A0-6255-A16D-838F6BA154E3}"/>
              </a:ext>
            </a:extLst>
          </p:cNvPr>
          <p:cNvSpPr/>
          <p:nvPr/>
        </p:nvSpPr>
        <p:spPr>
          <a:xfrm rot="16200000">
            <a:off x="586889" y="4149667"/>
            <a:ext cx="210642" cy="50878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4E2BE5F-B8F8-EBA5-74AE-A6F7047FA646}"/>
              </a:ext>
            </a:extLst>
          </p:cNvPr>
          <p:cNvCxnSpPr>
            <a:cxnSpLocks/>
          </p:cNvCxnSpPr>
          <p:nvPr/>
        </p:nvCxnSpPr>
        <p:spPr>
          <a:xfrm flipV="1">
            <a:off x="1111418" y="4509379"/>
            <a:ext cx="2758916" cy="1223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5474DA-EFE5-F32D-FFA2-D3E5094A1DD4}"/>
              </a:ext>
            </a:extLst>
          </p:cNvPr>
          <p:cNvSpPr/>
          <p:nvPr/>
        </p:nvSpPr>
        <p:spPr>
          <a:xfrm>
            <a:off x="4050413" y="5229410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50A8957-10D7-5A33-58DF-CEB453FE4206}"/>
              </a:ext>
            </a:extLst>
          </p:cNvPr>
          <p:cNvSpPr/>
          <p:nvPr/>
        </p:nvSpPr>
        <p:spPr>
          <a:xfrm>
            <a:off x="3846044" y="4431552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B31675-36A9-CCE4-BF50-F3A64E1C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75" y="1322245"/>
            <a:ext cx="5522294" cy="433253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C2BF7E-E70D-DEC8-7210-3019733E248D}"/>
              </a:ext>
            </a:extLst>
          </p:cNvPr>
          <p:cNvSpPr/>
          <p:nvPr/>
        </p:nvSpPr>
        <p:spPr>
          <a:xfrm>
            <a:off x="9648333" y="5220691"/>
            <a:ext cx="981391" cy="387925"/>
          </a:xfrm>
          <a:prstGeom prst="roundRect">
            <a:avLst>
              <a:gd name="adj" fmla="val 1085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D45E779-5B3C-F219-4D63-0528DDD21C81}"/>
              </a:ext>
            </a:extLst>
          </p:cNvPr>
          <p:cNvSpPr/>
          <p:nvPr/>
        </p:nvSpPr>
        <p:spPr>
          <a:xfrm>
            <a:off x="9443964" y="4422833"/>
            <a:ext cx="627530" cy="79785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89583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96</Words>
  <Application>Microsoft Office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궁서체</vt:lpstr>
      <vt:lpstr>Amasis MT Pro Medium</vt:lpstr>
      <vt:lpstr>Arial</vt:lpstr>
      <vt:lpstr>Univers Light</vt:lpstr>
      <vt:lpstr>TribuneVTI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영재 백</dc:creator>
  <cp:lastModifiedBy>영재 백</cp:lastModifiedBy>
  <cp:revision>13</cp:revision>
  <dcterms:created xsi:type="dcterms:W3CDTF">2024-11-11T11:04:00Z</dcterms:created>
  <dcterms:modified xsi:type="dcterms:W3CDTF">2024-11-11T12:14:37Z</dcterms:modified>
</cp:coreProperties>
</file>