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3" r:id="rId4"/>
    <p:sldId id="265" r:id="rId5"/>
    <p:sldId id="267" r:id="rId6"/>
    <p:sldId id="26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99FF66"/>
    <a:srgbClr val="F3F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37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7144F-E6EA-4D35-BBE9-17741507A326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142CD-FEFC-4AFD-8B90-795D96E4C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1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42CD-FEFC-4AFD-8B90-795D96E4C6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73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2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7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8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1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6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1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7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2886-EC74-4BF5-8E81-707C73AC790A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9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24531" y="1694001"/>
            <a:ext cx="60949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3600" dirty="0" smtClean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  <a:p>
            <a:pPr algn="ctr"/>
            <a:r>
              <a:rPr lang="en-US" altLang="ko-KR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2D </a:t>
            </a:r>
            <a:r>
              <a:rPr lang="ko-KR" altLang="en-US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프로그래밍 프로젝트</a:t>
            </a:r>
            <a:endParaRPr lang="en-US" altLang="ko-KR" sz="3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3600" dirty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2552" y="5301208"/>
            <a:ext cx="28112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1" idx="3"/>
          </p:cNvCxnSpPr>
          <p:nvPr/>
        </p:nvCxnSpPr>
        <p:spPr>
          <a:xfrm>
            <a:off x="6288175" y="5312751"/>
            <a:ext cx="27387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0859" y="5051141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2015180024 </a:t>
            </a:r>
            <a:r>
              <a:rPr lang="ko-KR" altLang="en-US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염수민</a:t>
            </a:r>
            <a:endParaRPr lang="en-US" altLang="ko-KR" sz="2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6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04978" y="863193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</a:t>
            </a:r>
            <a:r>
              <a:rPr lang="ko-KR" altLang="en-US" sz="2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컨셉</a:t>
            </a:r>
            <a:endParaRPr lang="ko-KR" altLang="en-US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040202" y="94472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5"/>
            <a:ext cx="1730294" cy="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07433" y="1034987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266038" y="1124745"/>
            <a:ext cx="1610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2DGP\2D\MPDS_FeedandS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4" y="1617423"/>
            <a:ext cx="2794481" cy="428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2DGP\2D\mpds-20071012_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1" t="2227" r="4786" b="2497"/>
          <a:stretch/>
        </p:blipFill>
        <p:spPr bwMode="auto">
          <a:xfrm>
            <a:off x="6225708" y="1617152"/>
            <a:ext cx="2741256" cy="426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436924" y="3343783"/>
            <a:ext cx="62701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Catch </a:t>
            </a: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잡</a:t>
            </a:r>
            <a:r>
              <a:rPr lang="ko-KR" altLang="en-US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</a:t>
            </a:r>
            <a:endParaRPr lang="ko-KR" altLang="en-US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Throw </a:t>
            </a: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던지며</a:t>
            </a:r>
          </a:p>
          <a:p>
            <a:pPr algn="ctr"/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Attack </a:t>
            </a: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공격해라</a:t>
            </a:r>
            <a:r>
              <a:rPr lang="en-US" altLang="ko-KR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  <a:p>
            <a:pPr algn="ctr"/>
            <a:endParaRPr lang="en-US" altLang="ko-KR" sz="3200" dirty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4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8380" y="816803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범위</a:t>
            </a:r>
            <a:endParaRPr lang="ko-KR" altLang="en-US" sz="28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416329" y="88236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0346" y="89833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923738" y="1062385"/>
            <a:ext cx="1730294" cy="1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555379" y="100146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97577" y="988597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239458" y="1070312"/>
            <a:ext cx="1671160" cy="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32" y="1469260"/>
            <a:ext cx="5553969" cy="48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1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0585" y="416610"/>
            <a:ext cx="409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계획 대비 현재 상황</a:t>
            </a:r>
            <a:endParaRPr lang="ko-KR" altLang="en-US" sz="28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25192" y="498200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956376" y="504529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342134" y="678890"/>
            <a:ext cx="1370237" cy="6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964242" y="617298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8023607" y="594791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6444208" y="678790"/>
            <a:ext cx="1383128" cy="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45413"/>
              </p:ext>
            </p:extLst>
          </p:nvPr>
        </p:nvGraphicFramePr>
        <p:xfrm>
          <a:off x="1092153" y="939830"/>
          <a:ext cx="6959694" cy="5782322"/>
        </p:xfrm>
        <a:graphic>
          <a:graphicData uri="http://schemas.openxmlformats.org/drawingml/2006/table">
            <a:tbl>
              <a:tblPr/>
              <a:tblGrid>
                <a:gridCol w="916173"/>
                <a:gridCol w="954129"/>
                <a:gridCol w="5089392"/>
              </a:tblGrid>
              <a:tr h="2182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계획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리소스 수집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캔버스 위에 배치를 위한 좌표지정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결과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(100%)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리소스 수집 완료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캔버스 배치 지정 완료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2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계획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몬스터 구현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몬스터 기술 구현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빨아들이기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결과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(100%)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몬스터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구현 완료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몬스터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기술 빨아들이기 구현 완료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24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계획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캐릭터 구현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캐릭터와 몬스터 사이의 상호작용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캐릭터 기술 구현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키보드에 따른 이동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저항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결과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(100%)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캐릭터 구현 완료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빨아들이기 상호작용 완료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캐릭터의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이동 및 저항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구현 완료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2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계획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폭탄 구현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폭탄과 몬스터 사이의 상호작용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결과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(100%)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폭탄 구현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폭탄과 몬스터 사이의 상호작용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24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계획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[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충돌체크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]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폭탄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캐릭터 사이의 상호작용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중간점검 부족한 부분 보완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결과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(100%) [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충돌체크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]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폭탄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캐릭터 사이의 상호작용 구현 완료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중간점검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부족한 부분 보완 완료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22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6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계획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폭탄 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공격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폭발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 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효과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[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충돌체크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] 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몬스터 기술 구현 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뱉기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목숨 구현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난이도 조정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결과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(75%)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폭탄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공격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폭발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효과 완료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[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충돌체크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]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몬스터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기술 구현 완료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목숨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구현 못함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난이도 조정 완료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2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7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계획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아이템 구현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아이템 기술 구현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결과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(0%)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아이템 구현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아이템 기술 구현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3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8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C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게임 오버 구현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점수 처리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22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9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C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게임 시작 처리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사운드 처리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밸런스 조절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8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10/11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주차</a:t>
                      </a: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C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최종 점검 및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릴리즈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3717" marR="33717" marT="9322" marB="93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9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367" y="641866"/>
            <a:ext cx="3687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</a:t>
            </a:r>
            <a:r>
              <a:rPr lang="en-US" altLang="ko-KR" sz="28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Commits</a:t>
            </a:r>
            <a:r>
              <a:rPr lang="ko-KR" altLang="en-US" sz="28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통계</a:t>
            </a:r>
            <a:endParaRPr lang="ko-KR" altLang="en-US" sz="28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25192" y="723456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956376" y="72978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342134" y="904146"/>
            <a:ext cx="1370237" cy="6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964242" y="842554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8023607" y="820047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6444208" y="904046"/>
            <a:ext cx="1383128" cy="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646" y="1179830"/>
            <a:ext cx="68897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40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0134" y="816803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black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자체 평가</a:t>
            </a:r>
            <a:endParaRPr lang="ko-KR" altLang="en-US" sz="2800" dirty="0">
              <a:solidFill>
                <a:prstClr val="black"/>
              </a:soli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416329" y="88236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0346" y="89833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923738" y="1062385"/>
            <a:ext cx="1730294" cy="1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555379" y="100146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97577" y="988597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239458" y="1070312"/>
            <a:ext cx="1671160" cy="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50226"/>
              </p:ext>
            </p:extLst>
          </p:nvPr>
        </p:nvGraphicFramePr>
        <p:xfrm>
          <a:off x="337660" y="1844824"/>
          <a:ext cx="8244916" cy="37535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00698"/>
                <a:gridCol w="4244218"/>
              </a:tblGrid>
              <a:tr h="709993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평가항목</a:t>
                      </a:r>
                      <a:endParaRPr lang="ko-KR" altLang="en-US" dirty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평가</a:t>
                      </a:r>
                      <a:endParaRPr lang="en-US" altLang="ko-KR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(A: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매우 잘함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B: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잘함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C: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보통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D: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못함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E: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매우 못함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)</a:t>
                      </a:r>
                      <a:endParaRPr lang="ko-KR" altLang="en-US" sz="1800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</a:tr>
              <a:tr h="453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?</a:t>
                      </a:r>
                      <a:endParaRPr lang="ko-KR" altLang="en-US" sz="1800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A</a:t>
                      </a:r>
                      <a:endParaRPr lang="ko-KR" altLang="en-US" dirty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</a:tr>
              <a:tr h="44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게임컨셉이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 잘 표현되었는가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?</a:t>
                      </a:r>
                      <a:endParaRPr lang="ko-KR" altLang="en-US" sz="1800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C</a:t>
                      </a:r>
                      <a:endParaRPr lang="ko-KR" altLang="en-US" dirty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</a:tr>
              <a:tr h="4843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게임 핵심 </a:t>
                      </a:r>
                      <a:r>
                        <a:rPr lang="ko-KR" altLang="en-US" sz="1800" dirty="0" err="1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메카닉의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 제시가 잘 되었는가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?</a:t>
                      </a:r>
                      <a:endParaRPr lang="ko-KR" altLang="en-US" sz="1800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B</a:t>
                      </a:r>
                      <a:endParaRPr lang="ko-KR" altLang="en-US" dirty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</a:tr>
              <a:tr h="4843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게임 실행 흐름이 잘 표현되었는가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?</a:t>
                      </a:r>
                      <a:endParaRPr lang="ko-KR" altLang="en-US" sz="1800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B</a:t>
                      </a:r>
                      <a:endParaRPr lang="ko-KR" altLang="en-US" dirty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</a:tr>
              <a:tr h="4843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개발 범위가 구체적이며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 측정 가능한가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?</a:t>
                      </a:r>
                      <a:endParaRPr lang="ko-KR" altLang="en-US" sz="1800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B</a:t>
                      </a:r>
                      <a:endParaRPr lang="ko-KR" altLang="en-US" dirty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</a:tr>
              <a:tr h="4843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개발 계획이 구체적이며 실행 가능한가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?</a:t>
                      </a:r>
                      <a:endParaRPr lang="ko-KR" altLang="en-US" sz="1800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A</a:t>
                      </a:r>
                      <a:endParaRPr lang="ko-KR" altLang="en-US" dirty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0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335</Words>
  <Application>Microsoft Office PowerPoint</Application>
  <PresentationFormat>화면 슬라이드 쇼(4:3)</PresentationFormat>
  <Paragraphs>79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Sumin Yeom</cp:lastModifiedBy>
  <cp:revision>41</cp:revision>
  <dcterms:created xsi:type="dcterms:W3CDTF">2014-05-22T12:23:35Z</dcterms:created>
  <dcterms:modified xsi:type="dcterms:W3CDTF">2016-11-15T14:25:51Z</dcterms:modified>
</cp:coreProperties>
</file>