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62" r:id="rId6"/>
    <p:sldId id="264" r:id="rId7"/>
    <p:sldId id="263" r:id="rId8"/>
    <p:sldId id="265" r:id="rId9"/>
    <p:sldId id="266" r:id="rId10"/>
    <p:sldId id="260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F2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58" y="-2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12886-EC74-4BF5-8E81-707C73AC790A}" type="datetimeFigureOut">
              <a:rPr lang="ko-KR" altLang="en-US" smtClean="0"/>
              <a:pPr/>
              <a:t>2016-09-22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E3D6F-262A-4B9E-9FAD-CA8FD9714A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2321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12886-EC74-4BF5-8E81-707C73AC790A}" type="datetimeFigureOut">
              <a:rPr lang="ko-KR" altLang="en-US" smtClean="0"/>
              <a:pPr/>
              <a:t>2016-09-22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E3D6F-262A-4B9E-9FAD-CA8FD9714A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942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12886-EC74-4BF5-8E81-707C73AC790A}" type="datetimeFigureOut">
              <a:rPr lang="ko-KR" altLang="en-US" smtClean="0"/>
              <a:pPr/>
              <a:t>2016-09-22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E3D6F-262A-4B9E-9FAD-CA8FD9714A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6974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12886-EC74-4BF5-8E81-707C73AC790A}" type="datetimeFigureOut">
              <a:rPr lang="ko-KR" altLang="en-US" smtClean="0"/>
              <a:pPr/>
              <a:t>2016-09-22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E3D6F-262A-4B9E-9FAD-CA8FD9714A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8486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12886-EC74-4BF5-8E81-707C73AC790A}" type="datetimeFigureOut">
              <a:rPr lang="ko-KR" altLang="en-US" smtClean="0"/>
              <a:pPr/>
              <a:t>2016-09-22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E3D6F-262A-4B9E-9FAD-CA8FD9714A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2914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12886-EC74-4BF5-8E81-707C73AC790A}" type="datetimeFigureOut">
              <a:rPr lang="ko-KR" altLang="en-US" smtClean="0"/>
              <a:pPr/>
              <a:t>2016-09-22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E3D6F-262A-4B9E-9FAD-CA8FD9714A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261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12886-EC74-4BF5-8E81-707C73AC790A}" type="datetimeFigureOut">
              <a:rPr lang="ko-KR" altLang="en-US" smtClean="0"/>
              <a:pPr/>
              <a:t>2016-09-22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E3D6F-262A-4B9E-9FAD-CA8FD9714A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453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12886-EC74-4BF5-8E81-707C73AC790A}" type="datetimeFigureOut">
              <a:rPr lang="ko-KR" altLang="en-US" smtClean="0"/>
              <a:pPr/>
              <a:t>2016-09-22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E3D6F-262A-4B9E-9FAD-CA8FD9714A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790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12886-EC74-4BF5-8E81-707C73AC790A}" type="datetimeFigureOut">
              <a:rPr lang="ko-KR" altLang="en-US" smtClean="0"/>
              <a:pPr/>
              <a:t>2016-09-22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E3D6F-262A-4B9E-9FAD-CA8FD9714A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9040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12886-EC74-4BF5-8E81-707C73AC790A}" type="datetimeFigureOut">
              <a:rPr lang="ko-KR" altLang="en-US" smtClean="0"/>
              <a:pPr/>
              <a:t>2016-09-22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E3D6F-262A-4B9E-9FAD-CA8FD9714A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0819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12886-EC74-4BF5-8E81-707C73AC790A}" type="datetimeFigureOut">
              <a:rPr lang="ko-KR" altLang="en-US" smtClean="0"/>
              <a:pPr/>
              <a:t>2016-09-22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E3D6F-262A-4B9E-9FAD-CA8FD9714A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4377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2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512886-EC74-4BF5-8E81-707C73AC790A}" type="datetimeFigureOut">
              <a:rPr lang="ko-KR" altLang="en-US" smtClean="0"/>
              <a:pPr/>
              <a:t>2016-09-22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3E3D6F-262A-4B9E-9FAD-CA8FD9714A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891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4046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6452558"/>
            <a:ext cx="9144000" cy="4046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796240" y="1694001"/>
            <a:ext cx="555152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altLang="ko-KR" sz="3600" dirty="0" smtClean="0">
              <a:latin typeface="HU몽키바나나120" panose="02020603020101020101" pitchFamily="18" charset="-127"/>
              <a:ea typeface="HU몽키바나나120" panose="02020603020101020101" pitchFamily="18" charset="-127"/>
            </a:endParaRPr>
          </a:p>
          <a:p>
            <a:pPr algn="ctr"/>
            <a:r>
              <a:rPr lang="en-US" altLang="ko-KR" sz="3600" dirty="0" smtClean="0">
                <a:latin typeface="HU몽키바나나120" panose="02020603020101020101" pitchFamily="18" charset="-127"/>
                <a:ea typeface="HU몽키바나나120" panose="02020603020101020101" pitchFamily="18" charset="-127"/>
              </a:rPr>
              <a:t>2D </a:t>
            </a:r>
            <a:r>
              <a:rPr lang="ko-KR" altLang="en-US" sz="3600" dirty="0" smtClean="0">
                <a:latin typeface="HU몽키바나나120" panose="02020603020101020101" pitchFamily="18" charset="-127"/>
                <a:ea typeface="HU몽키바나나120" panose="02020603020101020101" pitchFamily="18" charset="-127"/>
              </a:rPr>
              <a:t>게임 프로그래밍 프로젝트</a:t>
            </a:r>
            <a:endParaRPr lang="en-US" altLang="ko-KR" sz="3600" dirty="0" smtClean="0">
              <a:latin typeface="HU몽키바나나120" panose="02020603020101020101" pitchFamily="18" charset="-127"/>
              <a:ea typeface="HU몽키바나나120" panose="02020603020101020101" pitchFamily="18" charset="-127"/>
            </a:endParaRPr>
          </a:p>
          <a:p>
            <a:pPr algn="ctr"/>
            <a:endParaRPr lang="en-US" altLang="ko-KR" sz="3600" dirty="0">
              <a:latin typeface="HU몽키바나나120" panose="02020603020101020101" pitchFamily="18" charset="-127"/>
              <a:ea typeface="HU몽키바나나120" panose="02020603020101020101" pitchFamily="18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32552" y="5301208"/>
            <a:ext cx="28112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연결선 9"/>
          <p:cNvCxnSpPr>
            <a:stCxn id="11" idx="3"/>
          </p:cNvCxnSpPr>
          <p:nvPr/>
        </p:nvCxnSpPr>
        <p:spPr>
          <a:xfrm>
            <a:off x="6163140" y="5312751"/>
            <a:ext cx="286381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980859" y="5051141"/>
            <a:ext cx="31822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HU몽키바나나120" panose="02020603020101020101" pitchFamily="18" charset="-127"/>
                <a:ea typeface="HU몽키바나나120" panose="02020603020101020101" pitchFamily="18" charset="-127"/>
              </a:rPr>
              <a:t>2015180024 </a:t>
            </a:r>
            <a:r>
              <a:rPr lang="ko-KR" altLang="en-US" sz="2800" dirty="0" smtClean="0">
                <a:latin typeface="HU몽키바나나120" panose="02020603020101020101" pitchFamily="18" charset="-127"/>
                <a:ea typeface="HU몽키바나나120" panose="02020603020101020101" pitchFamily="18" charset="-127"/>
              </a:rPr>
              <a:t>염수민</a:t>
            </a:r>
            <a:endParaRPr lang="en-US" altLang="ko-KR" sz="2800" dirty="0" smtClean="0">
              <a:latin typeface="HU몽키바나나120" panose="02020603020101020101" pitchFamily="18" charset="-127"/>
              <a:ea typeface="HU몽키바나나12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22620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4046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6452558"/>
            <a:ext cx="9144000" cy="4046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449504" y="5284696"/>
            <a:ext cx="27382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atin typeface="HU몽키바나나120" panose="02020603020101020101" pitchFamily="18" charset="-127"/>
                <a:ea typeface="HU몽키바나나120" panose="02020603020101020101" pitchFamily="18" charset="-127"/>
              </a:rPr>
              <a:t>THANK YOU</a:t>
            </a:r>
            <a:endParaRPr lang="ko-KR" altLang="en-US" sz="3600" dirty="0">
              <a:latin typeface="HU몽키바나나120" panose="02020603020101020101" pitchFamily="18" charset="-127"/>
              <a:ea typeface="HU몽키바나나120" panose="02020603020101020101" pitchFamily="18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0" y="5607862"/>
            <a:ext cx="13681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4211960" y="5611636"/>
            <a:ext cx="493204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076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4046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6452558"/>
            <a:ext cx="9144000" cy="4046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662381" y="1711262"/>
            <a:ext cx="19912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HU몽키바나나120" panose="02020603020101020101" pitchFamily="18" charset="-127"/>
                <a:ea typeface="HU몽키바나나120" panose="02020603020101020101" pitchFamily="18" charset="-127"/>
              </a:rPr>
              <a:t>CONTENTS</a:t>
            </a:r>
            <a:endParaRPr lang="ko-KR" altLang="en-US" sz="2800" dirty="0">
              <a:latin typeface="HU몽키바나나120" panose="02020603020101020101" pitchFamily="18" charset="-127"/>
              <a:ea typeface="HU몽키바나나120" panose="02020603020101020101" pitchFamily="18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 flipH="1">
            <a:off x="-139178" y="1972871"/>
            <a:ext cx="3739515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연결선 8"/>
          <p:cNvCxnSpPr>
            <a:stCxn id="7" idx="3"/>
          </p:cNvCxnSpPr>
          <p:nvPr/>
        </p:nvCxnSpPr>
        <p:spPr>
          <a:xfrm>
            <a:off x="5653632" y="1972872"/>
            <a:ext cx="340077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632277" y="2919401"/>
            <a:ext cx="18181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HU몽키바나나120" panose="02020603020101020101" pitchFamily="18" charset="-127"/>
                <a:ea typeface="HU몽키바나나120" panose="02020603020101020101" pitchFamily="18" charset="-127"/>
              </a:rPr>
              <a:t>1. </a:t>
            </a:r>
            <a:r>
              <a:rPr lang="ko-KR" altLang="en-US" sz="2800" dirty="0" smtClean="0">
                <a:latin typeface="HU몽키바나나120" panose="02020603020101020101" pitchFamily="18" charset="-127"/>
                <a:ea typeface="HU몽키바나나120" panose="02020603020101020101" pitchFamily="18" charset="-127"/>
              </a:rPr>
              <a:t>게임 </a:t>
            </a:r>
            <a:r>
              <a:rPr lang="ko-KR" altLang="en-US" sz="2800" dirty="0" err="1" smtClean="0">
                <a:latin typeface="HU몽키바나나120" panose="02020603020101020101" pitchFamily="18" charset="-127"/>
                <a:ea typeface="HU몽키바나나120" panose="02020603020101020101" pitchFamily="18" charset="-127"/>
              </a:rPr>
              <a:t>컨셉</a:t>
            </a:r>
            <a:endParaRPr lang="ko-KR" altLang="en-US" sz="2800" dirty="0">
              <a:latin typeface="HU몽키바나나120" panose="02020603020101020101" pitchFamily="18" charset="-127"/>
              <a:ea typeface="HU몽키바나나120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35584" y="3558299"/>
            <a:ext cx="34115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HU몽키바나나120" panose="02020603020101020101" pitchFamily="18" charset="-127"/>
                <a:ea typeface="HU몽키바나나120" panose="02020603020101020101" pitchFamily="18" charset="-127"/>
              </a:rPr>
              <a:t>2. </a:t>
            </a:r>
            <a:r>
              <a:rPr lang="ko-KR" altLang="en-US" sz="2800" dirty="0">
                <a:latin typeface="HU몽키바나나120" panose="02020603020101020101" pitchFamily="18" charset="-127"/>
                <a:ea typeface="HU몽키바나나120" panose="02020603020101020101" pitchFamily="18" charset="-127"/>
              </a:rPr>
              <a:t>예상 게임 실행 </a:t>
            </a:r>
            <a:r>
              <a:rPr lang="ko-KR" altLang="en-US" sz="2800" dirty="0" smtClean="0">
                <a:latin typeface="HU몽키바나나120" panose="02020603020101020101" pitchFamily="18" charset="-127"/>
                <a:ea typeface="HU몽키바나나120" panose="02020603020101020101" pitchFamily="18" charset="-127"/>
              </a:rPr>
              <a:t>흐름</a:t>
            </a:r>
            <a:endParaRPr lang="en-US" altLang="ko-KR" sz="2800" dirty="0">
              <a:latin typeface="HU몽키바나나120" panose="02020603020101020101" pitchFamily="18" charset="-127"/>
              <a:ea typeface="HU몽키바나나120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600337" y="4215545"/>
            <a:ext cx="19335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HU몽키바나나120" panose="02020603020101020101" pitchFamily="18" charset="-127"/>
                <a:ea typeface="HU몽키바나나120" panose="02020603020101020101" pitchFamily="18" charset="-127"/>
              </a:rPr>
              <a:t>3. </a:t>
            </a:r>
            <a:r>
              <a:rPr lang="ko-KR" altLang="en-US" sz="2800" dirty="0" smtClean="0">
                <a:latin typeface="HU몽키바나나120" panose="02020603020101020101" pitchFamily="18" charset="-127"/>
                <a:ea typeface="HU몽키바나나120" panose="02020603020101020101" pitchFamily="18" charset="-127"/>
              </a:rPr>
              <a:t>게임 범위</a:t>
            </a:r>
            <a:endParaRPr lang="en-US" altLang="ko-KR" sz="2800" dirty="0" smtClean="0">
              <a:latin typeface="HU몽키바나나120" panose="02020603020101020101" pitchFamily="18" charset="-127"/>
              <a:ea typeface="HU몽키바나나120" panose="020206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600337" y="4862908"/>
            <a:ext cx="19559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HU몽키바나나120" panose="02020603020101020101" pitchFamily="18" charset="-127"/>
                <a:ea typeface="HU몽키바나나120" panose="02020603020101020101" pitchFamily="18" charset="-127"/>
              </a:rPr>
              <a:t>4. </a:t>
            </a:r>
            <a:r>
              <a:rPr lang="ko-KR" altLang="en-US" sz="2800" dirty="0" smtClean="0">
                <a:latin typeface="HU몽키바나나120" panose="02020603020101020101" pitchFamily="18" charset="-127"/>
                <a:ea typeface="HU몽키바나나120" panose="02020603020101020101" pitchFamily="18" charset="-127"/>
              </a:rPr>
              <a:t>개발 일정</a:t>
            </a:r>
            <a:endParaRPr lang="ko-KR" altLang="en-US" sz="2800" dirty="0">
              <a:latin typeface="HU몽키바나나120" panose="02020603020101020101" pitchFamily="18" charset="-127"/>
              <a:ea typeface="HU몽키바나나12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9840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4046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6452558"/>
            <a:ext cx="9144000" cy="4046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702761" y="863193"/>
            <a:ext cx="14879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 smtClean="0">
                <a:latin typeface="HU몽키바나나120" panose="02020603020101020101" pitchFamily="18" charset="-127"/>
                <a:ea typeface="HU몽키바나나120" panose="02020603020101020101" pitchFamily="18" charset="-127"/>
              </a:rPr>
              <a:t>게임 </a:t>
            </a:r>
            <a:r>
              <a:rPr lang="ko-KR" altLang="en-US" sz="2800" dirty="0" err="1" smtClean="0">
                <a:latin typeface="HU몽키바나나120" panose="02020603020101020101" pitchFamily="18" charset="-127"/>
                <a:ea typeface="HU몽키바나나120" panose="02020603020101020101" pitchFamily="18" charset="-127"/>
              </a:rPr>
              <a:t>컨셉</a:t>
            </a:r>
            <a:endParaRPr lang="ko-KR" altLang="en-US" sz="2800" dirty="0">
              <a:latin typeface="HU몽키바나나120" panose="02020603020101020101" pitchFamily="18" charset="-127"/>
              <a:ea typeface="HU몽키바나나120" panose="02020603020101020101" pitchFamily="18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1326185" y="928755"/>
            <a:ext cx="360040" cy="36004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7040202" y="944725"/>
            <a:ext cx="360040" cy="36004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1833594" y="1124745"/>
            <a:ext cx="1730294" cy="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1/2 액자 20"/>
          <p:cNvSpPr/>
          <p:nvPr/>
        </p:nvSpPr>
        <p:spPr>
          <a:xfrm rot="18900000">
            <a:off x="1465235" y="1047853"/>
            <a:ext cx="153901" cy="153901"/>
          </a:xfrm>
          <a:prstGeom prst="halfFrame">
            <a:avLst>
              <a:gd name="adj1" fmla="val 8805"/>
              <a:gd name="adj2" fmla="val 6843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1/2 액자 21"/>
          <p:cNvSpPr/>
          <p:nvPr/>
        </p:nvSpPr>
        <p:spPr>
          <a:xfrm rot="8100000">
            <a:off x="7107433" y="1034987"/>
            <a:ext cx="168115" cy="168115"/>
          </a:xfrm>
          <a:prstGeom prst="halfFrame">
            <a:avLst>
              <a:gd name="adj1" fmla="val 8805"/>
              <a:gd name="adj2" fmla="val 6843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5266038" y="1124745"/>
            <a:ext cx="16102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098343" y="1844824"/>
            <a:ext cx="6696744" cy="3960440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326185" y="2558142"/>
            <a:ext cx="627015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3200" dirty="0" smtClean="0">
              <a:latin typeface="HU몽키바나나120" panose="02020603020101020101" pitchFamily="18" charset="-127"/>
              <a:ea typeface="HU몽키바나나120" panose="02020603020101020101" pitchFamily="18" charset="-127"/>
            </a:endParaRPr>
          </a:p>
          <a:p>
            <a:pPr algn="ctr"/>
            <a:r>
              <a:rPr lang="en-US" altLang="ko-KR" sz="3200" dirty="0" smtClean="0">
                <a:latin typeface="HU몽키바나나120" panose="02020603020101020101" pitchFamily="18" charset="-127"/>
                <a:ea typeface="HU몽키바나나120" panose="02020603020101020101" pitchFamily="18" charset="-127"/>
              </a:rPr>
              <a:t>Catch </a:t>
            </a:r>
            <a:r>
              <a:rPr lang="ko-KR" altLang="en-US" sz="3200" dirty="0">
                <a:latin typeface="HU몽키바나나120" panose="02020603020101020101" pitchFamily="18" charset="-127"/>
                <a:ea typeface="HU몽키바나나120" panose="02020603020101020101" pitchFamily="18" charset="-127"/>
              </a:rPr>
              <a:t>잡</a:t>
            </a:r>
            <a:r>
              <a:rPr lang="ko-KR" altLang="en-US" sz="3200" dirty="0" smtClean="0">
                <a:latin typeface="HU몽키바나나120" panose="02020603020101020101" pitchFamily="18" charset="-127"/>
                <a:ea typeface="HU몽키바나나120" panose="02020603020101020101" pitchFamily="18" charset="-127"/>
              </a:rPr>
              <a:t>고</a:t>
            </a:r>
            <a:endParaRPr lang="ko-KR" altLang="en-US" sz="3200" dirty="0">
              <a:latin typeface="HU몽키바나나120" panose="02020603020101020101" pitchFamily="18" charset="-127"/>
              <a:ea typeface="HU몽키바나나120" panose="02020603020101020101" pitchFamily="18" charset="-127"/>
            </a:endParaRPr>
          </a:p>
          <a:p>
            <a:pPr algn="ctr"/>
            <a:r>
              <a:rPr lang="en-US" altLang="ko-KR" sz="3200" dirty="0">
                <a:latin typeface="HU몽키바나나120" panose="02020603020101020101" pitchFamily="18" charset="-127"/>
                <a:ea typeface="HU몽키바나나120" panose="02020603020101020101" pitchFamily="18" charset="-127"/>
              </a:rPr>
              <a:t>Throw </a:t>
            </a:r>
            <a:r>
              <a:rPr lang="ko-KR" altLang="en-US" sz="3200" dirty="0">
                <a:latin typeface="HU몽키바나나120" panose="02020603020101020101" pitchFamily="18" charset="-127"/>
                <a:ea typeface="HU몽키바나나120" panose="02020603020101020101" pitchFamily="18" charset="-127"/>
              </a:rPr>
              <a:t>던지며</a:t>
            </a:r>
          </a:p>
          <a:p>
            <a:pPr algn="ctr"/>
            <a:r>
              <a:rPr lang="en-US" altLang="ko-KR" sz="3200" dirty="0">
                <a:latin typeface="HU몽키바나나120" panose="02020603020101020101" pitchFamily="18" charset="-127"/>
                <a:ea typeface="HU몽키바나나120" panose="02020603020101020101" pitchFamily="18" charset="-127"/>
              </a:rPr>
              <a:t>Attack </a:t>
            </a:r>
            <a:r>
              <a:rPr lang="ko-KR" altLang="en-US" sz="3200" dirty="0">
                <a:latin typeface="HU몽키바나나120" panose="02020603020101020101" pitchFamily="18" charset="-127"/>
                <a:ea typeface="HU몽키바나나120" panose="02020603020101020101" pitchFamily="18" charset="-127"/>
              </a:rPr>
              <a:t>공격해라</a:t>
            </a:r>
            <a:r>
              <a:rPr lang="en-US" altLang="ko-KR" sz="3200" dirty="0" smtClean="0">
                <a:latin typeface="HU몽키바나나120" panose="02020603020101020101" pitchFamily="18" charset="-127"/>
                <a:ea typeface="HU몽키바나나120" panose="02020603020101020101" pitchFamily="18" charset="-127"/>
              </a:rPr>
              <a:t>!</a:t>
            </a:r>
          </a:p>
          <a:p>
            <a:pPr algn="ctr"/>
            <a:endParaRPr lang="en-US" altLang="ko-KR" sz="3200" dirty="0">
              <a:latin typeface="HU몽키바나나120" panose="02020603020101020101" pitchFamily="18" charset="-127"/>
              <a:ea typeface="HU몽키바나나12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248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4046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6452558"/>
            <a:ext cx="9144000" cy="4046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44326" y="863193"/>
            <a:ext cx="29803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prstClr val="black"/>
                </a:solidFill>
                <a:latin typeface="HU몽키바나나120" panose="02020603020101020101" pitchFamily="18" charset="-127"/>
                <a:ea typeface="HU몽키바나나120" panose="02020603020101020101" pitchFamily="18" charset="-127"/>
              </a:rPr>
              <a:t>메인 게임 화면 구성</a:t>
            </a:r>
            <a:endParaRPr lang="ko-KR" altLang="en-US" sz="2800" dirty="0">
              <a:solidFill>
                <a:prstClr val="black"/>
              </a:solidFill>
              <a:latin typeface="HU몽키바나나120" panose="02020603020101020101" pitchFamily="18" charset="-127"/>
              <a:ea typeface="HU몽키바나나120" panose="02020603020101020101" pitchFamily="18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1326185" y="928755"/>
            <a:ext cx="360040" cy="36004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7040202" y="944725"/>
            <a:ext cx="360040" cy="36004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1833594" y="1124745"/>
            <a:ext cx="1010214" cy="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1/2 액자 20"/>
          <p:cNvSpPr/>
          <p:nvPr/>
        </p:nvSpPr>
        <p:spPr>
          <a:xfrm rot="18900000">
            <a:off x="1465235" y="1047853"/>
            <a:ext cx="153901" cy="153901"/>
          </a:xfrm>
          <a:prstGeom prst="halfFrame">
            <a:avLst>
              <a:gd name="adj1" fmla="val 8805"/>
              <a:gd name="adj2" fmla="val 6843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2" name="1/2 액자 21"/>
          <p:cNvSpPr/>
          <p:nvPr/>
        </p:nvSpPr>
        <p:spPr>
          <a:xfrm rot="8100000">
            <a:off x="7107433" y="1034987"/>
            <a:ext cx="168115" cy="168115"/>
          </a:xfrm>
          <a:prstGeom prst="halfFrame">
            <a:avLst>
              <a:gd name="adj1" fmla="val 8805"/>
              <a:gd name="adj2" fmla="val 6843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cxnSp>
        <p:nvCxnSpPr>
          <p:cNvPr id="26" name="직선 연결선 25"/>
          <p:cNvCxnSpPr>
            <a:stCxn id="7" idx="3"/>
          </p:cNvCxnSpPr>
          <p:nvPr/>
        </p:nvCxnSpPr>
        <p:spPr>
          <a:xfrm flipV="1">
            <a:off x="5924630" y="1124745"/>
            <a:ext cx="939387" cy="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6" name="Picture 2" descr="C:\Users\Sumin\Documents\COM\2015180024\2D_Prog\20160921_23123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186734" y="2348276"/>
            <a:ext cx="4626515" cy="3343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타원 10"/>
          <p:cNvSpPr/>
          <p:nvPr/>
        </p:nvSpPr>
        <p:spPr>
          <a:xfrm>
            <a:off x="3419872" y="2132856"/>
            <a:ext cx="432048" cy="1152128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/>
          <p:cNvCxnSpPr/>
          <p:nvPr/>
        </p:nvCxnSpPr>
        <p:spPr>
          <a:xfrm flipH="1">
            <a:off x="1979712" y="2659723"/>
            <a:ext cx="1440160" cy="625261"/>
          </a:xfrm>
          <a:prstGeom prst="straightConnector1">
            <a:avLst/>
          </a:prstGeom>
          <a:ln w="12700" cap="rnd" cmpd="sng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49698" y="3235206"/>
            <a:ext cx="14347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HU몽키바나나120" panose="02020603020101020101" pitchFamily="18" charset="-127"/>
                <a:ea typeface="HU몽키바나나120" panose="02020603020101020101" pitchFamily="18" charset="-127"/>
              </a:rPr>
              <a:t>폭탄씨앗</a:t>
            </a:r>
            <a:endParaRPr lang="ko-KR" altLang="en-US" sz="2800" dirty="0">
              <a:latin typeface="HU몽키바나나120" panose="02020603020101020101" pitchFamily="18" charset="-127"/>
              <a:ea typeface="HU몽키바나나120" panose="02020603020101020101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961529" y="3638447"/>
            <a:ext cx="31956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HU몽키바나나120" panose="02020603020101020101" pitchFamily="18" charset="-127"/>
                <a:ea typeface="HU몽키바나나120" panose="02020603020101020101" pitchFamily="18" charset="-127"/>
              </a:rPr>
              <a:t>폭탄씨앗 및 아이템 이동</a:t>
            </a:r>
            <a:endParaRPr lang="ko-KR" altLang="en-US" sz="2400" dirty="0">
              <a:solidFill>
                <a:schemeClr val="bg1"/>
              </a:solidFill>
              <a:latin typeface="HU몽키바나나120" panose="02020603020101020101" pitchFamily="18" charset="-127"/>
              <a:ea typeface="HU몽키바나나120" panose="02020603020101020101" pitchFamily="18" charset="-127"/>
            </a:endParaRPr>
          </a:p>
        </p:txBody>
      </p:sp>
      <p:cxnSp>
        <p:nvCxnSpPr>
          <p:cNvPr id="35" name="직선 화살표 연결선 34"/>
          <p:cNvCxnSpPr/>
          <p:nvPr/>
        </p:nvCxnSpPr>
        <p:spPr>
          <a:xfrm>
            <a:off x="4283968" y="2780019"/>
            <a:ext cx="0" cy="1849397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 flipV="1">
            <a:off x="4793837" y="2780020"/>
            <a:ext cx="0" cy="1849396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타원 51"/>
          <p:cNvSpPr/>
          <p:nvPr/>
        </p:nvSpPr>
        <p:spPr>
          <a:xfrm>
            <a:off x="3872722" y="5628456"/>
            <a:ext cx="1296144" cy="360040"/>
          </a:xfrm>
          <a:prstGeom prst="ellipse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4" name="직선 화살표 연결선 53"/>
          <p:cNvCxnSpPr/>
          <p:nvPr/>
        </p:nvCxnSpPr>
        <p:spPr>
          <a:xfrm flipV="1">
            <a:off x="5135421" y="4334641"/>
            <a:ext cx="2043426" cy="1461192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타원 57"/>
          <p:cNvSpPr/>
          <p:nvPr/>
        </p:nvSpPr>
        <p:spPr>
          <a:xfrm>
            <a:off x="3732582" y="1937445"/>
            <a:ext cx="1534818" cy="430307"/>
          </a:xfrm>
          <a:prstGeom prst="ellipse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9" name="직선 화살표 연결선 58"/>
          <p:cNvCxnSpPr/>
          <p:nvPr/>
        </p:nvCxnSpPr>
        <p:spPr>
          <a:xfrm>
            <a:off x="5254758" y="2132856"/>
            <a:ext cx="1924089" cy="1503831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7310366" y="3728387"/>
            <a:ext cx="8620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HU몽키바나나120" panose="02020603020101020101" pitchFamily="18" charset="-127"/>
                <a:ea typeface="HU몽키바나나120" panose="02020603020101020101" pitchFamily="18" charset="-127"/>
              </a:rPr>
              <a:t>목</a:t>
            </a:r>
            <a:r>
              <a:rPr lang="ko-KR" altLang="en-US" sz="2800" dirty="0">
                <a:latin typeface="HU몽키바나나120" panose="02020603020101020101" pitchFamily="18" charset="-127"/>
                <a:ea typeface="HU몽키바나나120" panose="02020603020101020101" pitchFamily="18" charset="-127"/>
              </a:rPr>
              <a:t>숨</a:t>
            </a:r>
          </a:p>
        </p:txBody>
      </p:sp>
      <p:sp>
        <p:nvSpPr>
          <p:cNvPr id="1027" name="타원 1026"/>
          <p:cNvSpPr/>
          <p:nvPr/>
        </p:nvSpPr>
        <p:spPr>
          <a:xfrm>
            <a:off x="5194019" y="2152599"/>
            <a:ext cx="404062" cy="113238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29" name="직선 화살표 연결선 1028"/>
          <p:cNvCxnSpPr>
            <a:stCxn id="1027" idx="4"/>
          </p:cNvCxnSpPr>
          <p:nvPr/>
        </p:nvCxnSpPr>
        <p:spPr>
          <a:xfrm flipH="1">
            <a:off x="1979712" y="3284984"/>
            <a:ext cx="3416338" cy="27427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4831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4046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6452558"/>
            <a:ext cx="9144000" cy="4046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41922" y="863193"/>
            <a:ext cx="29851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prstClr val="black"/>
                </a:solidFill>
                <a:latin typeface="HU몽키바나나120" panose="02020603020101020101" pitchFamily="18" charset="-127"/>
                <a:ea typeface="HU몽키바나나120" panose="02020603020101020101" pitchFamily="18" charset="-127"/>
              </a:rPr>
              <a:t>예상 게임 실행 흐름</a:t>
            </a:r>
            <a:endParaRPr lang="ko-KR" altLang="en-US" sz="2800" dirty="0">
              <a:solidFill>
                <a:prstClr val="black"/>
              </a:solidFill>
              <a:latin typeface="HU몽키바나나120" panose="02020603020101020101" pitchFamily="18" charset="-127"/>
              <a:ea typeface="HU몽키바나나120" panose="02020603020101020101" pitchFamily="18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1326185" y="928755"/>
            <a:ext cx="360040" cy="36004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7040202" y="944725"/>
            <a:ext cx="360040" cy="36004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1833594" y="1124745"/>
            <a:ext cx="1010214" cy="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1/2 액자 20"/>
          <p:cNvSpPr/>
          <p:nvPr/>
        </p:nvSpPr>
        <p:spPr>
          <a:xfrm rot="18900000">
            <a:off x="1465235" y="1047853"/>
            <a:ext cx="153901" cy="153901"/>
          </a:xfrm>
          <a:prstGeom prst="halfFrame">
            <a:avLst>
              <a:gd name="adj1" fmla="val 8805"/>
              <a:gd name="adj2" fmla="val 6843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2" name="1/2 액자 21"/>
          <p:cNvSpPr/>
          <p:nvPr/>
        </p:nvSpPr>
        <p:spPr>
          <a:xfrm rot="8100000">
            <a:off x="7107433" y="1034987"/>
            <a:ext cx="168115" cy="168115"/>
          </a:xfrm>
          <a:prstGeom prst="halfFrame">
            <a:avLst>
              <a:gd name="adj1" fmla="val 8805"/>
              <a:gd name="adj2" fmla="val 6843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cxnSp>
        <p:nvCxnSpPr>
          <p:cNvPr id="26" name="직선 연결선 25"/>
          <p:cNvCxnSpPr>
            <a:stCxn id="7" idx="3"/>
          </p:cNvCxnSpPr>
          <p:nvPr/>
        </p:nvCxnSpPr>
        <p:spPr>
          <a:xfrm flipV="1">
            <a:off x="5927035" y="1124745"/>
            <a:ext cx="936982" cy="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15" y="1469223"/>
            <a:ext cx="2801007" cy="4747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539319" y="1864569"/>
            <a:ext cx="2651179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HU몽키바나나120" panose="02020603020101020101" pitchFamily="18" charset="-127"/>
                <a:ea typeface="HU몽키바나나120" panose="02020603020101020101" pitchFamily="18" charset="-127"/>
              </a:rPr>
              <a:t>1. </a:t>
            </a:r>
            <a:r>
              <a:rPr lang="ko-KR" altLang="en-US" sz="2000" dirty="0" err="1" smtClean="0">
                <a:latin typeface="HU몽키바나나120" panose="02020603020101020101" pitchFamily="18" charset="-127"/>
                <a:ea typeface="HU몽키바나나120" panose="02020603020101020101" pitchFamily="18" charset="-127"/>
              </a:rPr>
              <a:t>몬스터가</a:t>
            </a:r>
            <a:r>
              <a:rPr lang="ko-KR" altLang="en-US" sz="2000" dirty="0" smtClean="0">
                <a:latin typeface="HU몽키바나나120" panose="02020603020101020101" pitchFamily="18" charset="-127"/>
                <a:ea typeface="HU몽키바나나120" panose="02020603020101020101" pitchFamily="18" charset="-127"/>
              </a:rPr>
              <a:t> </a:t>
            </a:r>
            <a:r>
              <a:rPr lang="ko-KR" altLang="en-US" sz="2000" dirty="0" smtClean="0">
                <a:latin typeface="HU몽키바나나120" panose="02020603020101020101" pitchFamily="18" charset="-127"/>
                <a:ea typeface="HU몽키바나나120" panose="02020603020101020101" pitchFamily="18" charset="-127"/>
              </a:rPr>
              <a:t>폭탄씨앗을</a:t>
            </a:r>
            <a:endParaRPr lang="en-US" altLang="ko-KR" sz="2000" dirty="0" smtClean="0">
              <a:latin typeface="HU몽키바나나120" panose="02020603020101020101" pitchFamily="18" charset="-127"/>
              <a:ea typeface="HU몽키바나나120" panose="02020603020101020101" pitchFamily="18" charset="-127"/>
            </a:endParaRPr>
          </a:p>
          <a:p>
            <a:r>
              <a:rPr lang="ko-KR" altLang="en-US" sz="2000" dirty="0" smtClean="0">
                <a:latin typeface="HU몽키바나나120" panose="02020603020101020101" pitchFamily="18" charset="-127"/>
                <a:ea typeface="HU몽키바나나120" panose="02020603020101020101" pitchFamily="18" charset="-127"/>
              </a:rPr>
              <a:t>빨아들일 때</a:t>
            </a:r>
            <a:r>
              <a:rPr lang="en-US" altLang="ko-KR" sz="2000" dirty="0">
                <a:latin typeface="HU몽키바나나120" panose="02020603020101020101" pitchFamily="18" charset="-127"/>
                <a:ea typeface="HU몽키바나나120" panose="02020603020101020101" pitchFamily="18" charset="-127"/>
              </a:rPr>
              <a:t> </a:t>
            </a:r>
            <a:r>
              <a:rPr lang="ko-KR" altLang="en-US" sz="2000" dirty="0" smtClean="0">
                <a:latin typeface="HU몽키바나나120" panose="02020603020101020101" pitchFamily="18" charset="-127"/>
                <a:ea typeface="HU몽키바나나120" panose="02020603020101020101" pitchFamily="18" charset="-127"/>
              </a:rPr>
              <a:t>캐릭터는</a:t>
            </a:r>
            <a:endParaRPr lang="en-US" altLang="ko-KR" sz="2000" dirty="0" smtClean="0">
              <a:latin typeface="HU몽키바나나120" panose="02020603020101020101" pitchFamily="18" charset="-127"/>
              <a:ea typeface="HU몽키바나나120" panose="02020603020101020101" pitchFamily="18" charset="-127"/>
            </a:endParaRPr>
          </a:p>
          <a:p>
            <a:r>
              <a:rPr lang="ko-KR" altLang="en-US" sz="2000" dirty="0" err="1" smtClean="0">
                <a:latin typeface="HU몽키바나나120" panose="02020603020101020101" pitchFamily="18" charset="-127"/>
                <a:ea typeface="HU몽키바나나120" panose="02020603020101020101" pitchFamily="18" charset="-127"/>
              </a:rPr>
              <a:t>몬스터에</a:t>
            </a:r>
            <a:r>
              <a:rPr lang="ko-KR" altLang="en-US" sz="2000" dirty="0" smtClean="0">
                <a:latin typeface="HU몽키바나나120" panose="02020603020101020101" pitchFamily="18" charset="-127"/>
                <a:ea typeface="HU몽키바나나120" panose="02020603020101020101" pitchFamily="18" charset="-127"/>
              </a:rPr>
              <a:t> 빨려 들어가지</a:t>
            </a:r>
            <a:endParaRPr lang="en-US" altLang="ko-KR" sz="2000" dirty="0" smtClean="0">
              <a:latin typeface="HU몽키바나나120" panose="02020603020101020101" pitchFamily="18" charset="-127"/>
              <a:ea typeface="HU몽키바나나120" panose="02020603020101020101" pitchFamily="18" charset="-127"/>
            </a:endParaRPr>
          </a:p>
          <a:p>
            <a:r>
              <a:rPr lang="ko-KR" altLang="en-US" sz="2000" dirty="0" smtClean="0">
                <a:latin typeface="HU몽키바나나120" panose="02020603020101020101" pitchFamily="18" charset="-127"/>
                <a:ea typeface="HU몽키바나나120" panose="02020603020101020101" pitchFamily="18" charset="-127"/>
              </a:rPr>
              <a:t>않도록 저항한다</a:t>
            </a:r>
            <a:r>
              <a:rPr lang="en-US" altLang="ko-KR" sz="2000" dirty="0" smtClean="0">
                <a:latin typeface="HU몽키바나나120" panose="02020603020101020101" pitchFamily="18" charset="-127"/>
                <a:ea typeface="HU몽키바나나120" panose="02020603020101020101" pitchFamily="18" charset="-127"/>
              </a:rPr>
              <a:t>.</a:t>
            </a:r>
          </a:p>
        </p:txBody>
      </p:sp>
      <p:sp>
        <p:nvSpPr>
          <p:cNvPr id="3" name="아래쪽 화살표 2"/>
          <p:cNvSpPr/>
          <p:nvPr/>
        </p:nvSpPr>
        <p:spPr>
          <a:xfrm rot="5041192">
            <a:off x="2929777" y="2274261"/>
            <a:ext cx="616687" cy="504056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229954" y="3952757"/>
            <a:ext cx="22781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HU몽키바나나120" panose="02020603020101020101" pitchFamily="18" charset="-127"/>
                <a:ea typeface="HU몽키바나나120" panose="02020603020101020101" pitchFamily="18" charset="-127"/>
              </a:rPr>
              <a:t>2. </a:t>
            </a:r>
            <a:r>
              <a:rPr lang="ko-KR" altLang="en-US" sz="2000" dirty="0" err="1" smtClean="0">
                <a:latin typeface="HU몽키바나나120" panose="02020603020101020101" pitchFamily="18" charset="-127"/>
                <a:ea typeface="HU몽키바나나120" panose="02020603020101020101" pitchFamily="18" charset="-127"/>
              </a:rPr>
              <a:t>몬스터가</a:t>
            </a:r>
            <a:r>
              <a:rPr lang="ko-KR" altLang="en-US" sz="2000" dirty="0" smtClean="0">
                <a:latin typeface="HU몽키바나나120" panose="02020603020101020101" pitchFamily="18" charset="-127"/>
                <a:ea typeface="HU몽키바나나120" panose="02020603020101020101" pitchFamily="18" charset="-127"/>
              </a:rPr>
              <a:t> 폭탄씨앗을</a:t>
            </a:r>
            <a:r>
              <a:rPr lang="en-US" altLang="ko-KR" sz="2000" dirty="0">
                <a:latin typeface="HU몽키바나나120" panose="02020603020101020101" pitchFamily="18" charset="-127"/>
                <a:ea typeface="HU몽키바나나120" panose="02020603020101020101" pitchFamily="18" charset="-127"/>
              </a:rPr>
              <a:t> </a:t>
            </a:r>
            <a:r>
              <a:rPr lang="ko-KR" altLang="en-US" sz="2000" dirty="0" smtClean="0">
                <a:latin typeface="HU몽키바나나120" panose="02020603020101020101" pitchFamily="18" charset="-127"/>
                <a:ea typeface="HU몽키바나나120" panose="02020603020101020101" pitchFamily="18" charset="-127"/>
              </a:rPr>
              <a:t>뱉어낼 때 캐릭터는</a:t>
            </a:r>
            <a:r>
              <a:rPr lang="en-US" altLang="ko-KR" sz="2000" dirty="0">
                <a:latin typeface="HU몽키바나나120" panose="02020603020101020101" pitchFamily="18" charset="-127"/>
                <a:ea typeface="HU몽키바나나120" panose="02020603020101020101" pitchFamily="18" charset="-127"/>
              </a:rPr>
              <a:t> </a:t>
            </a:r>
            <a:r>
              <a:rPr lang="ko-KR" altLang="en-US" sz="2000" dirty="0" err="1" smtClean="0">
                <a:latin typeface="HU몽키바나나120" panose="02020603020101020101" pitchFamily="18" charset="-127"/>
                <a:ea typeface="HU몽키바나나120" panose="02020603020101020101" pitchFamily="18" charset="-127"/>
              </a:rPr>
              <a:t>몬스터가</a:t>
            </a:r>
            <a:r>
              <a:rPr lang="ko-KR" altLang="en-US" sz="2000" dirty="0" smtClean="0">
                <a:latin typeface="HU몽키바나나120" panose="02020603020101020101" pitchFamily="18" charset="-127"/>
                <a:ea typeface="HU몽키바나나120" panose="02020603020101020101" pitchFamily="18" charset="-127"/>
              </a:rPr>
              <a:t> </a:t>
            </a:r>
            <a:r>
              <a:rPr lang="ko-KR" altLang="en-US" sz="2000" dirty="0">
                <a:latin typeface="HU몽키바나나120" panose="02020603020101020101" pitchFamily="18" charset="-127"/>
                <a:ea typeface="HU몽키바나나120" panose="02020603020101020101" pitchFamily="18" charset="-127"/>
              </a:rPr>
              <a:t>뱉은 </a:t>
            </a:r>
            <a:r>
              <a:rPr lang="ko-KR" altLang="en-US" sz="2000" dirty="0" smtClean="0">
                <a:latin typeface="HU몽키바나나120" panose="02020603020101020101" pitchFamily="18" charset="-127"/>
                <a:ea typeface="HU몽키바나나120" panose="02020603020101020101" pitchFamily="18" charset="-127"/>
              </a:rPr>
              <a:t>폭탄씨앗을 </a:t>
            </a:r>
            <a:r>
              <a:rPr lang="ko-KR" altLang="en-US" sz="2000" dirty="0" smtClean="0">
                <a:latin typeface="HU몽키바나나120" panose="02020603020101020101" pitchFamily="18" charset="-127"/>
                <a:ea typeface="HU몽키바나나120" panose="02020603020101020101" pitchFamily="18" charset="-127"/>
              </a:rPr>
              <a:t>잡는다</a:t>
            </a:r>
            <a:r>
              <a:rPr lang="en-US" altLang="ko-KR" sz="2000" dirty="0" smtClean="0">
                <a:latin typeface="HU몽키바나나120" panose="02020603020101020101" pitchFamily="18" charset="-127"/>
                <a:ea typeface="HU몽키바나나120" panose="02020603020101020101" pitchFamily="18" charset="-127"/>
              </a:rPr>
              <a:t>.</a:t>
            </a:r>
            <a:endParaRPr lang="ko-KR" altLang="en-US" sz="2000" dirty="0">
              <a:latin typeface="HU몽키바나나120" panose="02020603020101020101" pitchFamily="18" charset="-127"/>
              <a:ea typeface="HU몽키바나나120" panose="02020603020101020101" pitchFamily="18" charset="-127"/>
            </a:endParaRPr>
          </a:p>
        </p:txBody>
      </p:sp>
      <p:sp>
        <p:nvSpPr>
          <p:cNvPr id="8" name="아래쪽 화살표 7"/>
          <p:cNvSpPr/>
          <p:nvPr/>
        </p:nvSpPr>
        <p:spPr>
          <a:xfrm rot="13884106">
            <a:off x="5437447" y="4093405"/>
            <a:ext cx="621527" cy="543549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981001" y="2016484"/>
            <a:ext cx="1050407" cy="10196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아래쪽 화살표 19"/>
          <p:cNvSpPr/>
          <p:nvPr/>
        </p:nvSpPr>
        <p:spPr>
          <a:xfrm>
            <a:off x="1651010" y="3892768"/>
            <a:ext cx="182584" cy="1008112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0429" y="1446431"/>
            <a:ext cx="2809875" cy="482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7463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4046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6452558"/>
            <a:ext cx="9144000" cy="4046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41922" y="863193"/>
            <a:ext cx="29851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prstClr val="black"/>
                </a:solidFill>
                <a:latin typeface="HU몽키바나나120" panose="02020603020101020101" pitchFamily="18" charset="-127"/>
                <a:ea typeface="HU몽키바나나120" panose="02020603020101020101" pitchFamily="18" charset="-127"/>
              </a:rPr>
              <a:t>예상 게임 실행 흐름</a:t>
            </a:r>
            <a:endParaRPr lang="ko-KR" altLang="en-US" sz="2800" dirty="0">
              <a:solidFill>
                <a:prstClr val="black"/>
              </a:solidFill>
              <a:latin typeface="HU몽키바나나120" panose="02020603020101020101" pitchFamily="18" charset="-127"/>
              <a:ea typeface="HU몽키바나나120" panose="02020603020101020101" pitchFamily="18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1326185" y="928755"/>
            <a:ext cx="360040" cy="36004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7040202" y="944725"/>
            <a:ext cx="360040" cy="36004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1833594" y="1124745"/>
            <a:ext cx="1010214" cy="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1/2 액자 20"/>
          <p:cNvSpPr/>
          <p:nvPr/>
        </p:nvSpPr>
        <p:spPr>
          <a:xfrm rot="18900000">
            <a:off x="1465235" y="1047853"/>
            <a:ext cx="153901" cy="153901"/>
          </a:xfrm>
          <a:prstGeom prst="halfFrame">
            <a:avLst>
              <a:gd name="adj1" fmla="val 8805"/>
              <a:gd name="adj2" fmla="val 6843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2" name="1/2 액자 21"/>
          <p:cNvSpPr/>
          <p:nvPr/>
        </p:nvSpPr>
        <p:spPr>
          <a:xfrm rot="8100000">
            <a:off x="7107433" y="1034987"/>
            <a:ext cx="168115" cy="168115"/>
          </a:xfrm>
          <a:prstGeom prst="halfFrame">
            <a:avLst>
              <a:gd name="adj1" fmla="val 8805"/>
              <a:gd name="adj2" fmla="val 6843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cxnSp>
        <p:nvCxnSpPr>
          <p:cNvPr id="26" name="직선 연결선 25"/>
          <p:cNvCxnSpPr>
            <a:stCxn id="7" idx="3"/>
          </p:cNvCxnSpPr>
          <p:nvPr/>
        </p:nvCxnSpPr>
        <p:spPr>
          <a:xfrm flipV="1">
            <a:off x="5927035" y="1124745"/>
            <a:ext cx="936982" cy="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875" y="1484784"/>
            <a:ext cx="2899737" cy="4853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300400" y="1759821"/>
            <a:ext cx="259228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HU몽키바나나120" panose="02020603020101020101" pitchFamily="18" charset="-127"/>
                <a:ea typeface="HU몽키바나나120" panose="02020603020101020101" pitchFamily="18" charset="-127"/>
              </a:rPr>
              <a:t>다시 </a:t>
            </a:r>
            <a:r>
              <a:rPr lang="ko-KR" altLang="en-US" sz="2000" dirty="0">
                <a:latin typeface="HU몽키바나나120" panose="02020603020101020101" pitchFamily="18" charset="-127"/>
                <a:ea typeface="HU몽키바나나120" panose="02020603020101020101" pitchFamily="18" charset="-127"/>
              </a:rPr>
              <a:t>빨아들이는 </a:t>
            </a:r>
            <a:r>
              <a:rPr lang="ko-KR" altLang="en-US" sz="2000" dirty="0" smtClean="0">
                <a:latin typeface="HU몽키바나나120" panose="02020603020101020101" pitchFamily="18" charset="-127"/>
                <a:ea typeface="HU몽키바나나120" panose="02020603020101020101" pitchFamily="18" charset="-127"/>
              </a:rPr>
              <a:t>순간에 잡았던</a:t>
            </a:r>
            <a:r>
              <a:rPr lang="en-US" altLang="ko-KR" sz="2000" dirty="0">
                <a:latin typeface="HU몽키바나나120" panose="02020603020101020101" pitchFamily="18" charset="-127"/>
                <a:ea typeface="HU몽키바나나120" panose="02020603020101020101" pitchFamily="18" charset="-127"/>
              </a:rPr>
              <a:t> </a:t>
            </a:r>
            <a:r>
              <a:rPr lang="ko-KR" altLang="en-US" sz="2000" dirty="0" smtClean="0">
                <a:latin typeface="HU몽키바나나120" panose="02020603020101020101" pitchFamily="18" charset="-127"/>
                <a:ea typeface="HU몽키바나나120" panose="02020603020101020101" pitchFamily="18" charset="-127"/>
              </a:rPr>
              <a:t>폭탄씨앗을 </a:t>
            </a:r>
            <a:r>
              <a:rPr lang="ko-KR" altLang="en-US" sz="2000" dirty="0" err="1" smtClean="0">
                <a:latin typeface="HU몽키바나나120" panose="02020603020101020101" pitchFamily="18" charset="-127"/>
                <a:ea typeface="HU몽키바나나120" panose="02020603020101020101" pitchFamily="18" charset="-127"/>
              </a:rPr>
              <a:t>몬스터</a:t>
            </a:r>
            <a:r>
              <a:rPr lang="ko-KR" altLang="en-US" sz="2000" dirty="0" smtClean="0">
                <a:latin typeface="HU몽키바나나120" panose="02020603020101020101" pitchFamily="18" charset="-127"/>
                <a:ea typeface="HU몽키바나나120" panose="02020603020101020101" pitchFamily="18" charset="-127"/>
              </a:rPr>
              <a:t> 입 속에 </a:t>
            </a:r>
            <a:r>
              <a:rPr lang="ko-KR" altLang="en-US" sz="2000" dirty="0" smtClean="0">
                <a:latin typeface="HU몽키바나나120" panose="02020603020101020101" pitchFamily="18" charset="-127"/>
                <a:ea typeface="HU몽키바나나120" panose="02020603020101020101" pitchFamily="18" charset="-127"/>
              </a:rPr>
              <a:t>던지면 폭탄씨앗이 </a:t>
            </a:r>
            <a:r>
              <a:rPr lang="ko-KR" altLang="en-US" sz="2000" dirty="0">
                <a:latin typeface="HU몽키바나나120" panose="02020603020101020101" pitchFamily="18" charset="-127"/>
                <a:ea typeface="HU몽키바나나120" panose="02020603020101020101" pitchFamily="18" charset="-127"/>
              </a:rPr>
              <a:t>터지면서 </a:t>
            </a:r>
            <a:r>
              <a:rPr lang="ko-KR" altLang="en-US" sz="2000" dirty="0" err="1" smtClean="0">
                <a:latin typeface="HU몽키바나나120" panose="02020603020101020101" pitchFamily="18" charset="-127"/>
                <a:ea typeface="HU몽키바나나120" panose="02020603020101020101" pitchFamily="18" charset="-127"/>
              </a:rPr>
              <a:t>몬스터</a:t>
            </a:r>
            <a:r>
              <a:rPr lang="ko-KR" altLang="en-US" sz="2000" dirty="0" smtClean="0">
                <a:latin typeface="HU몽키바나나120" panose="02020603020101020101" pitchFamily="18" charset="-127"/>
                <a:ea typeface="HU몽키바나나120" panose="02020603020101020101" pitchFamily="18" charset="-127"/>
              </a:rPr>
              <a:t> 공격</a:t>
            </a:r>
            <a:r>
              <a:rPr lang="en-US" altLang="ko-KR" sz="2000" dirty="0" smtClean="0">
                <a:latin typeface="HU몽키바나나120" panose="02020603020101020101" pitchFamily="18" charset="-127"/>
                <a:ea typeface="HU몽키바나나120" panose="02020603020101020101" pitchFamily="18" charset="-127"/>
              </a:rPr>
              <a:t>!</a:t>
            </a:r>
          </a:p>
          <a:p>
            <a:endParaRPr lang="en-US" altLang="ko-KR" sz="2000" dirty="0" smtClean="0">
              <a:latin typeface="HU몽키바나나120" panose="02020603020101020101" pitchFamily="18" charset="-127"/>
              <a:ea typeface="HU몽키바나나120" panose="02020603020101020101" pitchFamily="18" charset="-127"/>
            </a:endParaRPr>
          </a:p>
          <a:p>
            <a:endParaRPr lang="en-US" altLang="ko-KR" sz="2000" dirty="0">
              <a:latin typeface="HU몽키바나나120" panose="02020603020101020101" pitchFamily="18" charset="-127"/>
              <a:ea typeface="HU몽키바나나120" panose="02020603020101020101" pitchFamily="18" charset="-127"/>
            </a:endParaRPr>
          </a:p>
          <a:p>
            <a:r>
              <a:rPr lang="en-US" altLang="ko-KR" sz="2000" dirty="0" smtClean="0">
                <a:latin typeface="HU몽키바나나120" panose="02020603020101020101" pitchFamily="18" charset="-127"/>
                <a:ea typeface="HU몽키바나나120" panose="02020603020101020101" pitchFamily="18" charset="-127"/>
              </a:rPr>
              <a:t>* </a:t>
            </a:r>
            <a:r>
              <a:rPr lang="ko-KR" altLang="en-US" sz="2000" dirty="0" err="1" smtClean="0">
                <a:latin typeface="HU몽키바나나120" panose="02020603020101020101" pitchFamily="18" charset="-127"/>
                <a:ea typeface="HU몽키바나나120" panose="02020603020101020101" pitchFamily="18" charset="-127"/>
              </a:rPr>
              <a:t>몬스터는</a:t>
            </a:r>
            <a:r>
              <a:rPr lang="ko-KR" altLang="en-US" sz="2000" dirty="0" smtClean="0">
                <a:latin typeface="HU몽키바나나120" panose="02020603020101020101" pitchFamily="18" charset="-127"/>
                <a:ea typeface="HU몽키바나나120" panose="02020603020101020101" pitchFamily="18" charset="-127"/>
              </a:rPr>
              <a:t> </a:t>
            </a:r>
            <a:r>
              <a:rPr lang="ko-KR" altLang="en-US" sz="2000" dirty="0">
                <a:latin typeface="HU몽키바나나120" panose="02020603020101020101" pitchFamily="18" charset="-127"/>
                <a:ea typeface="HU몽키바나나120" panose="02020603020101020101" pitchFamily="18" charset="-127"/>
              </a:rPr>
              <a:t>공격을 받을수록 </a:t>
            </a:r>
            <a:r>
              <a:rPr lang="ko-KR" altLang="en-US" sz="2000" dirty="0" smtClean="0">
                <a:latin typeface="HU몽키바나나120" panose="02020603020101020101" pitchFamily="18" charset="-127"/>
                <a:ea typeface="HU몽키바나나120" panose="02020603020101020101" pitchFamily="18" charset="-127"/>
              </a:rPr>
              <a:t>점점 강해진다</a:t>
            </a:r>
            <a:r>
              <a:rPr lang="en-US" altLang="ko-KR" sz="2000" dirty="0" smtClean="0">
                <a:latin typeface="HU몽키바나나120" panose="02020603020101020101" pitchFamily="18" charset="-127"/>
                <a:ea typeface="HU몽키바나나120" panose="02020603020101020101" pitchFamily="18" charset="-127"/>
              </a:rPr>
              <a:t>.</a:t>
            </a:r>
          </a:p>
          <a:p>
            <a:endParaRPr lang="en-US" altLang="ko-KR" sz="2000" dirty="0" smtClean="0">
              <a:latin typeface="HU몽키바나나120" panose="02020603020101020101" pitchFamily="18" charset="-127"/>
              <a:ea typeface="HU몽키바나나120" panose="02020603020101020101" pitchFamily="18" charset="-127"/>
            </a:endParaRPr>
          </a:p>
          <a:p>
            <a:endParaRPr lang="ko-KR" altLang="en-US" sz="2000" dirty="0">
              <a:latin typeface="HU몽키바나나120" panose="02020603020101020101" pitchFamily="18" charset="-127"/>
              <a:ea typeface="HU몽키바나나120" panose="02020603020101020101" pitchFamily="18" charset="-127"/>
            </a:endParaRPr>
          </a:p>
          <a:p>
            <a:r>
              <a:rPr lang="en-US" altLang="ko-KR" sz="2000" dirty="0" smtClean="0">
                <a:latin typeface="HU몽키바나나120" panose="02020603020101020101" pitchFamily="18" charset="-127"/>
                <a:ea typeface="HU몽키바나나120" panose="02020603020101020101" pitchFamily="18" charset="-127"/>
              </a:rPr>
              <a:t>* </a:t>
            </a:r>
            <a:r>
              <a:rPr lang="ko-KR" altLang="en-US" sz="2000" dirty="0" smtClean="0">
                <a:latin typeface="HU몽키바나나120" panose="02020603020101020101" pitchFamily="18" charset="-127"/>
                <a:ea typeface="HU몽키바나나120" panose="02020603020101020101" pitchFamily="18" charset="-127"/>
              </a:rPr>
              <a:t>라이프가 </a:t>
            </a:r>
            <a:r>
              <a:rPr lang="ko-KR" altLang="en-US" sz="2000" dirty="0">
                <a:latin typeface="HU몽키바나나120" panose="02020603020101020101" pitchFamily="18" charset="-127"/>
                <a:ea typeface="HU몽키바나나120" panose="02020603020101020101" pitchFamily="18" charset="-127"/>
              </a:rPr>
              <a:t>모두 깎이면 게임오버</a:t>
            </a:r>
          </a:p>
        </p:txBody>
      </p:sp>
      <p:sp>
        <p:nvSpPr>
          <p:cNvPr id="9" name="타원 8"/>
          <p:cNvSpPr/>
          <p:nvPr/>
        </p:nvSpPr>
        <p:spPr>
          <a:xfrm>
            <a:off x="609458" y="4625415"/>
            <a:ext cx="2448272" cy="158005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7042" y="1454868"/>
            <a:ext cx="2893461" cy="4867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7019290" y="2851878"/>
            <a:ext cx="244475" cy="1036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타원 9"/>
          <p:cNvSpPr/>
          <p:nvPr/>
        </p:nvSpPr>
        <p:spPr>
          <a:xfrm>
            <a:off x="6751678" y="1581984"/>
            <a:ext cx="1297127" cy="445043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2242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4046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6452558"/>
            <a:ext cx="9144000" cy="4046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01736" y="816803"/>
            <a:ext cx="15167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prstClr val="black"/>
                </a:solidFill>
                <a:latin typeface="HU몽키바나나120" panose="02020603020101020101" pitchFamily="18" charset="-127"/>
                <a:ea typeface="HU몽키바나나120" panose="02020603020101020101" pitchFamily="18" charset="-127"/>
              </a:rPr>
              <a:t>개발 범위</a:t>
            </a:r>
            <a:endParaRPr lang="ko-KR" altLang="en-US" sz="2800" dirty="0">
              <a:solidFill>
                <a:prstClr val="black"/>
              </a:solidFill>
              <a:latin typeface="HU몽키바나나120" panose="02020603020101020101" pitchFamily="18" charset="-127"/>
              <a:ea typeface="HU몽키바나나120" panose="02020603020101020101" pitchFamily="18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1416329" y="882365"/>
            <a:ext cx="360040" cy="36004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7130346" y="898335"/>
            <a:ext cx="360040" cy="36004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8" name="직선 연결선 17"/>
          <p:cNvCxnSpPr/>
          <p:nvPr/>
        </p:nvCxnSpPr>
        <p:spPr>
          <a:xfrm flipV="1">
            <a:off x="1923738" y="1062385"/>
            <a:ext cx="1730294" cy="159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1/2 액자 20"/>
          <p:cNvSpPr/>
          <p:nvPr/>
        </p:nvSpPr>
        <p:spPr>
          <a:xfrm rot="18900000">
            <a:off x="1555379" y="1001463"/>
            <a:ext cx="153901" cy="153901"/>
          </a:xfrm>
          <a:prstGeom prst="halfFrame">
            <a:avLst>
              <a:gd name="adj1" fmla="val 8805"/>
              <a:gd name="adj2" fmla="val 6843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2" name="1/2 액자 21"/>
          <p:cNvSpPr/>
          <p:nvPr/>
        </p:nvSpPr>
        <p:spPr>
          <a:xfrm rot="8100000">
            <a:off x="7197577" y="988597"/>
            <a:ext cx="168115" cy="168115"/>
          </a:xfrm>
          <a:prstGeom prst="halfFrame">
            <a:avLst>
              <a:gd name="adj1" fmla="val 8805"/>
              <a:gd name="adj2" fmla="val 6843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cxnSp>
        <p:nvCxnSpPr>
          <p:cNvPr id="26" name="직선 연결선 25"/>
          <p:cNvCxnSpPr/>
          <p:nvPr/>
        </p:nvCxnSpPr>
        <p:spPr>
          <a:xfrm flipV="1">
            <a:off x="5239458" y="1070312"/>
            <a:ext cx="1671160" cy="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321" y="1484784"/>
            <a:ext cx="5553969" cy="4832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6114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4046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6452558"/>
            <a:ext cx="9144000" cy="4046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09752" y="816803"/>
            <a:ext cx="15007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prstClr val="black"/>
                </a:solidFill>
                <a:latin typeface="HU몽키바나나120" panose="02020603020101020101" pitchFamily="18" charset="-127"/>
                <a:ea typeface="HU몽키바나나120" panose="02020603020101020101" pitchFamily="18" charset="-127"/>
              </a:rPr>
              <a:t>개발 계</a:t>
            </a:r>
            <a:r>
              <a:rPr lang="ko-KR" altLang="en-US" sz="2800" dirty="0">
                <a:solidFill>
                  <a:prstClr val="black"/>
                </a:solidFill>
                <a:latin typeface="HU몽키바나나120" panose="02020603020101020101" pitchFamily="18" charset="-127"/>
                <a:ea typeface="HU몽키바나나120" panose="02020603020101020101" pitchFamily="18" charset="-127"/>
              </a:rPr>
              <a:t>획</a:t>
            </a:r>
          </a:p>
        </p:txBody>
      </p:sp>
      <p:sp>
        <p:nvSpPr>
          <p:cNvPr id="16" name="타원 15"/>
          <p:cNvSpPr/>
          <p:nvPr/>
        </p:nvSpPr>
        <p:spPr>
          <a:xfrm>
            <a:off x="1416329" y="882365"/>
            <a:ext cx="360040" cy="36004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7130346" y="898335"/>
            <a:ext cx="360040" cy="36004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8" name="직선 연결선 17"/>
          <p:cNvCxnSpPr/>
          <p:nvPr/>
        </p:nvCxnSpPr>
        <p:spPr>
          <a:xfrm flipV="1">
            <a:off x="1923738" y="1062385"/>
            <a:ext cx="1730294" cy="159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1/2 액자 20"/>
          <p:cNvSpPr/>
          <p:nvPr/>
        </p:nvSpPr>
        <p:spPr>
          <a:xfrm rot="18900000">
            <a:off x="1555379" y="1001463"/>
            <a:ext cx="153901" cy="153901"/>
          </a:xfrm>
          <a:prstGeom prst="halfFrame">
            <a:avLst>
              <a:gd name="adj1" fmla="val 8805"/>
              <a:gd name="adj2" fmla="val 6843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2" name="1/2 액자 21"/>
          <p:cNvSpPr/>
          <p:nvPr/>
        </p:nvSpPr>
        <p:spPr>
          <a:xfrm rot="8100000">
            <a:off x="7197577" y="988597"/>
            <a:ext cx="168115" cy="168115"/>
          </a:xfrm>
          <a:prstGeom prst="halfFrame">
            <a:avLst>
              <a:gd name="adj1" fmla="val 8805"/>
              <a:gd name="adj2" fmla="val 6843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cxnSp>
        <p:nvCxnSpPr>
          <p:cNvPr id="26" name="직선 연결선 25"/>
          <p:cNvCxnSpPr/>
          <p:nvPr/>
        </p:nvCxnSpPr>
        <p:spPr>
          <a:xfrm flipV="1">
            <a:off x="5239458" y="1070312"/>
            <a:ext cx="1671160" cy="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6454" y="1342457"/>
            <a:ext cx="5527328" cy="5026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9937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4046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6452558"/>
            <a:ext cx="9144000" cy="4046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00134" y="816803"/>
            <a:ext cx="15199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prstClr val="black"/>
                </a:solidFill>
                <a:latin typeface="HU몽키바나나120" panose="02020603020101020101" pitchFamily="18" charset="-127"/>
                <a:ea typeface="HU몽키바나나120" panose="02020603020101020101" pitchFamily="18" charset="-127"/>
              </a:rPr>
              <a:t>자체 평가</a:t>
            </a:r>
            <a:endParaRPr lang="ko-KR" altLang="en-US" sz="2800" dirty="0">
              <a:solidFill>
                <a:prstClr val="black"/>
              </a:solidFill>
              <a:latin typeface="HU몽키바나나120" panose="02020603020101020101" pitchFamily="18" charset="-127"/>
              <a:ea typeface="HU몽키바나나120" panose="02020603020101020101" pitchFamily="18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1416329" y="882365"/>
            <a:ext cx="360040" cy="36004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7130346" y="898335"/>
            <a:ext cx="360040" cy="36004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8" name="직선 연결선 17"/>
          <p:cNvCxnSpPr/>
          <p:nvPr/>
        </p:nvCxnSpPr>
        <p:spPr>
          <a:xfrm flipV="1">
            <a:off x="1923738" y="1062385"/>
            <a:ext cx="1730294" cy="159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1/2 액자 20"/>
          <p:cNvSpPr/>
          <p:nvPr/>
        </p:nvSpPr>
        <p:spPr>
          <a:xfrm rot="18900000">
            <a:off x="1555379" y="1001463"/>
            <a:ext cx="153901" cy="153901"/>
          </a:xfrm>
          <a:prstGeom prst="halfFrame">
            <a:avLst>
              <a:gd name="adj1" fmla="val 8805"/>
              <a:gd name="adj2" fmla="val 6843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2" name="1/2 액자 21"/>
          <p:cNvSpPr/>
          <p:nvPr/>
        </p:nvSpPr>
        <p:spPr>
          <a:xfrm rot="8100000">
            <a:off x="7197577" y="988597"/>
            <a:ext cx="168115" cy="168115"/>
          </a:xfrm>
          <a:prstGeom prst="halfFrame">
            <a:avLst>
              <a:gd name="adj1" fmla="val 8805"/>
              <a:gd name="adj2" fmla="val 6843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cxnSp>
        <p:nvCxnSpPr>
          <p:cNvPr id="26" name="직선 연결선 25"/>
          <p:cNvCxnSpPr/>
          <p:nvPr/>
        </p:nvCxnSpPr>
        <p:spPr>
          <a:xfrm flipV="1">
            <a:off x="5239458" y="1070312"/>
            <a:ext cx="1671160" cy="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186297"/>
              </p:ext>
            </p:extLst>
          </p:nvPr>
        </p:nvGraphicFramePr>
        <p:xfrm>
          <a:off x="337660" y="1844824"/>
          <a:ext cx="8244916" cy="375359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00698"/>
                <a:gridCol w="4244218"/>
              </a:tblGrid>
              <a:tr h="7099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U몽키바나나120" panose="02020603020101020101" pitchFamily="18" charset="-127"/>
                          <a:ea typeface="HU몽키바나나120" panose="02020603020101020101" pitchFamily="18" charset="-127"/>
                        </a:rPr>
                        <a:t>평가항목</a:t>
                      </a:r>
                      <a:endParaRPr lang="ko-KR" altLang="en-US" dirty="0">
                        <a:latin typeface="HU몽키바나나120" panose="02020603020101020101" pitchFamily="18" charset="-127"/>
                        <a:ea typeface="HU몽키바나나12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U몽키바나나120" panose="02020603020101020101" pitchFamily="18" charset="-127"/>
                          <a:ea typeface="HU몽키바나나120" panose="02020603020101020101" pitchFamily="18" charset="-127"/>
                        </a:rPr>
                        <a:t>평가</a:t>
                      </a:r>
                      <a:endParaRPr lang="en-US" altLang="ko-KR" dirty="0" smtClean="0">
                        <a:latin typeface="HU몽키바나나120" panose="02020603020101020101" pitchFamily="18" charset="-127"/>
                        <a:ea typeface="HU몽키바나나120" panose="02020603020101020101" pitchFamily="18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>
                          <a:latin typeface="HU몽키바나나120" panose="02020603020101020101" pitchFamily="18" charset="-127"/>
                          <a:ea typeface="HU몽키바나나120" panose="02020603020101020101" pitchFamily="18" charset="-127"/>
                        </a:rPr>
                        <a:t>(A:</a:t>
                      </a:r>
                      <a:r>
                        <a:rPr lang="ko-KR" altLang="en-US" sz="1800" dirty="0" smtClean="0">
                          <a:latin typeface="HU몽키바나나120" panose="02020603020101020101" pitchFamily="18" charset="-127"/>
                          <a:ea typeface="HU몽키바나나120" panose="02020603020101020101" pitchFamily="18" charset="-127"/>
                        </a:rPr>
                        <a:t>매우 잘함</a:t>
                      </a:r>
                      <a:r>
                        <a:rPr lang="en-US" altLang="ko-KR" sz="1800" dirty="0" smtClean="0">
                          <a:latin typeface="HU몽키바나나120" panose="02020603020101020101" pitchFamily="18" charset="-127"/>
                          <a:ea typeface="HU몽키바나나120" panose="02020603020101020101" pitchFamily="18" charset="-127"/>
                        </a:rPr>
                        <a:t>, B:</a:t>
                      </a:r>
                      <a:r>
                        <a:rPr lang="ko-KR" altLang="en-US" sz="1800" dirty="0" smtClean="0">
                          <a:latin typeface="HU몽키바나나120" panose="02020603020101020101" pitchFamily="18" charset="-127"/>
                          <a:ea typeface="HU몽키바나나120" panose="02020603020101020101" pitchFamily="18" charset="-127"/>
                        </a:rPr>
                        <a:t>잘함</a:t>
                      </a:r>
                      <a:r>
                        <a:rPr lang="en-US" altLang="ko-KR" sz="1800" dirty="0" smtClean="0">
                          <a:latin typeface="HU몽키바나나120" panose="02020603020101020101" pitchFamily="18" charset="-127"/>
                          <a:ea typeface="HU몽키바나나120" panose="02020603020101020101" pitchFamily="18" charset="-127"/>
                        </a:rPr>
                        <a:t>, C:</a:t>
                      </a:r>
                      <a:r>
                        <a:rPr lang="ko-KR" altLang="en-US" sz="1800" dirty="0" smtClean="0">
                          <a:latin typeface="HU몽키바나나120" panose="02020603020101020101" pitchFamily="18" charset="-127"/>
                          <a:ea typeface="HU몽키바나나120" panose="02020603020101020101" pitchFamily="18" charset="-127"/>
                        </a:rPr>
                        <a:t>보통</a:t>
                      </a:r>
                      <a:r>
                        <a:rPr lang="en-US" altLang="ko-KR" sz="1800" dirty="0" smtClean="0">
                          <a:latin typeface="HU몽키바나나120" panose="02020603020101020101" pitchFamily="18" charset="-127"/>
                          <a:ea typeface="HU몽키바나나120" panose="02020603020101020101" pitchFamily="18" charset="-127"/>
                        </a:rPr>
                        <a:t>, D:</a:t>
                      </a:r>
                      <a:r>
                        <a:rPr lang="ko-KR" altLang="en-US" sz="1800" dirty="0" smtClean="0">
                          <a:latin typeface="HU몽키바나나120" panose="02020603020101020101" pitchFamily="18" charset="-127"/>
                          <a:ea typeface="HU몽키바나나120" panose="02020603020101020101" pitchFamily="18" charset="-127"/>
                        </a:rPr>
                        <a:t>못함</a:t>
                      </a:r>
                      <a:r>
                        <a:rPr lang="en-US" altLang="ko-KR" sz="1800" dirty="0" smtClean="0">
                          <a:latin typeface="HU몽키바나나120" panose="02020603020101020101" pitchFamily="18" charset="-127"/>
                          <a:ea typeface="HU몽키바나나120" panose="02020603020101020101" pitchFamily="18" charset="-127"/>
                        </a:rPr>
                        <a:t>, E:</a:t>
                      </a:r>
                      <a:r>
                        <a:rPr lang="ko-KR" altLang="en-US" sz="1800" dirty="0" smtClean="0">
                          <a:latin typeface="HU몽키바나나120" panose="02020603020101020101" pitchFamily="18" charset="-127"/>
                          <a:ea typeface="HU몽키바나나120" panose="02020603020101020101" pitchFamily="18" charset="-127"/>
                        </a:rPr>
                        <a:t>매우 못함</a:t>
                      </a:r>
                      <a:r>
                        <a:rPr lang="en-US" altLang="ko-KR" sz="1800" dirty="0" smtClean="0">
                          <a:latin typeface="HU몽키바나나120" panose="02020603020101020101" pitchFamily="18" charset="-127"/>
                          <a:ea typeface="HU몽키바나나120" panose="02020603020101020101" pitchFamily="18" charset="-127"/>
                        </a:rPr>
                        <a:t>)</a:t>
                      </a:r>
                      <a:endParaRPr lang="ko-KR" altLang="en-US" sz="1800" dirty="0" smtClean="0">
                        <a:latin typeface="HU몽키바나나120" panose="02020603020101020101" pitchFamily="18" charset="-127"/>
                        <a:ea typeface="HU몽키바나나120" panose="02020603020101020101" pitchFamily="18" charset="-127"/>
                      </a:endParaRPr>
                    </a:p>
                  </a:txBody>
                  <a:tcPr/>
                </a:tc>
              </a:tr>
              <a:tr h="45375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>
                          <a:latin typeface="HU몽키바나나120" panose="02020603020101020101" pitchFamily="18" charset="-127"/>
                          <a:ea typeface="HU몽키바나나120" panose="02020603020101020101" pitchFamily="18" charset="-127"/>
                        </a:rPr>
                        <a:t>발표자료에 포함할 내용을 다 포함했는가</a:t>
                      </a:r>
                      <a:r>
                        <a:rPr lang="en-US" altLang="ko-KR" sz="1800" dirty="0" smtClean="0">
                          <a:latin typeface="HU몽키바나나120" panose="02020603020101020101" pitchFamily="18" charset="-127"/>
                          <a:ea typeface="HU몽키바나나120" panose="02020603020101020101" pitchFamily="18" charset="-127"/>
                        </a:rPr>
                        <a:t>?</a:t>
                      </a:r>
                      <a:endParaRPr lang="ko-KR" altLang="en-US" sz="1800" dirty="0" smtClean="0">
                        <a:latin typeface="HU몽키바나나120" panose="02020603020101020101" pitchFamily="18" charset="-127"/>
                        <a:ea typeface="HU몽키바나나12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U몽키바나나120" panose="02020603020101020101" pitchFamily="18" charset="-127"/>
                          <a:ea typeface="HU몽키바나나120" panose="02020603020101020101" pitchFamily="18" charset="-127"/>
                        </a:rPr>
                        <a:t>A</a:t>
                      </a:r>
                      <a:endParaRPr lang="ko-KR" altLang="en-US" dirty="0">
                        <a:latin typeface="HU몽키바나나120" panose="02020603020101020101" pitchFamily="18" charset="-127"/>
                        <a:ea typeface="HU몽키바나나120" panose="02020603020101020101" pitchFamily="18" charset="-127"/>
                      </a:endParaRPr>
                    </a:p>
                  </a:txBody>
                  <a:tcPr/>
                </a:tc>
              </a:tr>
              <a:tr h="44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err="1" smtClean="0">
                          <a:latin typeface="HU몽키바나나120" panose="02020603020101020101" pitchFamily="18" charset="-127"/>
                          <a:ea typeface="HU몽키바나나120" panose="02020603020101020101" pitchFamily="18" charset="-127"/>
                        </a:rPr>
                        <a:t>게임컨셉이</a:t>
                      </a:r>
                      <a:r>
                        <a:rPr lang="ko-KR" altLang="en-US" sz="1800" dirty="0" smtClean="0">
                          <a:latin typeface="HU몽키바나나120" panose="02020603020101020101" pitchFamily="18" charset="-127"/>
                          <a:ea typeface="HU몽키바나나120" panose="02020603020101020101" pitchFamily="18" charset="-127"/>
                        </a:rPr>
                        <a:t> 잘 표현되었는가</a:t>
                      </a:r>
                      <a:r>
                        <a:rPr lang="en-US" altLang="ko-KR" sz="1800" dirty="0" smtClean="0">
                          <a:latin typeface="HU몽키바나나120" panose="02020603020101020101" pitchFamily="18" charset="-127"/>
                          <a:ea typeface="HU몽키바나나120" panose="02020603020101020101" pitchFamily="18" charset="-127"/>
                        </a:rPr>
                        <a:t>?</a:t>
                      </a:r>
                      <a:endParaRPr lang="ko-KR" altLang="en-US" sz="1800" dirty="0" smtClean="0">
                        <a:latin typeface="HU몽키바나나120" panose="02020603020101020101" pitchFamily="18" charset="-127"/>
                        <a:ea typeface="HU몽키바나나12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U몽키바나나120" panose="02020603020101020101" pitchFamily="18" charset="-127"/>
                          <a:ea typeface="HU몽키바나나120" panose="02020603020101020101" pitchFamily="18" charset="-127"/>
                        </a:rPr>
                        <a:t>B</a:t>
                      </a:r>
                      <a:endParaRPr lang="ko-KR" altLang="en-US" dirty="0">
                        <a:latin typeface="HU몽키바나나120" panose="02020603020101020101" pitchFamily="18" charset="-127"/>
                        <a:ea typeface="HU몽키바나나120" panose="02020603020101020101" pitchFamily="18" charset="-127"/>
                      </a:endParaRPr>
                    </a:p>
                  </a:txBody>
                  <a:tcPr/>
                </a:tc>
              </a:tr>
              <a:tr h="4843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>
                          <a:latin typeface="HU몽키바나나120" panose="02020603020101020101" pitchFamily="18" charset="-127"/>
                          <a:ea typeface="HU몽키바나나120" panose="02020603020101020101" pitchFamily="18" charset="-127"/>
                        </a:rPr>
                        <a:t>게임 핵심 </a:t>
                      </a:r>
                      <a:r>
                        <a:rPr lang="ko-KR" altLang="en-US" sz="1800" dirty="0" err="1" smtClean="0">
                          <a:latin typeface="HU몽키바나나120" panose="02020603020101020101" pitchFamily="18" charset="-127"/>
                          <a:ea typeface="HU몽키바나나120" panose="02020603020101020101" pitchFamily="18" charset="-127"/>
                        </a:rPr>
                        <a:t>메카닉의</a:t>
                      </a:r>
                      <a:r>
                        <a:rPr lang="ko-KR" altLang="en-US" sz="1800" dirty="0" smtClean="0">
                          <a:latin typeface="HU몽키바나나120" panose="02020603020101020101" pitchFamily="18" charset="-127"/>
                          <a:ea typeface="HU몽키바나나120" panose="02020603020101020101" pitchFamily="18" charset="-127"/>
                        </a:rPr>
                        <a:t> 제시가 잘 되었는가</a:t>
                      </a:r>
                      <a:r>
                        <a:rPr lang="en-US" altLang="ko-KR" sz="1800" dirty="0" smtClean="0">
                          <a:latin typeface="HU몽키바나나120" panose="02020603020101020101" pitchFamily="18" charset="-127"/>
                          <a:ea typeface="HU몽키바나나120" panose="02020603020101020101" pitchFamily="18" charset="-127"/>
                        </a:rPr>
                        <a:t>?</a:t>
                      </a:r>
                      <a:endParaRPr lang="ko-KR" altLang="en-US" sz="1800" dirty="0" smtClean="0">
                        <a:latin typeface="HU몽키바나나120" panose="02020603020101020101" pitchFamily="18" charset="-127"/>
                        <a:ea typeface="HU몽키바나나12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U몽키바나나120" panose="02020603020101020101" pitchFamily="18" charset="-127"/>
                          <a:ea typeface="HU몽키바나나120" panose="02020603020101020101" pitchFamily="18" charset="-127"/>
                        </a:rPr>
                        <a:t>C</a:t>
                      </a:r>
                      <a:endParaRPr lang="ko-KR" altLang="en-US" dirty="0">
                        <a:latin typeface="HU몽키바나나120" panose="02020603020101020101" pitchFamily="18" charset="-127"/>
                        <a:ea typeface="HU몽키바나나120" panose="02020603020101020101" pitchFamily="18" charset="-127"/>
                      </a:endParaRPr>
                    </a:p>
                  </a:txBody>
                  <a:tcPr/>
                </a:tc>
              </a:tr>
              <a:tr h="4843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>
                          <a:latin typeface="HU몽키바나나120" panose="02020603020101020101" pitchFamily="18" charset="-127"/>
                          <a:ea typeface="HU몽키바나나120" panose="02020603020101020101" pitchFamily="18" charset="-127"/>
                        </a:rPr>
                        <a:t>게임 실행 흐름이 잘 표현되었는가</a:t>
                      </a:r>
                      <a:r>
                        <a:rPr lang="en-US" altLang="ko-KR" sz="1800" dirty="0" smtClean="0">
                          <a:latin typeface="HU몽키바나나120" panose="02020603020101020101" pitchFamily="18" charset="-127"/>
                          <a:ea typeface="HU몽키바나나120" panose="02020603020101020101" pitchFamily="18" charset="-127"/>
                        </a:rPr>
                        <a:t>?</a:t>
                      </a:r>
                      <a:endParaRPr lang="ko-KR" altLang="en-US" sz="1800" dirty="0" smtClean="0">
                        <a:latin typeface="HU몽키바나나120" panose="02020603020101020101" pitchFamily="18" charset="-127"/>
                        <a:ea typeface="HU몽키바나나12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U몽키바나나120" panose="02020603020101020101" pitchFamily="18" charset="-127"/>
                          <a:ea typeface="HU몽키바나나120" panose="02020603020101020101" pitchFamily="18" charset="-127"/>
                        </a:rPr>
                        <a:t>B</a:t>
                      </a:r>
                      <a:endParaRPr lang="ko-KR" altLang="en-US" dirty="0">
                        <a:latin typeface="HU몽키바나나120" panose="02020603020101020101" pitchFamily="18" charset="-127"/>
                        <a:ea typeface="HU몽키바나나120" panose="02020603020101020101" pitchFamily="18" charset="-127"/>
                      </a:endParaRPr>
                    </a:p>
                  </a:txBody>
                  <a:tcPr/>
                </a:tc>
              </a:tr>
              <a:tr h="4843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>
                          <a:latin typeface="HU몽키바나나120" panose="02020603020101020101" pitchFamily="18" charset="-127"/>
                          <a:ea typeface="HU몽키바나나120" panose="02020603020101020101" pitchFamily="18" charset="-127"/>
                        </a:rPr>
                        <a:t>개발 범위가 구체적이며</a:t>
                      </a:r>
                      <a:r>
                        <a:rPr lang="en-US" altLang="ko-KR" sz="1800" dirty="0" smtClean="0">
                          <a:latin typeface="HU몽키바나나120" panose="02020603020101020101" pitchFamily="18" charset="-127"/>
                          <a:ea typeface="HU몽키바나나120" panose="02020603020101020101" pitchFamily="18" charset="-127"/>
                        </a:rPr>
                        <a:t>,</a:t>
                      </a:r>
                      <a:r>
                        <a:rPr lang="ko-KR" altLang="en-US" sz="1800" dirty="0" smtClean="0">
                          <a:latin typeface="HU몽키바나나120" panose="02020603020101020101" pitchFamily="18" charset="-127"/>
                          <a:ea typeface="HU몽키바나나120" panose="02020603020101020101" pitchFamily="18" charset="-127"/>
                        </a:rPr>
                        <a:t> 측정 가능한가</a:t>
                      </a:r>
                      <a:r>
                        <a:rPr lang="en-US" altLang="ko-KR" sz="1800" dirty="0" smtClean="0">
                          <a:latin typeface="HU몽키바나나120" panose="02020603020101020101" pitchFamily="18" charset="-127"/>
                          <a:ea typeface="HU몽키바나나120" panose="02020603020101020101" pitchFamily="18" charset="-127"/>
                        </a:rPr>
                        <a:t>?</a:t>
                      </a:r>
                      <a:endParaRPr lang="ko-KR" altLang="en-US" sz="1800" dirty="0" smtClean="0">
                        <a:latin typeface="HU몽키바나나120" panose="02020603020101020101" pitchFamily="18" charset="-127"/>
                        <a:ea typeface="HU몽키바나나12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U몽키바나나120" panose="02020603020101020101" pitchFamily="18" charset="-127"/>
                          <a:ea typeface="HU몽키바나나120" panose="02020603020101020101" pitchFamily="18" charset="-127"/>
                        </a:rPr>
                        <a:t>B</a:t>
                      </a:r>
                      <a:endParaRPr lang="ko-KR" altLang="en-US" dirty="0">
                        <a:latin typeface="HU몽키바나나120" panose="02020603020101020101" pitchFamily="18" charset="-127"/>
                        <a:ea typeface="HU몽키바나나120" panose="02020603020101020101" pitchFamily="18" charset="-127"/>
                      </a:endParaRPr>
                    </a:p>
                  </a:txBody>
                  <a:tcPr/>
                </a:tc>
              </a:tr>
              <a:tr h="4843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>
                          <a:latin typeface="HU몽키바나나120" panose="02020603020101020101" pitchFamily="18" charset="-127"/>
                          <a:ea typeface="HU몽키바나나120" panose="02020603020101020101" pitchFamily="18" charset="-127"/>
                        </a:rPr>
                        <a:t>개발 계획이 구체적이며 실행 가능한가</a:t>
                      </a:r>
                      <a:r>
                        <a:rPr lang="en-US" altLang="ko-KR" sz="1800" dirty="0" smtClean="0">
                          <a:latin typeface="HU몽키바나나120" panose="02020603020101020101" pitchFamily="18" charset="-127"/>
                          <a:ea typeface="HU몽키바나나120" panose="02020603020101020101" pitchFamily="18" charset="-127"/>
                        </a:rPr>
                        <a:t>?</a:t>
                      </a:r>
                      <a:endParaRPr lang="ko-KR" altLang="en-US" sz="1800" dirty="0" smtClean="0">
                        <a:latin typeface="HU몽키바나나120" panose="02020603020101020101" pitchFamily="18" charset="-127"/>
                        <a:ea typeface="HU몽키바나나12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U몽키바나나120" panose="02020603020101020101" pitchFamily="18" charset="-127"/>
                          <a:ea typeface="HU몽키바나나120" panose="02020603020101020101" pitchFamily="18" charset="-127"/>
                        </a:rPr>
                        <a:t>C</a:t>
                      </a:r>
                      <a:endParaRPr lang="ko-KR" altLang="en-US" dirty="0">
                        <a:latin typeface="HU몽키바나나120" panose="02020603020101020101" pitchFamily="18" charset="-127"/>
                        <a:ea typeface="HU몽키바나나120" panose="02020603020101020101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705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178</Words>
  <Application>Microsoft Office PowerPoint</Application>
  <PresentationFormat>화면 슬라이드 쇼(4:3)</PresentationFormat>
  <Paragraphs>50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Sumin Yeom</cp:lastModifiedBy>
  <cp:revision>29</cp:revision>
  <dcterms:created xsi:type="dcterms:W3CDTF">2014-05-22T12:23:35Z</dcterms:created>
  <dcterms:modified xsi:type="dcterms:W3CDTF">2016-09-22T09:01:57Z</dcterms:modified>
</cp:coreProperties>
</file>