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304" r:id="rId2"/>
    <p:sldId id="311" r:id="rId3"/>
    <p:sldId id="265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01" r:id="rId13"/>
    <p:sldId id="342" r:id="rId14"/>
    <p:sldId id="343" r:id="rId15"/>
    <p:sldId id="344" r:id="rId16"/>
    <p:sldId id="345" r:id="rId17"/>
    <p:sldId id="346" r:id="rId18"/>
    <p:sldId id="349" r:id="rId19"/>
    <p:sldId id="348" r:id="rId20"/>
    <p:sldId id="347" r:id="rId21"/>
    <p:sldId id="350" r:id="rId22"/>
    <p:sldId id="353" r:id="rId23"/>
    <p:sldId id="351" r:id="rId24"/>
    <p:sldId id="354" r:id="rId25"/>
    <p:sldId id="355" r:id="rId26"/>
    <p:sldId id="356" r:id="rId27"/>
    <p:sldId id="267" r:id="rId28"/>
    <p:sldId id="332" r:id="rId2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7F7F7"/>
    <a:srgbClr val="EF9322"/>
    <a:srgbClr val="5FBD98"/>
    <a:srgbClr val="B6D346"/>
    <a:srgbClr val="99C5AD"/>
    <a:srgbClr val="4AC0DC"/>
    <a:srgbClr val="F58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7B356-44B7-4C91-9F05-1F5067729FA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BF2FF-AB26-42B1-B18B-19F5B70C6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24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8064" y="314326"/>
            <a:ext cx="5467350" cy="51294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700" b="0">
                <a:solidFill>
                  <a:schemeClr val="bg1">
                    <a:lumMod val="50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338685" y="822746"/>
            <a:ext cx="4466630" cy="23574"/>
            <a:chOff x="3060700" y="4724400"/>
            <a:chExt cx="5955507" cy="3143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607639" y="459305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44" y="0"/>
            <a:ext cx="913588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5696" y="3097001"/>
            <a:ext cx="5570974" cy="461666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93503" y="3097001"/>
            <a:ext cx="5456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400" dirty="0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模型基础及</a:t>
            </a:r>
            <a:r>
              <a:rPr lang="en-US" altLang="zh-CN" sz="2400" dirty="0" err="1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2400" dirty="0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介绍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2931" y="3773242"/>
            <a:ext cx="4536504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汇报人：冯宇明      部门：数据平台组       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2020.04.09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074" y="1134568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6857" y="1059586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988" y="1134567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6771" y="1059585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1140" y="1134566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4923" y="1059584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99292" y="1134568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3075" y="1059586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2009" y="1314539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n w="18415" cmpd="sng">
                  <a:noFill/>
                  <a:prstDash val="solid"/>
                </a:ln>
                <a:solidFill>
                  <a:schemeClr val="accent2"/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1922" y="1298535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术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0075" y="1298534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n w="18415" cmpd="sng">
                  <a:noFill/>
                  <a:prstDash val="solid"/>
                </a:ln>
                <a:solidFill>
                  <a:schemeClr val="accent5"/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分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8226" y="1314539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n w="18415" cmpd="sng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享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7665172" y="2112625"/>
            <a:ext cx="320705" cy="3205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1" name="圆角矩形 53"/>
          <p:cNvSpPr/>
          <p:nvPr/>
        </p:nvSpPr>
        <p:spPr>
          <a:xfrm>
            <a:off x="7963513" y="2531703"/>
            <a:ext cx="200774" cy="201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2" name="圆角矩形 53"/>
          <p:cNvSpPr/>
          <p:nvPr/>
        </p:nvSpPr>
        <p:spPr>
          <a:xfrm>
            <a:off x="7414088" y="2555765"/>
            <a:ext cx="401548" cy="40206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3" name="圆角矩形 53"/>
          <p:cNvSpPr/>
          <p:nvPr/>
        </p:nvSpPr>
        <p:spPr>
          <a:xfrm>
            <a:off x="8117530" y="2202977"/>
            <a:ext cx="159909" cy="160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4" name="圆角矩形 53"/>
          <p:cNvSpPr/>
          <p:nvPr/>
        </p:nvSpPr>
        <p:spPr>
          <a:xfrm>
            <a:off x="8061769" y="1878042"/>
            <a:ext cx="160797" cy="16118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5" name="圆角矩形 53"/>
          <p:cNvSpPr/>
          <p:nvPr/>
        </p:nvSpPr>
        <p:spPr>
          <a:xfrm flipH="1">
            <a:off x="1228248" y="2088822"/>
            <a:ext cx="320947" cy="3205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6" name="圆角矩形 53"/>
          <p:cNvSpPr/>
          <p:nvPr/>
        </p:nvSpPr>
        <p:spPr>
          <a:xfrm flipH="1">
            <a:off x="1049703" y="2507900"/>
            <a:ext cx="200925" cy="201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7" name="圆角矩形 53"/>
          <p:cNvSpPr/>
          <p:nvPr/>
        </p:nvSpPr>
        <p:spPr>
          <a:xfrm flipH="1">
            <a:off x="1398617" y="2531962"/>
            <a:ext cx="401850" cy="40206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8" name="圆角矩形 53"/>
          <p:cNvSpPr/>
          <p:nvPr/>
        </p:nvSpPr>
        <p:spPr>
          <a:xfrm flipH="1">
            <a:off x="936467" y="2179174"/>
            <a:ext cx="160029" cy="160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9" name="圆角矩形 53"/>
          <p:cNvSpPr/>
          <p:nvPr/>
        </p:nvSpPr>
        <p:spPr>
          <a:xfrm flipH="1">
            <a:off x="991381" y="1854239"/>
            <a:ext cx="160918" cy="16118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6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100"/>
                            </p:stCondLst>
                            <p:childTnLst>
                              <p:par>
                                <p:cTn id="1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600"/>
                            </p:stCondLst>
                            <p:childTnLst>
                              <p:par>
                                <p:cTn id="1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6" grpId="0"/>
      <p:bldP spid="15" grpId="0"/>
      <p:bldP spid="16" grpId="0"/>
      <p:bldP spid="17" grpId="0"/>
      <p:bldP spid="18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同步与异步</a:t>
            </a:r>
          </a:p>
        </p:txBody>
      </p:sp>
      <p:sp>
        <p:nvSpPr>
          <p:cNvPr id="55" name="Freeform 6"/>
          <p:cNvSpPr/>
          <p:nvPr/>
        </p:nvSpPr>
        <p:spPr bwMode="auto">
          <a:xfrm>
            <a:off x="5936630" y="1578414"/>
            <a:ext cx="1864573" cy="871622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0"/>
          </a:gradFill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68580" tIns="567000" rIns="68580" bIns="34290" numCol="1" anchor="t" anchorCtr="0" compatLnSpc="1"/>
          <a:lstStyle/>
          <a:p>
            <a:pPr algn="ctr" defTabSz="685165">
              <a:lnSpc>
                <a:spcPts val="1125"/>
              </a:lnSpc>
              <a:defRPr/>
            </a:pPr>
            <a:r>
              <a:rPr lang="zh-CN" altLang="en-US" sz="4100" kern="0" dirty="0">
                <a:solidFill>
                  <a:srgbClr val="FFFFFF"/>
                </a:solidFill>
                <a:latin typeface="微软雅黑" panose="020B0503020204020204" charset="-122"/>
                <a:cs typeface="UKIJ Qolyazma" pitchFamily="18" charset="0"/>
              </a:rPr>
              <a:t>同步</a:t>
            </a:r>
            <a:endParaRPr lang="en-US" altLang="zh-CN" sz="1800" kern="0" dirty="0">
              <a:solidFill>
                <a:srgbClr val="FFFFFF"/>
              </a:solidFill>
              <a:latin typeface="微软雅黑" panose="020B0503020204020204" charset="-122"/>
              <a:cs typeface="UKIJ Qolyazma" pitchFamily="18" charset="0"/>
            </a:endParaRPr>
          </a:p>
        </p:txBody>
      </p:sp>
      <p:sp>
        <p:nvSpPr>
          <p:cNvPr id="56" name="Freeform 7"/>
          <p:cNvSpPr/>
          <p:nvPr/>
        </p:nvSpPr>
        <p:spPr bwMode="auto">
          <a:xfrm>
            <a:off x="5936630" y="2607468"/>
            <a:ext cx="1864573" cy="801211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 w="3810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68580" tIns="459000" rIns="68580" bIns="34290" numCol="1" anchor="t" anchorCtr="0" compatLnSpc="1"/>
          <a:lstStyle/>
          <a:p>
            <a:pPr algn="ctr" defTabSz="685165">
              <a:lnSpc>
                <a:spcPts val="1125"/>
              </a:lnSpc>
              <a:defRPr/>
            </a:pPr>
            <a:r>
              <a:rPr lang="zh-CN" altLang="en-US" sz="4100" kern="0" dirty="0">
                <a:solidFill>
                  <a:prstClr val="white"/>
                </a:solidFill>
                <a:latin typeface="微软雅黑" panose="020B0503020204020204" charset="-122"/>
                <a:cs typeface="UKIJ Qolyazma" pitchFamily="18" charset="0"/>
              </a:rPr>
              <a:t>异步</a:t>
            </a:r>
            <a:endParaRPr lang="en-US" altLang="zh-CN" sz="1800" kern="0" dirty="0">
              <a:solidFill>
                <a:prstClr val="white"/>
              </a:solidFill>
              <a:latin typeface="微软雅黑" panose="020B0503020204020204" charset="-122"/>
              <a:cs typeface="UKIJ Qolyazma" pitchFamily="18" charset="0"/>
            </a:endParaRPr>
          </a:p>
          <a:p>
            <a:pPr defTabSz="685165">
              <a:defRPr/>
            </a:pPr>
            <a:endParaRPr lang="zh-CN" altLang="en-US" kern="0" dirty="0">
              <a:solidFill>
                <a:srgbClr val="151515"/>
              </a:solidFill>
              <a:latin typeface="微软雅黑" panose="020B050302020402020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1264502" y="2440511"/>
            <a:ext cx="4672127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2" name="直接连接符 61"/>
          <p:cNvCxnSpPr>
            <a:stCxn id="56" idx="0"/>
          </p:cNvCxnSpPr>
          <p:nvPr/>
        </p:nvCxnSpPr>
        <p:spPr>
          <a:xfrm flipH="1">
            <a:off x="1264502" y="2607468"/>
            <a:ext cx="4672127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63" name="TextBox 13"/>
          <p:cNvSpPr txBox="1"/>
          <p:nvPr/>
        </p:nvSpPr>
        <p:spPr>
          <a:xfrm flipH="1">
            <a:off x="1264503" y="1249894"/>
            <a:ext cx="2090452" cy="330856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685165">
              <a:defRPr/>
            </a:pPr>
            <a:r>
              <a:rPr lang="zh-CN" altLang="en-US" sz="1700" kern="0" dirty="0"/>
              <a:t>主动等待</a:t>
            </a:r>
          </a:p>
        </p:txBody>
      </p:sp>
      <p:sp>
        <p:nvSpPr>
          <p:cNvPr id="64" name="TextBox 14"/>
          <p:cNvSpPr txBox="1"/>
          <p:nvPr/>
        </p:nvSpPr>
        <p:spPr>
          <a:xfrm>
            <a:off x="1264501" y="1569167"/>
            <a:ext cx="3938540" cy="9494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100" dirty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同步是发出一个调用时，在没得到结果之前，就不返回，一旦返回，就得到返回值。例如：小红去买书，书店老板会说，你稍等，然后开始查，等到查好了，告诉小红结果（返回结果），小红就去购买了。</a:t>
            </a:r>
          </a:p>
        </p:txBody>
      </p:sp>
      <p:sp>
        <p:nvSpPr>
          <p:cNvPr id="67" name="TextBox 15"/>
          <p:cNvSpPr txBox="1"/>
          <p:nvPr/>
        </p:nvSpPr>
        <p:spPr>
          <a:xfrm flipH="1">
            <a:off x="1264503" y="2767891"/>
            <a:ext cx="2090452" cy="330856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165">
              <a:defRPr/>
            </a:pPr>
            <a:r>
              <a:rPr lang="zh-CN" altLang="en-US" sz="1700" kern="0" dirty="0"/>
              <a:t>被动通知</a:t>
            </a:r>
          </a:p>
        </p:txBody>
      </p:sp>
      <p:sp>
        <p:nvSpPr>
          <p:cNvPr id="68" name="TextBox 16"/>
          <p:cNvSpPr txBox="1"/>
          <p:nvPr/>
        </p:nvSpPr>
        <p:spPr>
          <a:xfrm>
            <a:off x="1264503" y="3075582"/>
            <a:ext cx="3938540" cy="116955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100" dirty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异步是调用发出后，这个调用直接返回，但是没有返回结果。例如：小红去买书，书店老板直接告诉小红我查一下啊，查好了打电话给你，然后直接挂电话了（不返回结果）。老板查好后主动打电话给小红，小红就去购买了。在这里老板通过“回电”这种方式来回调。</a:t>
            </a:r>
          </a:p>
        </p:txBody>
      </p: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187624" y="4057390"/>
            <a:ext cx="6705335" cy="37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r" defTabSz="68516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100" kern="0" dirty="0">
                <a:solidFill>
                  <a:srgbClr val="151515">
                    <a:lumMod val="75000"/>
                    <a:lumOff val="25000"/>
                  </a:srgbClr>
                </a:solidFill>
                <a:sym typeface="微软雅黑" panose="020B0503020204020204" charset="-122"/>
              </a:rPr>
              <a:t>同步和异步关注的是</a:t>
            </a:r>
            <a:r>
              <a:rPr lang="zh-CN" altLang="en-US" sz="1800" b="1" kern="0" dirty="0">
                <a:solidFill>
                  <a:srgbClr val="151515">
                    <a:lumMod val="75000"/>
                    <a:lumOff val="25000"/>
                  </a:srgbClr>
                </a:solidFill>
                <a:sym typeface="微软雅黑" panose="020B0503020204020204" charset="-122"/>
              </a:rPr>
              <a:t>消息通知机制</a:t>
            </a:r>
          </a:p>
        </p:txBody>
      </p:sp>
    </p:spTree>
    <p:extLst>
      <p:ext uri="{BB962C8B-B14F-4D97-AF65-F5344CB8AC3E}">
        <p14:creationId xmlns:p14="http://schemas.microsoft.com/office/powerpoint/2010/main" val="6492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63" grpId="0"/>
      <p:bldP spid="64" grpId="0"/>
      <p:bldP spid="67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阻塞与非阻塞</a:t>
            </a:r>
          </a:p>
        </p:txBody>
      </p:sp>
      <p:sp>
        <p:nvSpPr>
          <p:cNvPr id="55" name="Freeform 6"/>
          <p:cNvSpPr/>
          <p:nvPr/>
        </p:nvSpPr>
        <p:spPr bwMode="auto">
          <a:xfrm>
            <a:off x="5936630" y="1578414"/>
            <a:ext cx="1864573" cy="871622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0"/>
          </a:gradFill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68580" tIns="567000" rIns="68580" bIns="34290" numCol="1" anchor="t" anchorCtr="0" compatLnSpc="1"/>
          <a:lstStyle/>
          <a:p>
            <a:pPr algn="ctr" defTabSz="685165">
              <a:lnSpc>
                <a:spcPts val="1125"/>
              </a:lnSpc>
              <a:defRPr/>
            </a:pPr>
            <a:r>
              <a:rPr lang="zh-CN" altLang="en-US" sz="4100" kern="0" dirty="0">
                <a:solidFill>
                  <a:srgbClr val="FFFFFF"/>
                </a:solidFill>
                <a:latin typeface="微软雅黑" panose="020B0503020204020204" charset="-122"/>
                <a:cs typeface="UKIJ Qolyazma" pitchFamily="18" charset="0"/>
              </a:rPr>
              <a:t>阻塞</a:t>
            </a:r>
            <a:endParaRPr lang="en-US" altLang="zh-CN" sz="1800" kern="0" dirty="0">
              <a:solidFill>
                <a:srgbClr val="FFFFFF"/>
              </a:solidFill>
              <a:latin typeface="微软雅黑" panose="020B0503020204020204" charset="-122"/>
              <a:cs typeface="UKIJ Qolyazma" pitchFamily="18" charset="0"/>
            </a:endParaRPr>
          </a:p>
        </p:txBody>
      </p:sp>
      <p:sp>
        <p:nvSpPr>
          <p:cNvPr id="56" name="Freeform 7"/>
          <p:cNvSpPr/>
          <p:nvPr/>
        </p:nvSpPr>
        <p:spPr bwMode="auto">
          <a:xfrm>
            <a:off x="5936630" y="2607468"/>
            <a:ext cx="1864573" cy="801211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 w="3810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68580" tIns="459000" rIns="68580" bIns="34290" numCol="1" anchor="t" anchorCtr="0" compatLnSpc="1"/>
          <a:lstStyle/>
          <a:p>
            <a:pPr algn="ctr" defTabSz="685165">
              <a:lnSpc>
                <a:spcPts val="1125"/>
              </a:lnSpc>
              <a:defRPr/>
            </a:pPr>
            <a:r>
              <a:rPr lang="zh-CN" altLang="en-US" sz="4100" kern="0" dirty="0">
                <a:solidFill>
                  <a:prstClr val="white"/>
                </a:solidFill>
                <a:latin typeface="微软雅黑" panose="020B0503020204020204" charset="-122"/>
                <a:cs typeface="UKIJ Qolyazma" pitchFamily="18" charset="0"/>
              </a:rPr>
              <a:t>非阻塞</a:t>
            </a:r>
            <a:endParaRPr lang="en-US" altLang="zh-CN" sz="1800" kern="0" dirty="0">
              <a:solidFill>
                <a:prstClr val="white"/>
              </a:solidFill>
              <a:latin typeface="微软雅黑" panose="020B0503020204020204" charset="-122"/>
              <a:cs typeface="UKIJ Qolyazma" pitchFamily="18" charset="0"/>
            </a:endParaRPr>
          </a:p>
          <a:p>
            <a:pPr defTabSz="685165">
              <a:defRPr/>
            </a:pPr>
            <a:endParaRPr lang="zh-CN" altLang="en-US" kern="0" dirty="0">
              <a:solidFill>
                <a:srgbClr val="151515"/>
              </a:solidFill>
              <a:latin typeface="微软雅黑" panose="020B050302020402020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1264502" y="2440511"/>
            <a:ext cx="4672127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2" name="直接连接符 61"/>
          <p:cNvCxnSpPr>
            <a:stCxn id="56" idx="0"/>
          </p:cNvCxnSpPr>
          <p:nvPr/>
        </p:nvCxnSpPr>
        <p:spPr>
          <a:xfrm flipH="1">
            <a:off x="1264502" y="2607468"/>
            <a:ext cx="4672127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63" name="TextBox 13"/>
          <p:cNvSpPr txBox="1"/>
          <p:nvPr/>
        </p:nvSpPr>
        <p:spPr>
          <a:xfrm flipH="1">
            <a:off x="1264503" y="1282428"/>
            <a:ext cx="2090452" cy="330856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685165">
              <a:defRPr/>
            </a:pPr>
            <a:r>
              <a:rPr lang="zh-CN" altLang="en-US" sz="1700" kern="0" dirty="0"/>
              <a:t>程序</a:t>
            </a:r>
            <a:r>
              <a:rPr lang="en-US" altLang="zh-CN" sz="1700" kern="0" dirty="0"/>
              <a:t>wait</a:t>
            </a:r>
            <a:endParaRPr lang="zh-CN" altLang="en-US" sz="1700" kern="0" dirty="0"/>
          </a:p>
        </p:txBody>
      </p:sp>
      <p:sp>
        <p:nvSpPr>
          <p:cNvPr id="64" name="TextBox 14"/>
          <p:cNvSpPr txBox="1"/>
          <p:nvPr/>
        </p:nvSpPr>
        <p:spPr>
          <a:xfrm>
            <a:off x="1264503" y="1590119"/>
            <a:ext cx="3938540" cy="7294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100" dirty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阻塞调用是指调用结果返回之前，当前线程会被挂起。例如：小红去买书，老板说需要查一下，小红一直等待着老板的答复，啥也不干，等到老板有答复了，小红才购买。</a:t>
            </a:r>
          </a:p>
        </p:txBody>
      </p:sp>
      <p:sp>
        <p:nvSpPr>
          <p:cNvPr id="67" name="TextBox 15"/>
          <p:cNvSpPr txBox="1"/>
          <p:nvPr/>
        </p:nvSpPr>
        <p:spPr>
          <a:xfrm flipH="1">
            <a:off x="1264503" y="2767891"/>
            <a:ext cx="2090452" cy="330856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8" rIns="68576" bIns="34288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165">
              <a:defRPr/>
            </a:pPr>
            <a:r>
              <a:rPr lang="zh-CN" altLang="en-US" sz="1700" kern="0" dirty="0"/>
              <a:t>程序</a:t>
            </a:r>
            <a:r>
              <a:rPr lang="en-US" altLang="zh-CN" sz="1700" kern="0" dirty="0"/>
              <a:t>running</a:t>
            </a:r>
            <a:endParaRPr lang="zh-CN" altLang="en-US" sz="1700" kern="0" dirty="0"/>
          </a:p>
        </p:txBody>
      </p:sp>
      <p:sp>
        <p:nvSpPr>
          <p:cNvPr id="68" name="TextBox 16"/>
          <p:cNvSpPr txBox="1"/>
          <p:nvPr/>
        </p:nvSpPr>
        <p:spPr>
          <a:xfrm>
            <a:off x="1264503" y="3075582"/>
            <a:ext cx="3938540" cy="9494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100" dirty="0">
                <a:solidFill>
                  <a:srgbClr val="151515">
                    <a:lumMod val="75000"/>
                    <a:lumOff val="25000"/>
                  </a:srgbClr>
                </a:solidFill>
                <a:latin typeface="微软雅黑" panose="020B0503020204020204" charset="-122"/>
              </a:rPr>
              <a:t>非阻塞调用指在不能立刻得到结果之前，该调用不会阻塞当前线程。例如：小红去买书，老板说需要查一下，然后小红在一旁玩手机刷微博，过几分钟就会问老板结果。当得到老板的结果后，小红才购买。</a:t>
            </a:r>
          </a:p>
        </p:txBody>
      </p: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187624" y="4057390"/>
            <a:ext cx="6705335" cy="37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r" defTabSz="68516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100" kern="0" dirty="0">
                <a:solidFill>
                  <a:srgbClr val="151515">
                    <a:lumMod val="75000"/>
                    <a:lumOff val="25000"/>
                  </a:srgbClr>
                </a:solidFill>
                <a:sym typeface="微软雅黑" panose="020B0503020204020204" charset="-122"/>
              </a:rPr>
              <a:t>阻塞与非阻塞关注的是</a:t>
            </a:r>
            <a:r>
              <a:rPr lang="zh-CN" altLang="en-US" sz="1800" b="1" kern="0" dirty="0">
                <a:solidFill>
                  <a:srgbClr val="151515">
                    <a:lumMod val="75000"/>
                    <a:lumOff val="25000"/>
                  </a:srgbClr>
                </a:solidFill>
                <a:sym typeface="微软雅黑" panose="020B0503020204020204" charset="-122"/>
              </a:rPr>
              <a:t>程序在等待调用结果时的状态</a:t>
            </a:r>
          </a:p>
        </p:txBody>
      </p:sp>
    </p:spTree>
    <p:extLst>
      <p:ext uri="{BB962C8B-B14F-4D97-AF65-F5344CB8AC3E}">
        <p14:creationId xmlns:p14="http://schemas.microsoft.com/office/powerpoint/2010/main" val="397996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63" grpId="0"/>
      <p:bldP spid="64" grpId="0"/>
      <p:bldP spid="67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阻塞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IO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936556"/>
            <a:ext cx="5274310" cy="56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当一个线程去读取某个缓冲区时，如果缓冲区没有数据，那么这个线程会一致等待下去，这就是阻塞</a:t>
            </a:r>
            <a:r>
              <a:rPr lang="en-US" altLang="zh-CN" dirty="0"/>
              <a:t>I/O</a:t>
            </a:r>
            <a:r>
              <a:rPr lang="zh-CN" altLang="en-US" dirty="0"/>
              <a:t>。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https://img-blog.csdn.net/20180714100235207?watermark/2/text/aHR0cHM6Ly9ibG9nLmNzZG4ubmV0L3UwMTE1MjEzODI=/font/5a6L5L2T/fontsize/400/fill/I0JBQkFCMA==/dissolve/7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975706"/>
            <a:ext cx="5274310" cy="281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非阻塞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IO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936556"/>
            <a:ext cx="5274310" cy="82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用户线程不断发起</a:t>
            </a:r>
            <a:r>
              <a:rPr lang="en-US" altLang="zh-CN" dirty="0"/>
              <a:t>IO</a:t>
            </a:r>
            <a:r>
              <a:rPr lang="zh-CN" altLang="en-US" dirty="0"/>
              <a:t>请求，数据未到达时系统返回一状态值；数据到达后才真正读取数据。用户线程每次请求</a:t>
            </a:r>
            <a:r>
              <a:rPr lang="en-US" altLang="zh-CN" dirty="0"/>
              <a:t>IO</a:t>
            </a:r>
            <a:r>
              <a:rPr lang="zh-CN" altLang="en-US" dirty="0"/>
              <a:t>都可以立即返回，但是为了拿到数据，需不断轮询，无谓地消耗了大量的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https://img-blog.csdn.net/20180714100425347?watermark/2/text/aHR0cHM6Ly9ibG9nLmNzZG4ubmV0L3UwMTE1MjEzODI=/font/5a6L5L2T/fontsize/400/fill/I0JBQkFCMA==/dissolve/7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982536"/>
            <a:ext cx="5274310" cy="2954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5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多路复用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IO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936556"/>
            <a:ext cx="5274310" cy="84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用户可以注册多个</a:t>
            </a:r>
            <a:r>
              <a:rPr lang="en-US" altLang="zh-CN"/>
              <a:t>socket</a:t>
            </a:r>
            <a:r>
              <a:rPr lang="zh-CN" altLang="en-US"/>
              <a:t>，然后不断地调用</a:t>
            </a:r>
            <a:r>
              <a:rPr lang="en-US" altLang="zh-CN"/>
              <a:t>select</a:t>
            </a:r>
            <a:r>
              <a:rPr lang="zh-CN" altLang="en-US"/>
              <a:t>读取被激活的</a:t>
            </a:r>
            <a:r>
              <a:rPr lang="en-US" altLang="zh-CN"/>
              <a:t>socket</a:t>
            </a:r>
            <a:r>
              <a:rPr lang="zh-CN" altLang="en-US"/>
              <a:t>，即可达到在</a:t>
            </a:r>
            <a:r>
              <a:rPr lang="zh-CN" altLang="en-US" b="1"/>
              <a:t>同一个线程内同时处理多个</a:t>
            </a:r>
            <a:r>
              <a:rPr lang="en-US" altLang="zh-CN" b="1"/>
              <a:t>IO</a:t>
            </a:r>
            <a:r>
              <a:rPr lang="zh-CN" altLang="en-US" b="1"/>
              <a:t>请求的目的</a:t>
            </a:r>
            <a:r>
              <a:rPr lang="zh-CN" altLang="en-US"/>
              <a:t>，该模式被称为</a:t>
            </a:r>
            <a:r>
              <a:rPr lang="en-US" altLang="zh-CN" b="1"/>
              <a:t>Reactor</a:t>
            </a:r>
            <a:r>
              <a:rPr lang="zh-CN" altLang="en-US" b="1"/>
              <a:t>模式</a:t>
            </a:r>
            <a:r>
              <a:rPr lang="zh-CN" altLang="en-US"/>
              <a:t>。</a:t>
            </a:r>
            <a:endParaRPr lang="zh-CN" altLang="en-US" dirty="0"/>
          </a:p>
        </p:txBody>
      </p:sp>
      <p:pic>
        <p:nvPicPr>
          <p:cNvPr id="7" name="图片 6" descr="https://img-blog.csdn.net/20180714100903954?watermark/2/text/aHR0cHM6Ly9ibG9nLmNzZG4ubmV0L3UwMTE1MjEzODI=/font/5a6L5L2T/fontsize/400/fill/I0JBQkFCMA==/dissolve/7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1263829"/>
            <a:ext cx="5274310" cy="2456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32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异步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IO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717895"/>
            <a:ext cx="5274310" cy="110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read</a:t>
            </a:r>
            <a:r>
              <a:rPr lang="zh-CN" altLang="en-US" dirty="0"/>
              <a:t>请求的数据到达时，由内核负责读取</a:t>
            </a:r>
            <a:r>
              <a:rPr lang="en-US" altLang="zh-CN" dirty="0"/>
              <a:t>socket</a:t>
            </a:r>
            <a:r>
              <a:rPr lang="zh-CN" altLang="en-US" dirty="0"/>
              <a:t>中的数据，并写入用户指定的缓冲区中。最后内核将</a:t>
            </a:r>
            <a:r>
              <a:rPr lang="en-US" altLang="zh-CN" dirty="0"/>
              <a:t>read</a:t>
            </a:r>
            <a:r>
              <a:rPr lang="zh-CN" altLang="en-US" dirty="0"/>
              <a:t>的数据和用户线程注册的</a:t>
            </a:r>
            <a:r>
              <a:rPr lang="en-US" altLang="zh-CN" dirty="0" err="1"/>
              <a:t>CompletionHandler</a:t>
            </a:r>
            <a:r>
              <a:rPr lang="zh-CN" altLang="en-US" dirty="0"/>
              <a:t>分发给内部</a:t>
            </a:r>
            <a:r>
              <a:rPr lang="en-US" altLang="zh-CN" dirty="0" err="1"/>
              <a:t>Proactor</a:t>
            </a:r>
            <a:r>
              <a:rPr lang="zh-CN" altLang="en-US" dirty="0"/>
              <a:t>，</a:t>
            </a:r>
            <a:r>
              <a:rPr lang="en-US" altLang="zh-CN" dirty="0" err="1"/>
              <a:t>Proactor</a:t>
            </a:r>
            <a:r>
              <a:rPr lang="zh-CN" altLang="en-US" dirty="0"/>
              <a:t>将</a:t>
            </a:r>
            <a:r>
              <a:rPr lang="en-US" altLang="zh-CN" dirty="0"/>
              <a:t>IO</a:t>
            </a:r>
            <a:r>
              <a:rPr lang="zh-CN" altLang="en-US" dirty="0"/>
              <a:t>完成的信息通知给用户线程完成异步</a:t>
            </a:r>
            <a:r>
              <a:rPr lang="en-US" altLang="zh-CN" dirty="0"/>
              <a:t>IO</a:t>
            </a:r>
            <a:r>
              <a:rPr lang="zh-CN" altLang="en-US" dirty="0"/>
              <a:t>，需要硬件支持。该模式成为</a:t>
            </a:r>
            <a:r>
              <a:rPr lang="en-US" altLang="zh-CN" b="1" dirty="0" err="1"/>
              <a:t>Proactor</a:t>
            </a:r>
            <a:r>
              <a:rPr lang="zh-CN" altLang="en-US" b="1" dirty="0"/>
              <a:t>模式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 descr="https://images0.cnblogs.com/blog/405877/201411/142333511475767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1235421"/>
            <a:ext cx="5274310" cy="2292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5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Reactor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模式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610318"/>
            <a:ext cx="5274310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EventHandler</a:t>
            </a:r>
            <a:r>
              <a:rPr lang="zh-CN" altLang="en-US" dirty="0"/>
              <a:t>抽象类表示</a:t>
            </a:r>
            <a:r>
              <a:rPr lang="en-US" altLang="zh-CN" dirty="0"/>
              <a:t>IO</a:t>
            </a:r>
            <a:r>
              <a:rPr lang="zh-CN" altLang="en-US" dirty="0"/>
              <a:t>事件处理器，继承于</a:t>
            </a:r>
            <a:r>
              <a:rPr lang="en-US" altLang="zh-CN" dirty="0" err="1"/>
              <a:t>EventHandler</a:t>
            </a:r>
            <a:r>
              <a:rPr lang="zh-CN" altLang="en-US" dirty="0"/>
              <a:t>的子类可以对事件处理器的行为进行定制，</a:t>
            </a:r>
            <a:r>
              <a:rPr lang="en-US" altLang="zh-CN" dirty="0"/>
              <a:t> Reactor</a:t>
            </a:r>
            <a:r>
              <a:rPr lang="zh-CN" altLang="en-US" dirty="0"/>
              <a:t>类用于管理</a:t>
            </a:r>
            <a:r>
              <a:rPr lang="en-US" altLang="zh-CN" dirty="0" err="1"/>
              <a:t>EventHandler</a:t>
            </a:r>
            <a:r>
              <a:rPr lang="zh-CN" altLang="en-US" dirty="0"/>
              <a:t>（注册、删除等），并使用</a:t>
            </a:r>
            <a:r>
              <a:rPr lang="en-US" altLang="zh-CN" dirty="0" err="1"/>
              <a:t>handle_events</a:t>
            </a:r>
            <a:r>
              <a:rPr lang="zh-CN" altLang="en-US" dirty="0"/>
              <a:t>实现事件循环。不断调用同步事件多路分离器的多路分离函数</a:t>
            </a:r>
            <a:r>
              <a:rPr lang="en-US" altLang="zh-CN" dirty="0"/>
              <a:t>select</a:t>
            </a:r>
            <a:r>
              <a:rPr lang="zh-CN" altLang="en-US" dirty="0"/>
              <a:t>，只要某个文件句柄被激活（可读</a:t>
            </a:r>
            <a:r>
              <a:rPr lang="en-US" altLang="zh-CN" dirty="0"/>
              <a:t>/</a:t>
            </a:r>
            <a:r>
              <a:rPr lang="zh-CN" altLang="en-US" dirty="0"/>
              <a:t>写等），</a:t>
            </a:r>
            <a:r>
              <a:rPr lang="en-US" altLang="zh-CN" dirty="0"/>
              <a:t>select</a:t>
            </a:r>
            <a:r>
              <a:rPr lang="zh-CN" altLang="en-US" dirty="0"/>
              <a:t>就返回（阻塞）。</a:t>
            </a:r>
          </a:p>
        </p:txBody>
      </p:sp>
      <p:pic>
        <p:nvPicPr>
          <p:cNvPr id="6" name="图片 5" descr="https://images0.cnblogs.com/blog/405877/201411/14233235085319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45" y="1182757"/>
            <a:ext cx="5274310" cy="2251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6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3700059" y="2462747"/>
            <a:ext cx="3236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0059" y="1869612"/>
            <a:ext cx="3453510" cy="5770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300" b="1" dirty="0" err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33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的线程模型</a:t>
            </a:r>
          </a:p>
        </p:txBody>
      </p:sp>
      <p:sp>
        <p:nvSpPr>
          <p:cNvPr id="18" name="矩形 17"/>
          <p:cNvSpPr/>
          <p:nvPr/>
        </p:nvSpPr>
        <p:spPr>
          <a:xfrm>
            <a:off x="3735758" y="2602327"/>
            <a:ext cx="125290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单线程模型</a:t>
            </a:r>
          </a:p>
        </p:txBody>
      </p:sp>
      <p:sp>
        <p:nvSpPr>
          <p:cNvPr id="19" name="矩形 18"/>
          <p:cNvSpPr/>
          <p:nvPr/>
        </p:nvSpPr>
        <p:spPr>
          <a:xfrm>
            <a:off x="5364533" y="2586272"/>
            <a:ext cx="125290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多线程模型</a:t>
            </a:r>
          </a:p>
        </p:txBody>
      </p:sp>
      <p:sp>
        <p:nvSpPr>
          <p:cNvPr id="20" name="矩形 19"/>
          <p:cNvSpPr/>
          <p:nvPr/>
        </p:nvSpPr>
        <p:spPr>
          <a:xfrm>
            <a:off x="3735758" y="2915903"/>
            <a:ext cx="161198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主从多线程模型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39138" y="1629843"/>
            <a:ext cx="1837257" cy="1837257"/>
            <a:chOff x="2452184" y="2173124"/>
            <a:chExt cx="2449676" cy="2449676"/>
          </a:xfrm>
        </p:grpSpPr>
        <p:grpSp>
          <p:nvGrpSpPr>
            <p:cNvPr id="7" name="组合 6"/>
            <p:cNvGrpSpPr/>
            <p:nvPr/>
          </p:nvGrpSpPr>
          <p:grpSpPr>
            <a:xfrm>
              <a:off x="2452184" y="2173124"/>
              <a:ext cx="2449676" cy="2449676"/>
              <a:chOff x="2099081" y="2031187"/>
              <a:chExt cx="2739620" cy="273962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099081" y="2031187"/>
                <a:ext cx="2739620" cy="27396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alpha val="99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101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2377216" y="2309322"/>
                <a:ext cx="2183348" cy="218334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938198" y="2659139"/>
              <a:ext cx="1477648" cy="14776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0"/>
            </a:p>
          </p:txBody>
        </p:sp>
        <p:sp>
          <p:nvSpPr>
            <p:cNvPr id="24" name="KSO_Shape"/>
            <p:cNvSpPr>
              <a:spLocks noChangeArrowheads="1"/>
            </p:cNvSpPr>
            <p:nvPr/>
          </p:nvSpPr>
          <p:spPr bwMode="auto">
            <a:xfrm>
              <a:off x="3258723" y="3103441"/>
              <a:ext cx="827808" cy="689841"/>
            </a:xfrm>
            <a:custGeom>
              <a:avLst/>
              <a:gdLst/>
              <a:ahLst/>
              <a:cxnLst/>
              <a:rect l="0" t="0" r="r" b="b"/>
              <a:pathLst>
                <a:path w="1450975" h="1209675">
                  <a:moveTo>
                    <a:pt x="180975" y="182562"/>
                  </a:moveTo>
                  <a:lnTo>
                    <a:pt x="1270000" y="182562"/>
                  </a:lnTo>
                  <a:lnTo>
                    <a:pt x="1270000" y="725487"/>
                  </a:lnTo>
                  <a:lnTo>
                    <a:pt x="180975" y="725487"/>
                  </a:lnTo>
                  <a:lnTo>
                    <a:pt x="180975" y="182562"/>
                  </a:lnTo>
                  <a:close/>
                  <a:moveTo>
                    <a:pt x="120672" y="120703"/>
                  </a:moveTo>
                  <a:lnTo>
                    <a:pt x="120672" y="785892"/>
                  </a:lnTo>
                  <a:lnTo>
                    <a:pt x="1330039" y="785892"/>
                  </a:lnTo>
                  <a:lnTo>
                    <a:pt x="1330039" y="120703"/>
                  </a:lnTo>
                  <a:lnTo>
                    <a:pt x="120672" y="120703"/>
                  </a:lnTo>
                  <a:close/>
                  <a:moveTo>
                    <a:pt x="114585" y="0"/>
                  </a:moveTo>
                  <a:lnTo>
                    <a:pt x="120672" y="0"/>
                  </a:lnTo>
                  <a:lnTo>
                    <a:pt x="1330039" y="0"/>
                  </a:lnTo>
                  <a:lnTo>
                    <a:pt x="1336390" y="0"/>
                  </a:lnTo>
                  <a:lnTo>
                    <a:pt x="1342476" y="529"/>
                  </a:lnTo>
                  <a:lnTo>
                    <a:pt x="1348298" y="1059"/>
                  </a:lnTo>
                  <a:lnTo>
                    <a:pt x="1354385" y="2382"/>
                  </a:lnTo>
                  <a:lnTo>
                    <a:pt x="1360207" y="3441"/>
                  </a:lnTo>
                  <a:lnTo>
                    <a:pt x="1366028" y="5294"/>
                  </a:lnTo>
                  <a:lnTo>
                    <a:pt x="1371586" y="7147"/>
                  </a:lnTo>
                  <a:lnTo>
                    <a:pt x="1376878" y="9264"/>
                  </a:lnTo>
                  <a:lnTo>
                    <a:pt x="1382436" y="11911"/>
                  </a:lnTo>
                  <a:lnTo>
                    <a:pt x="1387728" y="14558"/>
                  </a:lnTo>
                  <a:lnTo>
                    <a:pt x="1392492" y="17205"/>
                  </a:lnTo>
                  <a:lnTo>
                    <a:pt x="1397784" y="20646"/>
                  </a:lnTo>
                  <a:lnTo>
                    <a:pt x="1402283" y="24087"/>
                  </a:lnTo>
                  <a:lnTo>
                    <a:pt x="1406782" y="27529"/>
                  </a:lnTo>
                  <a:lnTo>
                    <a:pt x="1411545" y="31234"/>
                  </a:lnTo>
                  <a:lnTo>
                    <a:pt x="1415515" y="35205"/>
                  </a:lnTo>
                  <a:lnTo>
                    <a:pt x="1419749" y="39440"/>
                  </a:lnTo>
                  <a:lnTo>
                    <a:pt x="1423454" y="44205"/>
                  </a:lnTo>
                  <a:lnTo>
                    <a:pt x="1426894" y="48705"/>
                  </a:lnTo>
                  <a:lnTo>
                    <a:pt x="1430334" y="53204"/>
                  </a:lnTo>
                  <a:lnTo>
                    <a:pt x="1433510" y="58234"/>
                  </a:lnTo>
                  <a:lnTo>
                    <a:pt x="1436420" y="63263"/>
                  </a:lnTo>
                  <a:lnTo>
                    <a:pt x="1439067" y="68557"/>
                  </a:lnTo>
                  <a:lnTo>
                    <a:pt x="1441713" y="73586"/>
                  </a:lnTo>
                  <a:lnTo>
                    <a:pt x="1443830" y="79145"/>
                  </a:lnTo>
                  <a:lnTo>
                    <a:pt x="1445683" y="84968"/>
                  </a:lnTo>
                  <a:lnTo>
                    <a:pt x="1447006" y="90792"/>
                  </a:lnTo>
                  <a:lnTo>
                    <a:pt x="1448594" y="96615"/>
                  </a:lnTo>
                  <a:lnTo>
                    <a:pt x="1449652" y="102438"/>
                  </a:lnTo>
                  <a:lnTo>
                    <a:pt x="1450446" y="108527"/>
                  </a:lnTo>
                  <a:lnTo>
                    <a:pt x="1450711" y="114615"/>
                  </a:lnTo>
                  <a:lnTo>
                    <a:pt x="1450975" y="120703"/>
                  </a:lnTo>
                  <a:lnTo>
                    <a:pt x="1450975" y="785892"/>
                  </a:lnTo>
                  <a:lnTo>
                    <a:pt x="1450711" y="792245"/>
                  </a:lnTo>
                  <a:lnTo>
                    <a:pt x="1450446" y="798333"/>
                  </a:lnTo>
                  <a:lnTo>
                    <a:pt x="1449652" y="804421"/>
                  </a:lnTo>
                  <a:lnTo>
                    <a:pt x="1448594" y="810244"/>
                  </a:lnTo>
                  <a:lnTo>
                    <a:pt x="1447006" y="816068"/>
                  </a:lnTo>
                  <a:lnTo>
                    <a:pt x="1445683" y="821891"/>
                  </a:lnTo>
                  <a:lnTo>
                    <a:pt x="1443830" y="827714"/>
                  </a:lnTo>
                  <a:lnTo>
                    <a:pt x="1441713" y="833008"/>
                  </a:lnTo>
                  <a:lnTo>
                    <a:pt x="1439067" y="838302"/>
                  </a:lnTo>
                  <a:lnTo>
                    <a:pt x="1436420" y="843596"/>
                  </a:lnTo>
                  <a:lnTo>
                    <a:pt x="1433510" y="848626"/>
                  </a:lnTo>
                  <a:lnTo>
                    <a:pt x="1430334" y="853655"/>
                  </a:lnTo>
                  <a:lnTo>
                    <a:pt x="1426894" y="858155"/>
                  </a:lnTo>
                  <a:lnTo>
                    <a:pt x="1423454" y="862655"/>
                  </a:lnTo>
                  <a:lnTo>
                    <a:pt x="1419749" y="867419"/>
                  </a:lnTo>
                  <a:lnTo>
                    <a:pt x="1415515" y="871654"/>
                  </a:lnTo>
                  <a:lnTo>
                    <a:pt x="1411545" y="875625"/>
                  </a:lnTo>
                  <a:lnTo>
                    <a:pt x="1406782" y="879331"/>
                  </a:lnTo>
                  <a:lnTo>
                    <a:pt x="1402283" y="883036"/>
                  </a:lnTo>
                  <a:lnTo>
                    <a:pt x="1397784" y="886213"/>
                  </a:lnTo>
                  <a:lnTo>
                    <a:pt x="1392492" y="889389"/>
                  </a:lnTo>
                  <a:lnTo>
                    <a:pt x="1387728" y="892301"/>
                  </a:lnTo>
                  <a:lnTo>
                    <a:pt x="1382436" y="895213"/>
                  </a:lnTo>
                  <a:lnTo>
                    <a:pt x="1376878" y="897595"/>
                  </a:lnTo>
                  <a:lnTo>
                    <a:pt x="1371586" y="899713"/>
                  </a:lnTo>
                  <a:lnTo>
                    <a:pt x="1366028" y="901565"/>
                  </a:lnTo>
                  <a:lnTo>
                    <a:pt x="1360207" y="903418"/>
                  </a:lnTo>
                  <a:lnTo>
                    <a:pt x="1354385" y="904477"/>
                  </a:lnTo>
                  <a:lnTo>
                    <a:pt x="1348298" y="905536"/>
                  </a:lnTo>
                  <a:lnTo>
                    <a:pt x="1342476" y="906330"/>
                  </a:lnTo>
                  <a:lnTo>
                    <a:pt x="1336390" y="907124"/>
                  </a:lnTo>
                  <a:lnTo>
                    <a:pt x="1330039" y="907124"/>
                  </a:lnTo>
                  <a:lnTo>
                    <a:pt x="846557" y="907124"/>
                  </a:lnTo>
                  <a:lnTo>
                    <a:pt x="846557" y="1149059"/>
                  </a:lnTo>
                  <a:lnTo>
                    <a:pt x="906893" y="1149059"/>
                  </a:lnTo>
                  <a:lnTo>
                    <a:pt x="909539" y="1149059"/>
                  </a:lnTo>
                  <a:lnTo>
                    <a:pt x="912715" y="1149588"/>
                  </a:lnTo>
                  <a:lnTo>
                    <a:pt x="916155" y="1150118"/>
                  </a:lnTo>
                  <a:lnTo>
                    <a:pt x="920918" y="1150912"/>
                  </a:lnTo>
                  <a:lnTo>
                    <a:pt x="925946" y="1152235"/>
                  </a:lnTo>
                  <a:lnTo>
                    <a:pt x="931503" y="1154088"/>
                  </a:lnTo>
                  <a:lnTo>
                    <a:pt x="937061" y="1156471"/>
                  </a:lnTo>
                  <a:lnTo>
                    <a:pt x="942883" y="1159912"/>
                  </a:lnTo>
                  <a:lnTo>
                    <a:pt x="945529" y="1161765"/>
                  </a:lnTo>
                  <a:lnTo>
                    <a:pt x="948175" y="1163882"/>
                  </a:lnTo>
                  <a:lnTo>
                    <a:pt x="950821" y="1166265"/>
                  </a:lnTo>
                  <a:lnTo>
                    <a:pt x="953468" y="1168647"/>
                  </a:lnTo>
                  <a:lnTo>
                    <a:pt x="955585" y="1171559"/>
                  </a:lnTo>
                  <a:lnTo>
                    <a:pt x="957967" y="1174470"/>
                  </a:lnTo>
                  <a:lnTo>
                    <a:pt x="959819" y="1177911"/>
                  </a:lnTo>
                  <a:lnTo>
                    <a:pt x="961671" y="1181617"/>
                  </a:lnTo>
                  <a:lnTo>
                    <a:pt x="963524" y="1185588"/>
                  </a:lnTo>
                  <a:lnTo>
                    <a:pt x="964847" y="1189558"/>
                  </a:lnTo>
                  <a:lnTo>
                    <a:pt x="965905" y="1194058"/>
                  </a:lnTo>
                  <a:lnTo>
                    <a:pt x="966699" y="1198823"/>
                  </a:lnTo>
                  <a:lnTo>
                    <a:pt x="967229" y="1204117"/>
                  </a:lnTo>
                  <a:lnTo>
                    <a:pt x="967493" y="1209675"/>
                  </a:lnTo>
                  <a:lnTo>
                    <a:pt x="483482" y="1209675"/>
                  </a:lnTo>
                  <a:lnTo>
                    <a:pt x="484011" y="1206763"/>
                  </a:lnTo>
                  <a:lnTo>
                    <a:pt x="484011" y="1204117"/>
                  </a:lnTo>
                  <a:lnTo>
                    <a:pt x="484541" y="1200146"/>
                  </a:lnTo>
                  <a:lnTo>
                    <a:pt x="485334" y="1195646"/>
                  </a:lnTo>
                  <a:lnTo>
                    <a:pt x="486922" y="1190352"/>
                  </a:lnTo>
                  <a:lnTo>
                    <a:pt x="488775" y="1184793"/>
                  </a:lnTo>
                  <a:lnTo>
                    <a:pt x="491156" y="1179499"/>
                  </a:lnTo>
                  <a:lnTo>
                    <a:pt x="494332" y="1173676"/>
                  </a:lnTo>
                  <a:lnTo>
                    <a:pt x="496449" y="1170764"/>
                  </a:lnTo>
                  <a:lnTo>
                    <a:pt x="498566" y="1168117"/>
                  </a:lnTo>
                  <a:lnTo>
                    <a:pt x="500683" y="1165735"/>
                  </a:lnTo>
                  <a:lnTo>
                    <a:pt x="503329" y="1163353"/>
                  </a:lnTo>
                  <a:lnTo>
                    <a:pt x="506240" y="1160706"/>
                  </a:lnTo>
                  <a:lnTo>
                    <a:pt x="509151" y="1158588"/>
                  </a:lnTo>
                  <a:lnTo>
                    <a:pt x="512592" y="1156471"/>
                  </a:lnTo>
                  <a:lnTo>
                    <a:pt x="516296" y="1154618"/>
                  </a:lnTo>
                  <a:lnTo>
                    <a:pt x="520001" y="1153030"/>
                  </a:lnTo>
                  <a:lnTo>
                    <a:pt x="524235" y="1151706"/>
                  </a:lnTo>
                  <a:lnTo>
                    <a:pt x="528734" y="1150383"/>
                  </a:lnTo>
                  <a:lnTo>
                    <a:pt x="533497" y="1149853"/>
                  </a:lnTo>
                  <a:lnTo>
                    <a:pt x="538525" y="1149059"/>
                  </a:lnTo>
                  <a:lnTo>
                    <a:pt x="544083" y="1149059"/>
                  </a:lnTo>
                  <a:lnTo>
                    <a:pt x="604683" y="1149059"/>
                  </a:lnTo>
                  <a:lnTo>
                    <a:pt x="604683" y="907124"/>
                  </a:lnTo>
                  <a:lnTo>
                    <a:pt x="120672" y="907124"/>
                  </a:lnTo>
                  <a:lnTo>
                    <a:pt x="114585" y="907124"/>
                  </a:lnTo>
                  <a:lnTo>
                    <a:pt x="108499" y="906330"/>
                  </a:lnTo>
                  <a:lnTo>
                    <a:pt x="102412" y="905536"/>
                  </a:lnTo>
                  <a:lnTo>
                    <a:pt x="96590" y="904477"/>
                  </a:lnTo>
                  <a:lnTo>
                    <a:pt x="90769" y="903418"/>
                  </a:lnTo>
                  <a:lnTo>
                    <a:pt x="84947" y="901565"/>
                  </a:lnTo>
                  <a:lnTo>
                    <a:pt x="79389" y="899713"/>
                  </a:lnTo>
                  <a:lnTo>
                    <a:pt x="73832" y="897595"/>
                  </a:lnTo>
                  <a:lnTo>
                    <a:pt x="68539" y="895213"/>
                  </a:lnTo>
                  <a:lnTo>
                    <a:pt x="63511" y="892301"/>
                  </a:lnTo>
                  <a:lnTo>
                    <a:pt x="58219" y="889389"/>
                  </a:lnTo>
                  <a:lnTo>
                    <a:pt x="53455" y="886213"/>
                  </a:lnTo>
                  <a:lnTo>
                    <a:pt x="48427" y="883036"/>
                  </a:lnTo>
                  <a:lnTo>
                    <a:pt x="43929" y="879331"/>
                  </a:lnTo>
                  <a:lnTo>
                    <a:pt x="39695" y="875625"/>
                  </a:lnTo>
                  <a:lnTo>
                    <a:pt x="35461" y="871654"/>
                  </a:lnTo>
                  <a:lnTo>
                    <a:pt x="31491" y="867419"/>
                  </a:lnTo>
                  <a:lnTo>
                    <a:pt x="27786" y="862655"/>
                  </a:lnTo>
                  <a:lnTo>
                    <a:pt x="24081" y="858155"/>
                  </a:lnTo>
                  <a:lnTo>
                    <a:pt x="20641" y="853655"/>
                  </a:lnTo>
                  <a:lnTo>
                    <a:pt x="17466" y="848626"/>
                  </a:lnTo>
                  <a:lnTo>
                    <a:pt x="14555" y="843596"/>
                  </a:lnTo>
                  <a:lnTo>
                    <a:pt x="11908" y="838302"/>
                  </a:lnTo>
                  <a:lnTo>
                    <a:pt x="9527" y="833008"/>
                  </a:lnTo>
                  <a:lnTo>
                    <a:pt x="7410" y="827714"/>
                  </a:lnTo>
                  <a:lnTo>
                    <a:pt x="5557" y="821891"/>
                  </a:lnTo>
                  <a:lnTo>
                    <a:pt x="3705" y="816068"/>
                  </a:lnTo>
                  <a:lnTo>
                    <a:pt x="2382" y="810244"/>
                  </a:lnTo>
                  <a:lnTo>
                    <a:pt x="1323" y="804421"/>
                  </a:lnTo>
                  <a:lnTo>
                    <a:pt x="529" y="798333"/>
                  </a:lnTo>
                  <a:lnTo>
                    <a:pt x="0" y="792245"/>
                  </a:lnTo>
                  <a:lnTo>
                    <a:pt x="0" y="785892"/>
                  </a:lnTo>
                  <a:lnTo>
                    <a:pt x="0" y="120703"/>
                  </a:lnTo>
                  <a:lnTo>
                    <a:pt x="0" y="114615"/>
                  </a:lnTo>
                  <a:lnTo>
                    <a:pt x="529" y="108527"/>
                  </a:lnTo>
                  <a:lnTo>
                    <a:pt x="1323" y="102438"/>
                  </a:lnTo>
                  <a:lnTo>
                    <a:pt x="2382" y="96615"/>
                  </a:lnTo>
                  <a:lnTo>
                    <a:pt x="3705" y="90792"/>
                  </a:lnTo>
                  <a:lnTo>
                    <a:pt x="5557" y="84968"/>
                  </a:lnTo>
                  <a:lnTo>
                    <a:pt x="7410" y="79145"/>
                  </a:lnTo>
                  <a:lnTo>
                    <a:pt x="9527" y="73586"/>
                  </a:lnTo>
                  <a:lnTo>
                    <a:pt x="11908" y="68557"/>
                  </a:lnTo>
                  <a:lnTo>
                    <a:pt x="14555" y="63263"/>
                  </a:lnTo>
                  <a:lnTo>
                    <a:pt x="17466" y="58234"/>
                  </a:lnTo>
                  <a:lnTo>
                    <a:pt x="20641" y="53204"/>
                  </a:lnTo>
                  <a:lnTo>
                    <a:pt x="24081" y="48705"/>
                  </a:lnTo>
                  <a:lnTo>
                    <a:pt x="27786" y="44205"/>
                  </a:lnTo>
                  <a:lnTo>
                    <a:pt x="31491" y="39440"/>
                  </a:lnTo>
                  <a:lnTo>
                    <a:pt x="35461" y="35205"/>
                  </a:lnTo>
                  <a:lnTo>
                    <a:pt x="39695" y="31234"/>
                  </a:lnTo>
                  <a:lnTo>
                    <a:pt x="43929" y="27529"/>
                  </a:lnTo>
                  <a:lnTo>
                    <a:pt x="48427" y="24087"/>
                  </a:lnTo>
                  <a:lnTo>
                    <a:pt x="53455" y="20646"/>
                  </a:lnTo>
                  <a:lnTo>
                    <a:pt x="58219" y="17205"/>
                  </a:lnTo>
                  <a:lnTo>
                    <a:pt x="63511" y="14558"/>
                  </a:lnTo>
                  <a:lnTo>
                    <a:pt x="68539" y="11911"/>
                  </a:lnTo>
                  <a:lnTo>
                    <a:pt x="73832" y="9264"/>
                  </a:lnTo>
                  <a:lnTo>
                    <a:pt x="79389" y="7147"/>
                  </a:lnTo>
                  <a:lnTo>
                    <a:pt x="84947" y="5294"/>
                  </a:lnTo>
                  <a:lnTo>
                    <a:pt x="90769" y="3441"/>
                  </a:lnTo>
                  <a:lnTo>
                    <a:pt x="96590" y="2382"/>
                  </a:lnTo>
                  <a:lnTo>
                    <a:pt x="102412" y="1059"/>
                  </a:lnTo>
                  <a:lnTo>
                    <a:pt x="108499" y="529"/>
                  </a:lnTo>
                  <a:lnTo>
                    <a:pt x="114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bIns="432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0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单线程模型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936556"/>
            <a:ext cx="5274310" cy="55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单线程模型，是指所有的 </a:t>
            </a:r>
            <a:r>
              <a:rPr lang="en-US" altLang="zh-CN" dirty="0"/>
              <a:t>I/O </a:t>
            </a:r>
            <a:r>
              <a:rPr lang="zh-CN" altLang="en-US" dirty="0"/>
              <a:t>操作都在</a:t>
            </a:r>
            <a:r>
              <a:rPr lang="zh-CN" altLang="en-US" b="1" dirty="0"/>
              <a:t>同一个</a:t>
            </a:r>
            <a:r>
              <a:rPr lang="zh-CN" altLang="en-US" dirty="0"/>
              <a:t> </a:t>
            </a:r>
            <a:r>
              <a:rPr lang="en-US" altLang="zh-CN" dirty="0"/>
              <a:t>NIO </a:t>
            </a:r>
            <a:r>
              <a:rPr lang="zh-CN" altLang="en-US" dirty="0"/>
              <a:t>线程上面完成，此时</a:t>
            </a:r>
            <a:r>
              <a:rPr lang="en-US" altLang="zh-CN" dirty="0"/>
              <a:t>NIO</a:t>
            </a:r>
            <a:r>
              <a:rPr lang="zh-CN" altLang="en-US" dirty="0"/>
              <a:t>线程职责包括：接收新建连接请求、读写操作等。</a:t>
            </a:r>
          </a:p>
        </p:txBody>
      </p:sp>
      <p:pic>
        <p:nvPicPr>
          <p:cNvPr id="5" name="图片 4" descr="https://img2018.cnblogs.com/blog/772134/201911/772134-20191117084641969-5149461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1017933"/>
            <a:ext cx="5274310" cy="2727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72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多线程模型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660892"/>
            <a:ext cx="5274310" cy="82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多线程模型就是有</a:t>
            </a:r>
            <a:r>
              <a:rPr lang="zh-CN" altLang="en-US" b="1" dirty="0"/>
              <a:t>一组</a:t>
            </a:r>
            <a:r>
              <a:rPr lang="zh-CN" altLang="en-US" dirty="0"/>
              <a:t> </a:t>
            </a:r>
            <a:r>
              <a:rPr lang="en-US" altLang="zh-CN" dirty="0"/>
              <a:t>NIO </a:t>
            </a:r>
            <a:r>
              <a:rPr lang="zh-CN" altLang="en-US" dirty="0"/>
              <a:t>线程来处理连接读写操作，</a:t>
            </a:r>
            <a:r>
              <a:rPr lang="zh-CN" altLang="en-US" b="1" dirty="0"/>
              <a:t>一个</a:t>
            </a:r>
            <a:r>
              <a:rPr lang="en-US" altLang="zh-CN" dirty="0"/>
              <a:t>NIO</a:t>
            </a:r>
            <a:r>
              <a:rPr lang="zh-CN" altLang="en-US" dirty="0"/>
              <a:t>线程处理</a:t>
            </a:r>
            <a:r>
              <a:rPr lang="en-US" altLang="zh-CN" dirty="0"/>
              <a:t>Accept</a:t>
            </a:r>
            <a:r>
              <a:rPr lang="zh-CN" altLang="en-US" dirty="0"/>
              <a:t>。一个</a:t>
            </a:r>
            <a:r>
              <a:rPr lang="en-US" altLang="zh-CN" dirty="0"/>
              <a:t>NIO</a:t>
            </a:r>
            <a:r>
              <a:rPr lang="zh-CN" altLang="en-US" dirty="0"/>
              <a:t>线程可以处理多个连接事件，一个连接的事件只能属于一个</a:t>
            </a:r>
            <a:r>
              <a:rPr lang="en-US" altLang="zh-CN" dirty="0"/>
              <a:t>NIO</a:t>
            </a:r>
            <a:r>
              <a:rPr lang="zh-CN" altLang="en-US" dirty="0"/>
              <a:t>线程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https://img2018.cnblogs.com/blog/772134/201911/772134-20191117085027978-153203624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1298921"/>
            <a:ext cx="5274310" cy="2165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15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2034378" y="1763250"/>
            <a:ext cx="1781734" cy="1782198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2507669" y="1979274"/>
            <a:ext cx="796344" cy="769284"/>
            <a:chOff x="5512720" y="2152017"/>
            <a:chExt cx="583915" cy="496874"/>
          </a:xfrm>
        </p:grpSpPr>
        <p:sp>
          <p:nvSpPr>
            <p:cNvPr id="37" name="Freeform 159"/>
            <p:cNvSpPr/>
            <p:nvPr/>
          </p:nvSpPr>
          <p:spPr bwMode="auto">
            <a:xfrm>
              <a:off x="5574376" y="2246314"/>
              <a:ext cx="460603" cy="402577"/>
            </a:xfrm>
            <a:custGeom>
              <a:avLst/>
              <a:gdLst>
                <a:gd name="T0" fmla="*/ 29 w 54"/>
                <a:gd name="T1" fmla="*/ 1 h 47"/>
                <a:gd name="T2" fmla="*/ 24 w 54"/>
                <a:gd name="T3" fmla="*/ 1 h 47"/>
                <a:gd name="T4" fmla="*/ 2 w 54"/>
                <a:gd name="T5" fmla="*/ 15 h 47"/>
                <a:gd name="T6" fmla="*/ 0 w 54"/>
                <a:gd name="T7" fmla="*/ 20 h 47"/>
                <a:gd name="T8" fmla="*/ 0 w 54"/>
                <a:gd name="T9" fmla="*/ 44 h 47"/>
                <a:gd name="T10" fmla="*/ 3 w 54"/>
                <a:gd name="T11" fmla="*/ 47 h 47"/>
                <a:gd name="T12" fmla="*/ 13 w 54"/>
                <a:gd name="T13" fmla="*/ 47 h 47"/>
                <a:gd name="T14" fmla="*/ 16 w 54"/>
                <a:gd name="T15" fmla="*/ 44 h 47"/>
                <a:gd name="T16" fmla="*/ 16 w 54"/>
                <a:gd name="T17" fmla="*/ 27 h 47"/>
                <a:gd name="T18" fmla="*/ 19 w 54"/>
                <a:gd name="T19" fmla="*/ 24 h 47"/>
                <a:gd name="T20" fmla="*/ 35 w 54"/>
                <a:gd name="T21" fmla="*/ 24 h 47"/>
                <a:gd name="T22" fmla="*/ 38 w 54"/>
                <a:gd name="T23" fmla="*/ 27 h 47"/>
                <a:gd name="T24" fmla="*/ 38 w 54"/>
                <a:gd name="T25" fmla="*/ 44 h 47"/>
                <a:gd name="T26" fmla="*/ 41 w 54"/>
                <a:gd name="T27" fmla="*/ 47 h 47"/>
                <a:gd name="T28" fmla="*/ 51 w 54"/>
                <a:gd name="T29" fmla="*/ 47 h 47"/>
                <a:gd name="T30" fmla="*/ 54 w 54"/>
                <a:gd name="T31" fmla="*/ 44 h 47"/>
                <a:gd name="T32" fmla="*/ 54 w 54"/>
                <a:gd name="T33" fmla="*/ 20 h 47"/>
                <a:gd name="T34" fmla="*/ 52 w 54"/>
                <a:gd name="T35" fmla="*/ 16 h 47"/>
                <a:gd name="T36" fmla="*/ 29 w 54"/>
                <a:gd name="T37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47">
                  <a:moveTo>
                    <a:pt x="29" y="1"/>
                  </a:moveTo>
                  <a:cubicBezTo>
                    <a:pt x="28" y="0"/>
                    <a:pt x="25" y="0"/>
                    <a:pt x="24" y="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7"/>
                    <a:pt x="16" y="46"/>
                    <a:pt x="16" y="44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7" y="24"/>
                    <a:pt x="19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7" y="24"/>
                    <a:pt x="38" y="26"/>
                    <a:pt x="38" y="27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6"/>
                    <a:pt x="39" y="47"/>
                    <a:pt x="41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3" y="47"/>
                    <a:pt x="54" y="46"/>
                    <a:pt x="54" y="4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3" y="17"/>
                    <a:pt x="52" y="16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900"/>
            </a:p>
          </p:txBody>
        </p:sp>
        <p:sp>
          <p:nvSpPr>
            <p:cNvPr id="38" name="Freeform 160"/>
            <p:cNvSpPr/>
            <p:nvPr/>
          </p:nvSpPr>
          <p:spPr bwMode="auto">
            <a:xfrm>
              <a:off x="5512720" y="2152017"/>
              <a:ext cx="583915" cy="224863"/>
            </a:xfrm>
            <a:custGeom>
              <a:avLst/>
              <a:gdLst>
                <a:gd name="T0" fmla="*/ 64 w 68"/>
                <a:gd name="T1" fmla="*/ 20 h 26"/>
                <a:gd name="T2" fmla="*/ 61 w 68"/>
                <a:gd name="T3" fmla="*/ 15 h 26"/>
                <a:gd name="T4" fmla="*/ 61 w 68"/>
                <a:gd name="T5" fmla="*/ 10 h 26"/>
                <a:gd name="T6" fmla="*/ 58 w 68"/>
                <a:gd name="T7" fmla="*/ 7 h 26"/>
                <a:gd name="T8" fmla="*/ 57 w 68"/>
                <a:gd name="T9" fmla="*/ 7 h 26"/>
                <a:gd name="T10" fmla="*/ 54 w 68"/>
                <a:gd name="T11" fmla="*/ 10 h 26"/>
                <a:gd name="T12" fmla="*/ 54 w 68"/>
                <a:gd name="T13" fmla="*/ 10 h 26"/>
                <a:gd name="T14" fmla="*/ 52 w 68"/>
                <a:gd name="T15" fmla="*/ 12 h 26"/>
                <a:gd name="T16" fmla="*/ 36 w 68"/>
                <a:gd name="T17" fmla="*/ 1 h 26"/>
                <a:gd name="T18" fmla="*/ 33 w 68"/>
                <a:gd name="T19" fmla="*/ 0 h 26"/>
                <a:gd name="T20" fmla="*/ 30 w 68"/>
                <a:gd name="T21" fmla="*/ 1 h 26"/>
                <a:gd name="T22" fmla="*/ 2 w 68"/>
                <a:gd name="T23" fmla="*/ 20 h 26"/>
                <a:gd name="T24" fmla="*/ 1 w 68"/>
                <a:gd name="T25" fmla="*/ 24 h 26"/>
                <a:gd name="T26" fmla="*/ 5 w 68"/>
                <a:gd name="T27" fmla="*/ 24 h 26"/>
                <a:gd name="T28" fmla="*/ 31 w 68"/>
                <a:gd name="T29" fmla="*/ 7 h 26"/>
                <a:gd name="T30" fmla="*/ 36 w 68"/>
                <a:gd name="T31" fmla="*/ 7 h 26"/>
                <a:gd name="T32" fmla="*/ 63 w 68"/>
                <a:gd name="T33" fmla="*/ 25 h 26"/>
                <a:gd name="T34" fmla="*/ 67 w 68"/>
                <a:gd name="T35" fmla="*/ 25 h 26"/>
                <a:gd name="T36" fmla="*/ 66 w 68"/>
                <a:gd name="T37" fmla="*/ 21 h 26"/>
                <a:gd name="T38" fmla="*/ 64 w 68"/>
                <a:gd name="T3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6">
                  <a:moveTo>
                    <a:pt x="64" y="20"/>
                  </a:moveTo>
                  <a:cubicBezTo>
                    <a:pt x="62" y="19"/>
                    <a:pt x="61" y="17"/>
                    <a:pt x="61" y="1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4" y="8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2"/>
                    <a:pt x="53" y="13"/>
                    <a:pt x="52" y="1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0"/>
                    <a:pt x="33" y="0"/>
                  </a:cubicBezTo>
                  <a:cubicBezTo>
                    <a:pt x="33" y="0"/>
                    <a:pt x="32" y="1"/>
                    <a:pt x="30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2" y="25"/>
                    <a:pt x="3" y="25"/>
                    <a:pt x="5" y="2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6"/>
                    <a:pt x="34" y="6"/>
                    <a:pt x="36" y="7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6" y="26"/>
                    <a:pt x="67" y="25"/>
                  </a:cubicBezTo>
                  <a:cubicBezTo>
                    <a:pt x="68" y="24"/>
                    <a:pt x="67" y="22"/>
                    <a:pt x="66" y="21"/>
                  </a:cubicBezTo>
                  <a:lnTo>
                    <a:pt x="6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900"/>
            </a:p>
          </p:txBody>
        </p:sp>
      </p:grpSp>
      <p:sp>
        <p:nvSpPr>
          <p:cNvPr id="39" name="标题 4"/>
          <p:cNvSpPr txBox="1"/>
          <p:nvPr/>
        </p:nvSpPr>
        <p:spPr>
          <a:xfrm>
            <a:off x="2466313" y="2830623"/>
            <a:ext cx="971855" cy="60235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 录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142362" y="1862121"/>
            <a:ext cx="1574906" cy="1575316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248047" y="1366968"/>
            <a:ext cx="2915565" cy="3605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032079" y="1331202"/>
            <a:ext cx="431936" cy="432048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 w="2540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43" name="标题 4"/>
          <p:cNvSpPr txBox="1"/>
          <p:nvPr/>
        </p:nvSpPr>
        <p:spPr>
          <a:xfrm>
            <a:off x="4032079" y="1466830"/>
            <a:ext cx="431936" cy="373355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标题 4"/>
          <p:cNvSpPr txBox="1"/>
          <p:nvPr/>
        </p:nvSpPr>
        <p:spPr>
          <a:xfrm>
            <a:off x="4510845" y="1360169"/>
            <a:ext cx="2699597" cy="35511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右箭头 44"/>
          <p:cNvSpPr/>
          <p:nvPr/>
        </p:nvSpPr>
        <p:spPr>
          <a:xfrm>
            <a:off x="6785668" y="1466830"/>
            <a:ext cx="215968" cy="141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410023" y="1898879"/>
            <a:ext cx="2915565" cy="3605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194055" y="1863113"/>
            <a:ext cx="431936" cy="43204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0"/>
          </a:gradFill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48" name="标题 4"/>
          <p:cNvSpPr txBox="1"/>
          <p:nvPr/>
        </p:nvSpPr>
        <p:spPr>
          <a:xfrm>
            <a:off x="4194055" y="1998740"/>
            <a:ext cx="431936" cy="373355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标题 4"/>
          <p:cNvSpPr txBox="1"/>
          <p:nvPr/>
        </p:nvSpPr>
        <p:spPr>
          <a:xfrm>
            <a:off x="4679983" y="1892079"/>
            <a:ext cx="2699597" cy="35511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模型介绍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右箭头 49"/>
          <p:cNvSpPr/>
          <p:nvPr/>
        </p:nvSpPr>
        <p:spPr>
          <a:xfrm>
            <a:off x="6947644" y="1998740"/>
            <a:ext cx="215968" cy="141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4518007" y="2430789"/>
            <a:ext cx="2915565" cy="3605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5400000" scaled="0"/>
          </a:gradFill>
          <a:ln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302039" y="2395023"/>
            <a:ext cx="431936" cy="43204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5400000" scaled="0"/>
          </a:gradFill>
          <a:ln w="25400"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53" name="标题 4"/>
          <p:cNvSpPr txBox="1"/>
          <p:nvPr/>
        </p:nvSpPr>
        <p:spPr>
          <a:xfrm>
            <a:off x="4302039" y="2530651"/>
            <a:ext cx="431936" cy="373355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标题 4"/>
          <p:cNvSpPr txBox="1"/>
          <p:nvPr/>
        </p:nvSpPr>
        <p:spPr>
          <a:xfrm>
            <a:off x="4787967" y="2423990"/>
            <a:ext cx="2699597" cy="35511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的线程模型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7055628" y="2530651"/>
            <a:ext cx="215968" cy="141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410023" y="2962700"/>
            <a:ext cx="2915565" cy="3605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194055" y="2926934"/>
            <a:ext cx="431936" cy="432048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  <a:ln w="25400"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58" name="标题 4"/>
          <p:cNvSpPr txBox="1"/>
          <p:nvPr/>
        </p:nvSpPr>
        <p:spPr>
          <a:xfrm>
            <a:off x="4194055" y="3062561"/>
            <a:ext cx="431936" cy="373355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标题 4"/>
          <p:cNvSpPr txBox="1"/>
          <p:nvPr/>
        </p:nvSpPr>
        <p:spPr>
          <a:xfrm>
            <a:off x="4625991" y="2968104"/>
            <a:ext cx="2699597" cy="35511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组件介绍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6947644" y="3062561"/>
            <a:ext cx="215968" cy="141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4248047" y="3496131"/>
            <a:ext cx="2915565" cy="3605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032079" y="3460364"/>
            <a:ext cx="431936" cy="432048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5400000" scaled="0"/>
          </a:gradFill>
          <a:ln w="25400"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  <p:sp>
        <p:nvSpPr>
          <p:cNvPr id="63" name="标题 4"/>
          <p:cNvSpPr txBox="1"/>
          <p:nvPr/>
        </p:nvSpPr>
        <p:spPr>
          <a:xfrm>
            <a:off x="4032079" y="3595992"/>
            <a:ext cx="431936" cy="373355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标题 4"/>
          <p:cNvSpPr txBox="1"/>
          <p:nvPr/>
        </p:nvSpPr>
        <p:spPr>
          <a:xfrm>
            <a:off x="4518007" y="3501535"/>
            <a:ext cx="2699597" cy="35511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基本使用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6785668" y="3595992"/>
            <a:ext cx="215968" cy="141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/>
      <p:bldP spid="40" grpId="0" animBg="1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3" grpId="0"/>
      <p:bldP spid="54" grpId="0"/>
      <p:bldP spid="55" grpId="0" animBg="1"/>
      <p:bldP spid="56" grpId="0" animBg="1"/>
      <p:bldP spid="57" grpId="0" animBg="1"/>
      <p:bldP spid="58" grpId="0"/>
      <p:bldP spid="59" grpId="0"/>
      <p:bldP spid="60" grpId="0" animBg="1"/>
      <p:bldP spid="61" grpId="0" animBg="1"/>
      <p:bldP spid="62" grpId="0" animBg="1"/>
      <p:bldP spid="63" grpId="0"/>
      <p:bldP spid="64" grpId="0"/>
      <p:bldP spid="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主从多线程模型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4008106"/>
            <a:ext cx="5274310" cy="56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服务端用于接收客户端连接的不再是一个单独的 </a:t>
            </a:r>
            <a:r>
              <a:rPr lang="en-US" altLang="zh-CN" dirty="0"/>
              <a:t>NIO </a:t>
            </a:r>
            <a:r>
              <a:rPr lang="zh-CN" altLang="en-US" dirty="0"/>
              <a:t>线程，而是一个独立的 </a:t>
            </a:r>
            <a:r>
              <a:rPr lang="en-US" altLang="zh-CN" dirty="0"/>
              <a:t>NIO </a:t>
            </a:r>
            <a:r>
              <a:rPr lang="zh-CN" altLang="en-US" dirty="0"/>
              <a:t>线程池，其它与多线程模型一致。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https://img2018.cnblogs.com/blog/772134/201911/772134-20191117084714072-172084240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936611"/>
            <a:ext cx="5274310" cy="307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3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3700059" y="2462747"/>
            <a:ext cx="3236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0059" y="1869612"/>
            <a:ext cx="3030317" cy="5770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3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33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基础组件</a:t>
            </a:r>
          </a:p>
        </p:txBody>
      </p:sp>
      <p:sp>
        <p:nvSpPr>
          <p:cNvPr id="19" name="矩形 18"/>
          <p:cNvSpPr/>
          <p:nvPr/>
        </p:nvSpPr>
        <p:spPr>
          <a:xfrm>
            <a:off x="3735757" y="2598791"/>
            <a:ext cx="1057341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Channel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5758" y="2915903"/>
            <a:ext cx="178831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ChannelHandler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64533" y="2899847"/>
            <a:ext cx="178831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ChannelPipeline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64533" y="2598790"/>
            <a:ext cx="286546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EventLoop&amp;EventLoopGroup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39138" y="1629843"/>
            <a:ext cx="1837257" cy="1837257"/>
            <a:chOff x="1839138" y="1629843"/>
            <a:chExt cx="1837257" cy="1837257"/>
          </a:xfrm>
        </p:grpSpPr>
        <p:grpSp>
          <p:nvGrpSpPr>
            <p:cNvPr id="2" name="组合 1"/>
            <p:cNvGrpSpPr/>
            <p:nvPr/>
          </p:nvGrpSpPr>
          <p:grpSpPr>
            <a:xfrm>
              <a:off x="1839138" y="1629843"/>
              <a:ext cx="1837257" cy="1837257"/>
              <a:chOff x="2452184" y="2173124"/>
              <a:chExt cx="2449676" cy="2449676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452184" y="2173124"/>
                <a:ext cx="2449676" cy="2449676"/>
                <a:chOff x="2099081" y="2031187"/>
                <a:chExt cx="2739620" cy="2739620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099081" y="2031187"/>
                  <a:ext cx="2739620" cy="27396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alpha val="99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  <a:effectLst>
                  <a:softEdge rad="101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2377216" y="2309322"/>
                  <a:ext cx="2183348" cy="2183348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B8BBBC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椭圆 8"/>
              <p:cNvSpPr/>
              <p:nvPr/>
            </p:nvSpPr>
            <p:spPr>
              <a:xfrm>
                <a:off x="2938198" y="2659139"/>
                <a:ext cx="1477648" cy="14776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2032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0"/>
              </a:p>
            </p:txBody>
          </p:sp>
        </p:grpSp>
        <p:sp>
          <p:nvSpPr>
            <p:cNvPr id="17" name="Freeform 37"/>
            <p:cNvSpPr>
              <a:spLocks noEditPoints="1"/>
            </p:cNvSpPr>
            <p:nvPr/>
          </p:nvSpPr>
          <p:spPr bwMode="auto">
            <a:xfrm>
              <a:off x="2510839" y="2303853"/>
              <a:ext cx="493852" cy="489234"/>
            </a:xfrm>
            <a:custGeom>
              <a:avLst/>
              <a:gdLst>
                <a:gd name="T0" fmla="*/ 594912 w 732"/>
                <a:gd name="T1" fmla="*/ 562343 h 724"/>
                <a:gd name="T2" fmla="*/ 526510 w 732"/>
                <a:gd name="T3" fmla="*/ 562343 h 724"/>
                <a:gd name="T4" fmla="*/ 431109 w 732"/>
                <a:gd name="T5" fmla="*/ 379401 h 724"/>
                <a:gd name="T6" fmla="*/ 421208 w 732"/>
                <a:gd name="T7" fmla="*/ 415449 h 724"/>
                <a:gd name="T8" fmla="*/ 369007 w 732"/>
                <a:gd name="T9" fmla="*/ 455101 h 724"/>
                <a:gd name="T10" fmla="*/ 540011 w 732"/>
                <a:gd name="T11" fmla="*/ 644351 h 724"/>
                <a:gd name="T12" fmla="*/ 649813 w 732"/>
                <a:gd name="T13" fmla="*/ 570454 h 724"/>
                <a:gd name="T14" fmla="*/ 568811 w 732"/>
                <a:gd name="T15" fmla="*/ 486643 h 724"/>
                <a:gd name="T16" fmla="*/ 449109 w 732"/>
                <a:gd name="T17" fmla="*/ 388413 h 724"/>
                <a:gd name="T18" fmla="*/ 237605 w 732"/>
                <a:gd name="T19" fmla="*/ 231606 h 724"/>
                <a:gd name="T20" fmla="*/ 273605 w 732"/>
                <a:gd name="T21" fmla="*/ 221693 h 724"/>
                <a:gd name="T22" fmla="*/ 283506 w 732"/>
                <a:gd name="T23" fmla="*/ 186546 h 724"/>
                <a:gd name="T24" fmla="*/ 292506 w 732"/>
                <a:gd name="T25" fmla="*/ 153202 h 724"/>
                <a:gd name="T26" fmla="*/ 126903 w 732"/>
                <a:gd name="T27" fmla="*/ 14419 h 724"/>
                <a:gd name="T28" fmla="*/ 104402 w 732"/>
                <a:gd name="T29" fmla="*/ 184744 h 724"/>
                <a:gd name="T30" fmla="*/ 900 w 732"/>
                <a:gd name="T31" fmla="*/ 141487 h 724"/>
                <a:gd name="T32" fmla="*/ 196204 w 732"/>
                <a:gd name="T33" fmla="*/ 281171 h 724"/>
                <a:gd name="T34" fmla="*/ 221404 w 732"/>
                <a:gd name="T35" fmla="*/ 248729 h 724"/>
                <a:gd name="T36" fmla="*/ 634513 w 732"/>
                <a:gd name="T37" fmla="*/ 63985 h 724"/>
                <a:gd name="T38" fmla="*/ 546311 w 732"/>
                <a:gd name="T39" fmla="*/ 0 h 724"/>
                <a:gd name="T40" fmla="*/ 309606 w 732"/>
                <a:gd name="T41" fmla="*/ 211780 h 724"/>
                <a:gd name="T42" fmla="*/ 275405 w 732"/>
                <a:gd name="T43" fmla="*/ 260444 h 724"/>
                <a:gd name="T44" fmla="*/ 246605 w 732"/>
                <a:gd name="T45" fmla="*/ 274863 h 724"/>
                <a:gd name="T46" fmla="*/ 250205 w 732"/>
                <a:gd name="T47" fmla="*/ 364982 h 724"/>
                <a:gd name="T48" fmla="*/ 58501 w 732"/>
                <a:gd name="T49" fmla="*/ 530801 h 724"/>
                <a:gd name="T50" fmla="*/ 37801 w 732"/>
                <a:gd name="T51" fmla="*/ 652462 h 724"/>
                <a:gd name="T52" fmla="*/ 136803 w 732"/>
                <a:gd name="T53" fmla="*/ 553331 h 724"/>
                <a:gd name="T54" fmla="*/ 291606 w 732"/>
                <a:gd name="T55" fmla="*/ 406437 h 724"/>
                <a:gd name="T56" fmla="*/ 378907 w 732"/>
                <a:gd name="T57" fmla="*/ 406437 h 724"/>
                <a:gd name="T58" fmla="*/ 404108 w 732"/>
                <a:gd name="T59" fmla="*/ 352366 h 724"/>
                <a:gd name="T60" fmla="*/ 441009 w 732"/>
                <a:gd name="T61" fmla="*/ 344255 h 724"/>
                <a:gd name="T62" fmla="*/ 634513 w 732"/>
                <a:gd name="T63" fmla="*/ 63985 h 72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32" h="724">
                  <a:moveTo>
                    <a:pt x="623" y="586"/>
                  </a:moveTo>
                  <a:cubicBezTo>
                    <a:pt x="644" y="586"/>
                    <a:pt x="661" y="603"/>
                    <a:pt x="661" y="624"/>
                  </a:cubicBezTo>
                  <a:cubicBezTo>
                    <a:pt x="661" y="645"/>
                    <a:pt x="644" y="662"/>
                    <a:pt x="623" y="662"/>
                  </a:cubicBezTo>
                  <a:cubicBezTo>
                    <a:pt x="602" y="662"/>
                    <a:pt x="585" y="645"/>
                    <a:pt x="585" y="624"/>
                  </a:cubicBezTo>
                  <a:cubicBezTo>
                    <a:pt x="585" y="603"/>
                    <a:pt x="602" y="586"/>
                    <a:pt x="623" y="586"/>
                  </a:cubicBezTo>
                  <a:close/>
                  <a:moveTo>
                    <a:pt x="479" y="421"/>
                  </a:moveTo>
                  <a:lnTo>
                    <a:pt x="489" y="441"/>
                  </a:lnTo>
                  <a:lnTo>
                    <a:pt x="468" y="461"/>
                  </a:lnTo>
                  <a:lnTo>
                    <a:pt x="449" y="480"/>
                  </a:lnTo>
                  <a:cubicBezTo>
                    <a:pt x="438" y="491"/>
                    <a:pt x="425" y="500"/>
                    <a:pt x="410" y="505"/>
                  </a:cubicBezTo>
                  <a:lnTo>
                    <a:pt x="539" y="633"/>
                  </a:lnTo>
                  <a:lnTo>
                    <a:pt x="600" y="715"/>
                  </a:lnTo>
                  <a:lnTo>
                    <a:pt x="632" y="724"/>
                  </a:lnTo>
                  <a:lnTo>
                    <a:pt x="722" y="633"/>
                  </a:lnTo>
                  <a:lnTo>
                    <a:pt x="713" y="600"/>
                  </a:lnTo>
                  <a:lnTo>
                    <a:pt x="632" y="540"/>
                  </a:lnTo>
                  <a:lnTo>
                    <a:pt x="511" y="419"/>
                  </a:lnTo>
                  <a:lnTo>
                    <a:pt x="499" y="431"/>
                  </a:lnTo>
                  <a:lnTo>
                    <a:pt x="479" y="421"/>
                  </a:lnTo>
                  <a:close/>
                  <a:moveTo>
                    <a:pt x="264" y="257"/>
                  </a:moveTo>
                  <a:lnTo>
                    <a:pt x="285" y="237"/>
                  </a:lnTo>
                  <a:lnTo>
                    <a:pt x="304" y="246"/>
                  </a:lnTo>
                  <a:lnTo>
                    <a:pt x="294" y="227"/>
                  </a:lnTo>
                  <a:lnTo>
                    <a:pt x="315" y="207"/>
                  </a:lnTo>
                  <a:lnTo>
                    <a:pt x="317" y="205"/>
                  </a:lnTo>
                  <a:cubicBezTo>
                    <a:pt x="322" y="193"/>
                    <a:pt x="325" y="181"/>
                    <a:pt x="325" y="170"/>
                  </a:cubicBezTo>
                  <a:cubicBezTo>
                    <a:pt x="325" y="84"/>
                    <a:pt x="242" y="0"/>
                    <a:pt x="156" y="1"/>
                  </a:cubicBezTo>
                  <a:cubicBezTo>
                    <a:pt x="156" y="1"/>
                    <a:pt x="146" y="11"/>
                    <a:pt x="141" y="16"/>
                  </a:cubicBezTo>
                  <a:cubicBezTo>
                    <a:pt x="210" y="85"/>
                    <a:pt x="204" y="74"/>
                    <a:pt x="204" y="116"/>
                  </a:cubicBezTo>
                  <a:cubicBezTo>
                    <a:pt x="204" y="151"/>
                    <a:pt x="149" y="205"/>
                    <a:pt x="116" y="205"/>
                  </a:cubicBezTo>
                  <a:cubicBezTo>
                    <a:pt x="72" y="205"/>
                    <a:pt x="86" y="212"/>
                    <a:pt x="16" y="142"/>
                  </a:cubicBezTo>
                  <a:cubicBezTo>
                    <a:pt x="10" y="147"/>
                    <a:pt x="1" y="157"/>
                    <a:pt x="1" y="157"/>
                  </a:cubicBezTo>
                  <a:cubicBezTo>
                    <a:pt x="2" y="243"/>
                    <a:pt x="83" y="325"/>
                    <a:pt x="169" y="325"/>
                  </a:cubicBezTo>
                  <a:cubicBezTo>
                    <a:pt x="185" y="325"/>
                    <a:pt x="201" y="320"/>
                    <a:pt x="218" y="312"/>
                  </a:cubicBezTo>
                  <a:lnTo>
                    <a:pt x="221" y="315"/>
                  </a:lnTo>
                  <a:cubicBezTo>
                    <a:pt x="226" y="301"/>
                    <a:pt x="234" y="288"/>
                    <a:pt x="246" y="276"/>
                  </a:cubicBezTo>
                  <a:lnTo>
                    <a:pt x="264" y="257"/>
                  </a:lnTo>
                  <a:close/>
                  <a:moveTo>
                    <a:pt x="705" y="71"/>
                  </a:moveTo>
                  <a:lnTo>
                    <a:pt x="655" y="20"/>
                  </a:lnTo>
                  <a:cubicBezTo>
                    <a:pt x="642" y="7"/>
                    <a:pt x="624" y="0"/>
                    <a:pt x="607" y="0"/>
                  </a:cubicBezTo>
                  <a:cubicBezTo>
                    <a:pt x="589" y="0"/>
                    <a:pt x="572" y="7"/>
                    <a:pt x="558" y="20"/>
                  </a:cubicBezTo>
                  <a:lnTo>
                    <a:pt x="344" y="235"/>
                  </a:lnTo>
                  <a:cubicBezTo>
                    <a:pt x="350" y="248"/>
                    <a:pt x="345" y="267"/>
                    <a:pt x="335" y="277"/>
                  </a:cubicBezTo>
                  <a:cubicBezTo>
                    <a:pt x="328" y="284"/>
                    <a:pt x="317" y="289"/>
                    <a:pt x="306" y="289"/>
                  </a:cubicBezTo>
                  <a:cubicBezTo>
                    <a:pt x="302" y="289"/>
                    <a:pt x="297" y="288"/>
                    <a:pt x="293" y="286"/>
                  </a:cubicBezTo>
                  <a:lnTo>
                    <a:pt x="274" y="305"/>
                  </a:lnTo>
                  <a:cubicBezTo>
                    <a:pt x="247" y="331"/>
                    <a:pt x="247" y="375"/>
                    <a:pt x="274" y="401"/>
                  </a:cubicBezTo>
                  <a:lnTo>
                    <a:pt x="278" y="405"/>
                  </a:lnTo>
                  <a:lnTo>
                    <a:pt x="110" y="572"/>
                  </a:lnTo>
                  <a:lnTo>
                    <a:pt x="65" y="589"/>
                  </a:lnTo>
                  <a:lnTo>
                    <a:pt x="0" y="682"/>
                  </a:lnTo>
                  <a:lnTo>
                    <a:pt x="42" y="724"/>
                  </a:lnTo>
                  <a:lnTo>
                    <a:pt x="135" y="659"/>
                  </a:lnTo>
                  <a:lnTo>
                    <a:pt x="152" y="614"/>
                  </a:lnTo>
                  <a:lnTo>
                    <a:pt x="319" y="447"/>
                  </a:lnTo>
                  <a:lnTo>
                    <a:pt x="324" y="451"/>
                  </a:lnTo>
                  <a:cubicBezTo>
                    <a:pt x="338" y="465"/>
                    <a:pt x="355" y="471"/>
                    <a:pt x="373" y="471"/>
                  </a:cubicBezTo>
                  <a:cubicBezTo>
                    <a:pt x="390" y="471"/>
                    <a:pt x="408" y="465"/>
                    <a:pt x="421" y="451"/>
                  </a:cubicBezTo>
                  <a:lnTo>
                    <a:pt x="440" y="433"/>
                  </a:lnTo>
                  <a:cubicBezTo>
                    <a:pt x="434" y="420"/>
                    <a:pt x="438" y="401"/>
                    <a:pt x="449" y="391"/>
                  </a:cubicBezTo>
                  <a:cubicBezTo>
                    <a:pt x="456" y="384"/>
                    <a:pt x="467" y="379"/>
                    <a:pt x="477" y="379"/>
                  </a:cubicBezTo>
                  <a:cubicBezTo>
                    <a:pt x="482" y="379"/>
                    <a:pt x="487" y="380"/>
                    <a:pt x="490" y="382"/>
                  </a:cubicBezTo>
                  <a:lnTo>
                    <a:pt x="705" y="167"/>
                  </a:lnTo>
                  <a:cubicBezTo>
                    <a:pt x="732" y="140"/>
                    <a:pt x="732" y="97"/>
                    <a:pt x="705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34511" y="3216652"/>
            <a:ext cx="1571905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Boostrapping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91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  <p:bldP spid="21" grpId="0"/>
      <p:bldP spid="16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channel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61194" y="1159260"/>
            <a:ext cx="1533539" cy="3234374"/>
            <a:chOff x="1714589" y="1519176"/>
            <a:chExt cx="2044719" cy="4312498"/>
          </a:xfrm>
        </p:grpSpPr>
        <p:sp>
          <p:nvSpPr>
            <p:cNvPr id="39" name="圆角矩形 38"/>
            <p:cNvSpPr/>
            <p:nvPr/>
          </p:nvSpPr>
          <p:spPr>
            <a:xfrm>
              <a:off x="1714589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981705" y="1701002"/>
              <a:ext cx="1510486" cy="151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24953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092871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13970" y="5166831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905919" y="5207576"/>
              <a:ext cx="1662059" cy="31862"/>
              <a:chOff x="3060700" y="4724400"/>
              <a:chExt cx="5955507" cy="7880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5"/>
            <p:cNvSpPr/>
            <p:nvPr/>
          </p:nvSpPr>
          <p:spPr bwMode="auto">
            <a:xfrm>
              <a:off x="1879168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Channel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是 </a:t>
              </a:r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Netty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网络操作抽象类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2467428" y="2153178"/>
              <a:ext cx="539040" cy="503106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74553" y="1159260"/>
            <a:ext cx="1533539" cy="3234374"/>
            <a:chOff x="3999067" y="1519176"/>
            <a:chExt cx="2044719" cy="4312498"/>
          </a:xfrm>
        </p:grpSpPr>
        <p:sp>
          <p:nvSpPr>
            <p:cNvPr id="45" name="圆角矩形 44"/>
            <p:cNvSpPr/>
            <p:nvPr/>
          </p:nvSpPr>
          <p:spPr>
            <a:xfrm>
              <a:off x="3999067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66183" y="1701002"/>
              <a:ext cx="1510486" cy="1510484"/>
            </a:xfrm>
            <a:prstGeom prst="ellipse">
              <a:avLst/>
            </a:prstGeom>
            <a:solidFill>
              <a:schemeClr val="accent2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409431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377349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759976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190397" y="5207576"/>
              <a:ext cx="1662059" cy="31862"/>
              <a:chOff x="3060700" y="4724400"/>
              <a:chExt cx="5955507" cy="788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KSO_Shape"/>
            <p:cNvSpPr/>
            <p:nvPr/>
          </p:nvSpPr>
          <p:spPr bwMode="auto">
            <a:xfrm>
              <a:off x="4721680" y="2131928"/>
              <a:ext cx="599492" cy="559526"/>
            </a:xfrm>
            <a:custGeom>
              <a:avLst/>
              <a:gdLst>
                <a:gd name="T0" fmla="*/ 1555232 w 2741613"/>
                <a:gd name="T1" fmla="*/ 1766302 h 2557463"/>
                <a:gd name="T2" fmla="*/ 1500877 w 2741613"/>
                <a:gd name="T3" fmla="*/ 1732308 h 2557463"/>
                <a:gd name="T4" fmla="*/ 410527 w 2741613"/>
                <a:gd name="T5" fmla="*/ 1777780 h 2557463"/>
                <a:gd name="T6" fmla="*/ 294306 w 2741613"/>
                <a:gd name="T7" fmla="*/ 1747980 h 2557463"/>
                <a:gd name="T8" fmla="*/ 1473436 w 2741613"/>
                <a:gd name="T9" fmla="*/ 1657260 h 2557463"/>
                <a:gd name="T10" fmla="*/ 1387009 w 2741613"/>
                <a:gd name="T11" fmla="*/ 1662603 h 2557463"/>
                <a:gd name="T12" fmla="*/ 511578 w 2741613"/>
                <a:gd name="T13" fmla="*/ 1682417 h 2557463"/>
                <a:gd name="T14" fmla="*/ 414761 w 2741613"/>
                <a:gd name="T15" fmla="*/ 1659264 h 2557463"/>
                <a:gd name="T16" fmla="*/ 1116006 w 2741613"/>
                <a:gd name="T17" fmla="*/ 1639146 h 2557463"/>
                <a:gd name="T18" fmla="*/ 1025639 w 2741613"/>
                <a:gd name="T19" fmla="*/ 1606463 h 2557463"/>
                <a:gd name="T20" fmla="*/ 902419 w 2741613"/>
                <a:gd name="T21" fmla="*/ 1619000 h 2557463"/>
                <a:gd name="T22" fmla="*/ 844427 w 2741613"/>
                <a:gd name="T23" fmla="*/ 1606240 h 2557463"/>
                <a:gd name="T24" fmla="*/ 445447 w 2741613"/>
                <a:gd name="T25" fmla="*/ 1163753 h 2557463"/>
                <a:gd name="T26" fmla="*/ 787487 w 2741613"/>
                <a:gd name="T27" fmla="*/ 791326 h 2557463"/>
                <a:gd name="T28" fmla="*/ 436007 w 2741613"/>
                <a:gd name="T29" fmla="*/ 849224 h 2557463"/>
                <a:gd name="T30" fmla="*/ 288609 w 2741613"/>
                <a:gd name="T31" fmla="*/ 1698536 h 2557463"/>
                <a:gd name="T32" fmla="*/ 48617 w 2741613"/>
                <a:gd name="T33" fmla="*/ 1149773 h 2557463"/>
                <a:gd name="T34" fmla="*/ 9281 w 2741613"/>
                <a:gd name="T35" fmla="*/ 859603 h 2557463"/>
                <a:gd name="T36" fmla="*/ 145851 w 2741613"/>
                <a:gd name="T37" fmla="*/ 699059 h 2557463"/>
                <a:gd name="T38" fmla="*/ 1592699 w 2741613"/>
                <a:gd name="T39" fmla="*/ 734392 h 2557463"/>
                <a:gd name="T40" fmla="*/ 1871083 w 2741613"/>
                <a:gd name="T41" fmla="*/ 787391 h 2557463"/>
                <a:gd name="T42" fmla="*/ 1890905 w 2741613"/>
                <a:gd name="T43" fmla="*/ 1065196 h 2557463"/>
                <a:gd name="T44" fmla="*/ 1812940 w 2741613"/>
                <a:gd name="T45" fmla="*/ 1357575 h 2557463"/>
                <a:gd name="T46" fmla="*/ 1457031 w 2741613"/>
                <a:gd name="T47" fmla="*/ 968693 h 2557463"/>
                <a:gd name="T48" fmla="*/ 1541163 w 2741613"/>
                <a:gd name="T49" fmla="*/ 700164 h 2557463"/>
                <a:gd name="T50" fmla="*/ 1241834 w 2741613"/>
                <a:gd name="T51" fmla="*/ 723340 h 2557463"/>
                <a:gd name="T52" fmla="*/ 1102527 w 2741613"/>
                <a:gd name="T53" fmla="*/ 893083 h 2557463"/>
                <a:gd name="T54" fmla="*/ 798746 w 2741613"/>
                <a:gd name="T55" fmla="*/ 901471 h 2557463"/>
                <a:gd name="T56" fmla="*/ 624337 w 2741613"/>
                <a:gd name="T57" fmla="*/ 850924 h 2557463"/>
                <a:gd name="T58" fmla="*/ 750839 w 2741613"/>
                <a:gd name="T59" fmla="*/ 677208 h 2557463"/>
                <a:gd name="T60" fmla="*/ 1062788 w 2741613"/>
                <a:gd name="T61" fmla="*/ 640566 h 2557463"/>
                <a:gd name="T62" fmla="*/ 137222 w 2741613"/>
                <a:gd name="T63" fmla="*/ 399417 h 2557463"/>
                <a:gd name="T64" fmla="*/ 292755 w 2741613"/>
                <a:gd name="T65" fmla="*/ 345682 h 2557463"/>
                <a:gd name="T66" fmla="*/ 334009 w 2741613"/>
                <a:gd name="T67" fmla="*/ 437452 h 2557463"/>
                <a:gd name="T68" fmla="*/ 372176 w 2741613"/>
                <a:gd name="T69" fmla="*/ 447403 h 2557463"/>
                <a:gd name="T70" fmla="*/ 362248 w 2741613"/>
                <a:gd name="T71" fmla="*/ 593130 h 2557463"/>
                <a:gd name="T72" fmla="*/ 240028 w 2741613"/>
                <a:gd name="T73" fmla="*/ 702591 h 2557463"/>
                <a:gd name="T74" fmla="*/ 122440 w 2741613"/>
                <a:gd name="T75" fmla="*/ 567478 h 2557463"/>
                <a:gd name="T76" fmla="*/ 107439 w 2741613"/>
                <a:gd name="T77" fmla="*/ 480131 h 2557463"/>
                <a:gd name="T78" fmla="*/ 170093 w 2741613"/>
                <a:gd name="T79" fmla="*/ 347893 h 2557463"/>
                <a:gd name="T80" fmla="*/ 1776846 w 2741613"/>
                <a:gd name="T81" fmla="*/ 366247 h 2557463"/>
                <a:gd name="T82" fmla="*/ 1798449 w 2741613"/>
                <a:gd name="T83" fmla="*/ 502465 h 2557463"/>
                <a:gd name="T84" fmla="*/ 1760093 w 2741613"/>
                <a:gd name="T85" fmla="*/ 621435 h 2557463"/>
                <a:gd name="T86" fmla="*/ 1630031 w 2741613"/>
                <a:gd name="T87" fmla="*/ 697505 h 2557463"/>
                <a:gd name="T88" fmla="*/ 1535902 w 2741613"/>
                <a:gd name="T89" fmla="*/ 561508 h 2557463"/>
                <a:gd name="T90" fmla="*/ 1552215 w 2741613"/>
                <a:gd name="T91" fmla="*/ 453594 h 2557463"/>
                <a:gd name="T92" fmla="*/ 1541854 w 2741613"/>
                <a:gd name="T93" fmla="*/ 422193 h 2557463"/>
                <a:gd name="T94" fmla="*/ 1010412 w 2741613"/>
                <a:gd name="T95" fmla="*/ 326683 h 2557463"/>
                <a:gd name="T96" fmla="*/ 1058285 w 2741613"/>
                <a:gd name="T97" fmla="*/ 408958 h 2557463"/>
                <a:gd name="T98" fmla="*/ 1092921 w 2741613"/>
                <a:gd name="T99" fmla="*/ 435649 h 2557463"/>
                <a:gd name="T100" fmla="*/ 1092260 w 2741613"/>
                <a:gd name="T101" fmla="*/ 528071 h 2557463"/>
                <a:gd name="T102" fmla="*/ 1006661 w 2741613"/>
                <a:gd name="T103" fmla="*/ 635492 h 2557463"/>
                <a:gd name="T104" fmla="*/ 893265 w 2741613"/>
                <a:gd name="T105" fmla="*/ 569098 h 2557463"/>
                <a:gd name="T106" fmla="*/ 861497 w 2741613"/>
                <a:gd name="T107" fmla="*/ 458589 h 2557463"/>
                <a:gd name="T108" fmla="*/ 868115 w 2741613"/>
                <a:gd name="T109" fmla="*/ 376093 h 2557463"/>
                <a:gd name="T110" fmla="*/ 514509 w 2741613"/>
                <a:gd name="T111" fmla="*/ 219583 h 2557463"/>
                <a:gd name="T112" fmla="*/ 515613 w 2741613"/>
                <a:gd name="T113" fmla="*/ 155869 h 2557463"/>
                <a:gd name="T114" fmla="*/ 520248 w 2741613"/>
                <a:gd name="T115" fmla="*/ 152562 h 2557463"/>
                <a:gd name="T116" fmla="*/ 791747 w 2741613"/>
                <a:gd name="T117" fmla="*/ 99650 h 2557463"/>
                <a:gd name="T118" fmla="*/ 848917 w 2741613"/>
                <a:gd name="T119" fmla="*/ 59085 h 2557463"/>
                <a:gd name="T120" fmla="*/ 813158 w 2741613"/>
                <a:gd name="T121" fmla="*/ 292558 h 2557463"/>
                <a:gd name="T122" fmla="*/ 481620 w 2741613"/>
                <a:gd name="T123" fmla="*/ 286605 h 2557463"/>
                <a:gd name="T124" fmla="*/ 458664 w 2741613"/>
                <a:gd name="T125" fmla="*/ 50267 h 2557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41613" h="2557463">
                  <a:moveTo>
                    <a:pt x="2199444" y="2463800"/>
                  </a:moveTo>
                  <a:lnTo>
                    <a:pt x="2327275" y="2463800"/>
                  </a:lnTo>
                  <a:lnTo>
                    <a:pt x="2325367" y="2467928"/>
                  </a:lnTo>
                  <a:lnTo>
                    <a:pt x="2325685" y="2470150"/>
                  </a:lnTo>
                  <a:lnTo>
                    <a:pt x="2326003" y="2473325"/>
                  </a:lnTo>
                  <a:lnTo>
                    <a:pt x="2326321" y="2477770"/>
                  </a:lnTo>
                  <a:lnTo>
                    <a:pt x="2326321" y="2483803"/>
                  </a:lnTo>
                  <a:lnTo>
                    <a:pt x="2325685" y="2492058"/>
                  </a:lnTo>
                  <a:lnTo>
                    <a:pt x="2323777" y="2502218"/>
                  </a:lnTo>
                  <a:lnTo>
                    <a:pt x="2321233" y="2514283"/>
                  </a:lnTo>
                  <a:lnTo>
                    <a:pt x="2319326" y="2515235"/>
                  </a:lnTo>
                  <a:lnTo>
                    <a:pt x="2316464" y="2515870"/>
                  </a:lnTo>
                  <a:lnTo>
                    <a:pt x="2308514" y="2516505"/>
                  </a:lnTo>
                  <a:lnTo>
                    <a:pt x="2293568" y="2517140"/>
                  </a:lnTo>
                  <a:lnTo>
                    <a:pt x="2292614" y="2517140"/>
                  </a:lnTo>
                  <a:lnTo>
                    <a:pt x="2292296" y="2516823"/>
                  </a:lnTo>
                  <a:lnTo>
                    <a:pt x="2291024" y="2515235"/>
                  </a:lnTo>
                  <a:lnTo>
                    <a:pt x="2290388" y="2513965"/>
                  </a:lnTo>
                  <a:lnTo>
                    <a:pt x="2289435" y="2512060"/>
                  </a:lnTo>
                  <a:lnTo>
                    <a:pt x="2288799" y="2511425"/>
                  </a:lnTo>
                  <a:lnTo>
                    <a:pt x="2288163" y="2511108"/>
                  </a:lnTo>
                  <a:lnTo>
                    <a:pt x="2286891" y="2510790"/>
                  </a:lnTo>
                  <a:lnTo>
                    <a:pt x="2285937" y="2511108"/>
                  </a:lnTo>
                  <a:lnTo>
                    <a:pt x="2284029" y="2511425"/>
                  </a:lnTo>
                  <a:lnTo>
                    <a:pt x="2282121" y="2512695"/>
                  </a:lnTo>
                  <a:lnTo>
                    <a:pt x="2276397" y="2516188"/>
                  </a:lnTo>
                  <a:lnTo>
                    <a:pt x="2264313" y="2525078"/>
                  </a:lnTo>
                  <a:lnTo>
                    <a:pt x="2251594" y="2533333"/>
                  </a:lnTo>
                  <a:lnTo>
                    <a:pt x="2245234" y="2537143"/>
                  </a:lnTo>
                  <a:lnTo>
                    <a:pt x="2238238" y="2540636"/>
                  </a:lnTo>
                  <a:lnTo>
                    <a:pt x="2231243" y="2543811"/>
                  </a:lnTo>
                  <a:lnTo>
                    <a:pt x="2223929" y="2547303"/>
                  </a:lnTo>
                  <a:lnTo>
                    <a:pt x="2216615" y="2549843"/>
                  </a:lnTo>
                  <a:lnTo>
                    <a:pt x="2208665" y="2552066"/>
                  </a:lnTo>
                  <a:lnTo>
                    <a:pt x="2200716" y="2554606"/>
                  </a:lnTo>
                  <a:lnTo>
                    <a:pt x="2192130" y="2555876"/>
                  </a:lnTo>
                  <a:lnTo>
                    <a:pt x="2183226" y="2557146"/>
                  </a:lnTo>
                  <a:lnTo>
                    <a:pt x="2174004" y="2557463"/>
                  </a:lnTo>
                  <a:lnTo>
                    <a:pt x="2164147" y="2557463"/>
                  </a:lnTo>
                  <a:lnTo>
                    <a:pt x="2153971" y="2557146"/>
                  </a:lnTo>
                  <a:lnTo>
                    <a:pt x="2145703" y="2556193"/>
                  </a:lnTo>
                  <a:lnTo>
                    <a:pt x="2139026" y="2554923"/>
                  </a:lnTo>
                  <a:lnTo>
                    <a:pt x="2133302" y="2553336"/>
                  </a:lnTo>
                  <a:lnTo>
                    <a:pt x="2128850" y="2551113"/>
                  </a:lnTo>
                  <a:lnTo>
                    <a:pt x="2125352" y="2548891"/>
                  </a:lnTo>
                  <a:lnTo>
                    <a:pt x="2123762" y="2547303"/>
                  </a:lnTo>
                  <a:lnTo>
                    <a:pt x="2122808" y="2545716"/>
                  </a:lnTo>
                  <a:lnTo>
                    <a:pt x="2121854" y="2544446"/>
                  </a:lnTo>
                  <a:lnTo>
                    <a:pt x="2121536" y="2542858"/>
                  </a:lnTo>
                  <a:lnTo>
                    <a:pt x="2120900" y="2539366"/>
                  </a:lnTo>
                  <a:lnTo>
                    <a:pt x="2121218" y="2535873"/>
                  </a:lnTo>
                  <a:lnTo>
                    <a:pt x="2122490" y="2532380"/>
                  </a:lnTo>
                  <a:lnTo>
                    <a:pt x="2124398" y="2528570"/>
                  </a:lnTo>
                  <a:lnTo>
                    <a:pt x="2126624" y="2524443"/>
                  </a:lnTo>
                  <a:lnTo>
                    <a:pt x="2129486" y="2520633"/>
                  </a:lnTo>
                  <a:lnTo>
                    <a:pt x="2132984" y="2516505"/>
                  </a:lnTo>
                  <a:lnTo>
                    <a:pt x="2137118" y="2512060"/>
                  </a:lnTo>
                  <a:lnTo>
                    <a:pt x="2141252" y="2507933"/>
                  </a:lnTo>
                  <a:lnTo>
                    <a:pt x="2150155" y="2499678"/>
                  </a:lnTo>
                  <a:lnTo>
                    <a:pt x="2160013" y="2491740"/>
                  </a:lnTo>
                  <a:lnTo>
                    <a:pt x="2169871" y="2484120"/>
                  </a:lnTo>
                  <a:lnTo>
                    <a:pt x="2178774" y="2477770"/>
                  </a:lnTo>
                  <a:lnTo>
                    <a:pt x="2193402" y="2467610"/>
                  </a:lnTo>
                  <a:lnTo>
                    <a:pt x="2199444" y="2463800"/>
                  </a:lnTo>
                  <a:close/>
                  <a:moveTo>
                    <a:pt x="417513" y="2463800"/>
                  </a:moveTo>
                  <a:lnTo>
                    <a:pt x="545027" y="2463800"/>
                  </a:lnTo>
                  <a:lnTo>
                    <a:pt x="551069" y="2467610"/>
                  </a:lnTo>
                  <a:lnTo>
                    <a:pt x="565696" y="2477770"/>
                  </a:lnTo>
                  <a:lnTo>
                    <a:pt x="574918" y="2484120"/>
                  </a:lnTo>
                  <a:lnTo>
                    <a:pt x="584775" y="2491740"/>
                  </a:lnTo>
                  <a:lnTo>
                    <a:pt x="594315" y="2499678"/>
                  </a:lnTo>
                  <a:lnTo>
                    <a:pt x="603537" y="2507933"/>
                  </a:lnTo>
                  <a:lnTo>
                    <a:pt x="607671" y="2512060"/>
                  </a:lnTo>
                  <a:lnTo>
                    <a:pt x="611805" y="2516505"/>
                  </a:lnTo>
                  <a:lnTo>
                    <a:pt x="614984" y="2520633"/>
                  </a:lnTo>
                  <a:lnTo>
                    <a:pt x="618164" y="2524443"/>
                  </a:lnTo>
                  <a:lnTo>
                    <a:pt x="620390" y="2528570"/>
                  </a:lnTo>
                  <a:lnTo>
                    <a:pt x="622298" y="2532380"/>
                  </a:lnTo>
                  <a:lnTo>
                    <a:pt x="623570" y="2535873"/>
                  </a:lnTo>
                  <a:lnTo>
                    <a:pt x="623888" y="2539366"/>
                  </a:lnTo>
                  <a:lnTo>
                    <a:pt x="622934" y="2542858"/>
                  </a:lnTo>
                  <a:lnTo>
                    <a:pt x="622616" y="2544446"/>
                  </a:lnTo>
                  <a:lnTo>
                    <a:pt x="621980" y="2545716"/>
                  </a:lnTo>
                  <a:lnTo>
                    <a:pt x="620708" y="2547303"/>
                  </a:lnTo>
                  <a:lnTo>
                    <a:pt x="619436" y="2548891"/>
                  </a:lnTo>
                  <a:lnTo>
                    <a:pt x="615938" y="2551113"/>
                  </a:lnTo>
                  <a:lnTo>
                    <a:pt x="611487" y="2553336"/>
                  </a:lnTo>
                  <a:lnTo>
                    <a:pt x="605763" y="2554923"/>
                  </a:lnTo>
                  <a:lnTo>
                    <a:pt x="599085" y="2556193"/>
                  </a:lnTo>
                  <a:lnTo>
                    <a:pt x="590817" y="2557146"/>
                  </a:lnTo>
                  <a:lnTo>
                    <a:pt x="580642" y="2557463"/>
                  </a:lnTo>
                  <a:lnTo>
                    <a:pt x="570784" y="2557463"/>
                  </a:lnTo>
                  <a:lnTo>
                    <a:pt x="561244" y="2557146"/>
                  </a:lnTo>
                  <a:lnTo>
                    <a:pt x="552659" y="2555876"/>
                  </a:lnTo>
                  <a:lnTo>
                    <a:pt x="544073" y="2554606"/>
                  </a:lnTo>
                  <a:lnTo>
                    <a:pt x="536123" y="2552066"/>
                  </a:lnTo>
                  <a:lnTo>
                    <a:pt x="528173" y="2549843"/>
                  </a:lnTo>
                  <a:lnTo>
                    <a:pt x="520542" y="2547303"/>
                  </a:lnTo>
                  <a:lnTo>
                    <a:pt x="513546" y="2543811"/>
                  </a:lnTo>
                  <a:lnTo>
                    <a:pt x="506232" y="2540636"/>
                  </a:lnTo>
                  <a:lnTo>
                    <a:pt x="499554" y="2537143"/>
                  </a:lnTo>
                  <a:lnTo>
                    <a:pt x="493195" y="2533333"/>
                  </a:lnTo>
                  <a:lnTo>
                    <a:pt x="480475" y="2525078"/>
                  </a:lnTo>
                  <a:lnTo>
                    <a:pt x="468391" y="2516188"/>
                  </a:lnTo>
                  <a:lnTo>
                    <a:pt x="462668" y="2512695"/>
                  </a:lnTo>
                  <a:lnTo>
                    <a:pt x="460760" y="2511425"/>
                  </a:lnTo>
                  <a:lnTo>
                    <a:pt x="458852" y="2511108"/>
                  </a:lnTo>
                  <a:lnTo>
                    <a:pt x="457580" y="2510790"/>
                  </a:lnTo>
                  <a:lnTo>
                    <a:pt x="456626" y="2511108"/>
                  </a:lnTo>
                  <a:lnTo>
                    <a:pt x="455990" y="2511425"/>
                  </a:lnTo>
                  <a:lnTo>
                    <a:pt x="455036" y="2512060"/>
                  </a:lnTo>
                  <a:lnTo>
                    <a:pt x="454400" y="2513965"/>
                  </a:lnTo>
                  <a:lnTo>
                    <a:pt x="453446" y="2515235"/>
                  </a:lnTo>
                  <a:lnTo>
                    <a:pt x="452492" y="2516823"/>
                  </a:lnTo>
                  <a:lnTo>
                    <a:pt x="452174" y="2517140"/>
                  </a:lnTo>
                  <a:lnTo>
                    <a:pt x="450902" y="2517140"/>
                  </a:lnTo>
                  <a:lnTo>
                    <a:pt x="436274" y="2516505"/>
                  </a:lnTo>
                  <a:lnTo>
                    <a:pt x="428325" y="2515870"/>
                  </a:lnTo>
                  <a:lnTo>
                    <a:pt x="425463" y="2515235"/>
                  </a:lnTo>
                  <a:lnTo>
                    <a:pt x="423555" y="2514283"/>
                  </a:lnTo>
                  <a:lnTo>
                    <a:pt x="420693" y="2502218"/>
                  </a:lnTo>
                  <a:lnTo>
                    <a:pt x="419421" y="2492058"/>
                  </a:lnTo>
                  <a:lnTo>
                    <a:pt x="418149" y="2483803"/>
                  </a:lnTo>
                  <a:lnTo>
                    <a:pt x="418149" y="2477770"/>
                  </a:lnTo>
                  <a:lnTo>
                    <a:pt x="418467" y="2473325"/>
                  </a:lnTo>
                  <a:lnTo>
                    <a:pt x="418785" y="2470150"/>
                  </a:lnTo>
                  <a:lnTo>
                    <a:pt x="419421" y="2467928"/>
                  </a:lnTo>
                  <a:lnTo>
                    <a:pt x="417513" y="2463800"/>
                  </a:lnTo>
                  <a:close/>
                  <a:moveTo>
                    <a:pt x="2051490" y="2346325"/>
                  </a:moveTo>
                  <a:lnTo>
                    <a:pt x="2152651" y="2346325"/>
                  </a:lnTo>
                  <a:lnTo>
                    <a:pt x="2151061" y="2349527"/>
                  </a:lnTo>
                  <a:lnTo>
                    <a:pt x="2151697" y="2351449"/>
                  </a:lnTo>
                  <a:lnTo>
                    <a:pt x="2152015" y="2353690"/>
                  </a:lnTo>
                  <a:lnTo>
                    <a:pt x="2152333" y="2357533"/>
                  </a:lnTo>
                  <a:lnTo>
                    <a:pt x="2152015" y="2362336"/>
                  </a:lnTo>
                  <a:lnTo>
                    <a:pt x="2151697" y="2368741"/>
                  </a:lnTo>
                  <a:lnTo>
                    <a:pt x="2150106" y="2376747"/>
                  </a:lnTo>
                  <a:lnTo>
                    <a:pt x="2148198" y="2386674"/>
                  </a:lnTo>
                  <a:lnTo>
                    <a:pt x="2146289" y="2387314"/>
                  </a:lnTo>
                  <a:lnTo>
                    <a:pt x="2144062" y="2387634"/>
                  </a:lnTo>
                  <a:lnTo>
                    <a:pt x="2137700" y="2388595"/>
                  </a:lnTo>
                  <a:lnTo>
                    <a:pt x="2125929" y="2388915"/>
                  </a:lnTo>
                  <a:lnTo>
                    <a:pt x="2125611" y="2388915"/>
                  </a:lnTo>
                  <a:lnTo>
                    <a:pt x="2124975" y="2388595"/>
                  </a:lnTo>
                  <a:lnTo>
                    <a:pt x="2124021" y="2387314"/>
                  </a:lnTo>
                  <a:lnTo>
                    <a:pt x="2123702" y="2386354"/>
                  </a:lnTo>
                  <a:lnTo>
                    <a:pt x="2123066" y="2384752"/>
                  </a:lnTo>
                  <a:lnTo>
                    <a:pt x="2122112" y="2384432"/>
                  </a:lnTo>
                  <a:lnTo>
                    <a:pt x="2121794" y="2383792"/>
                  </a:lnTo>
                  <a:lnTo>
                    <a:pt x="2120521" y="2383792"/>
                  </a:lnTo>
                  <a:lnTo>
                    <a:pt x="2119885" y="2383792"/>
                  </a:lnTo>
                  <a:lnTo>
                    <a:pt x="2117022" y="2385073"/>
                  </a:lnTo>
                  <a:lnTo>
                    <a:pt x="2112250" y="2387955"/>
                  </a:lnTo>
                  <a:lnTo>
                    <a:pt x="2103025" y="2395000"/>
                  </a:lnTo>
                  <a:lnTo>
                    <a:pt x="2092845" y="2401724"/>
                  </a:lnTo>
                  <a:lnTo>
                    <a:pt x="2087437" y="2404927"/>
                  </a:lnTo>
                  <a:lnTo>
                    <a:pt x="2082347" y="2407489"/>
                  </a:lnTo>
                  <a:lnTo>
                    <a:pt x="2076621" y="2410371"/>
                  </a:lnTo>
                  <a:lnTo>
                    <a:pt x="2070895" y="2412612"/>
                  </a:lnTo>
                  <a:lnTo>
                    <a:pt x="2064850" y="2415174"/>
                  </a:lnTo>
                  <a:lnTo>
                    <a:pt x="2058806" y="2416775"/>
                  </a:lnTo>
                  <a:lnTo>
                    <a:pt x="2052444" y="2418376"/>
                  </a:lnTo>
                  <a:lnTo>
                    <a:pt x="2045763" y="2419657"/>
                  </a:lnTo>
                  <a:lnTo>
                    <a:pt x="2038447" y="2420618"/>
                  </a:lnTo>
                  <a:lnTo>
                    <a:pt x="2031448" y="2420938"/>
                  </a:lnTo>
                  <a:lnTo>
                    <a:pt x="2023495" y="2420938"/>
                  </a:lnTo>
                  <a:lnTo>
                    <a:pt x="2015542" y="2420618"/>
                  </a:lnTo>
                  <a:lnTo>
                    <a:pt x="2008862" y="2419977"/>
                  </a:lnTo>
                  <a:lnTo>
                    <a:pt x="2003454" y="2418697"/>
                  </a:lnTo>
                  <a:lnTo>
                    <a:pt x="1999000" y="2417736"/>
                  </a:lnTo>
                  <a:lnTo>
                    <a:pt x="1995501" y="2415814"/>
                  </a:lnTo>
                  <a:lnTo>
                    <a:pt x="1992638" y="2413893"/>
                  </a:lnTo>
                  <a:lnTo>
                    <a:pt x="1990729" y="2411652"/>
                  </a:lnTo>
                  <a:lnTo>
                    <a:pt x="1989456" y="2409410"/>
                  </a:lnTo>
                  <a:lnTo>
                    <a:pt x="1989138" y="2406528"/>
                  </a:lnTo>
                  <a:lnTo>
                    <a:pt x="1989456" y="2403966"/>
                  </a:lnTo>
                  <a:lnTo>
                    <a:pt x="1990411" y="2401084"/>
                  </a:lnTo>
                  <a:lnTo>
                    <a:pt x="1991683" y="2397882"/>
                  </a:lnTo>
                  <a:lnTo>
                    <a:pt x="1993592" y="2394679"/>
                  </a:lnTo>
                  <a:lnTo>
                    <a:pt x="1996137" y="2391477"/>
                  </a:lnTo>
                  <a:lnTo>
                    <a:pt x="1999000" y="2387955"/>
                  </a:lnTo>
                  <a:lnTo>
                    <a:pt x="2005362" y="2381230"/>
                  </a:lnTo>
                  <a:lnTo>
                    <a:pt x="2012679" y="2374825"/>
                  </a:lnTo>
                  <a:lnTo>
                    <a:pt x="2019996" y="2368421"/>
                  </a:lnTo>
                  <a:lnTo>
                    <a:pt x="2027949" y="2362336"/>
                  </a:lnTo>
                  <a:lnTo>
                    <a:pt x="2035265" y="2356893"/>
                  </a:lnTo>
                  <a:lnTo>
                    <a:pt x="2046718" y="2349527"/>
                  </a:lnTo>
                  <a:lnTo>
                    <a:pt x="2051490" y="2346325"/>
                  </a:lnTo>
                  <a:close/>
                  <a:moveTo>
                    <a:pt x="592138" y="2346325"/>
                  </a:moveTo>
                  <a:lnTo>
                    <a:pt x="693618" y="2346325"/>
                  </a:lnTo>
                  <a:lnTo>
                    <a:pt x="698072" y="2349527"/>
                  </a:lnTo>
                  <a:lnTo>
                    <a:pt x="709842" y="2356893"/>
                  </a:lnTo>
                  <a:lnTo>
                    <a:pt x="716841" y="2362336"/>
                  </a:lnTo>
                  <a:lnTo>
                    <a:pt x="724794" y="2368421"/>
                  </a:lnTo>
                  <a:lnTo>
                    <a:pt x="732428" y="2374825"/>
                  </a:lnTo>
                  <a:lnTo>
                    <a:pt x="739427" y="2381230"/>
                  </a:lnTo>
                  <a:lnTo>
                    <a:pt x="746108" y="2387955"/>
                  </a:lnTo>
                  <a:lnTo>
                    <a:pt x="748971" y="2391477"/>
                  </a:lnTo>
                  <a:lnTo>
                    <a:pt x="751197" y="2394679"/>
                  </a:lnTo>
                  <a:lnTo>
                    <a:pt x="753106" y="2397882"/>
                  </a:lnTo>
                  <a:lnTo>
                    <a:pt x="754697" y="2401084"/>
                  </a:lnTo>
                  <a:lnTo>
                    <a:pt x="755333" y="2403966"/>
                  </a:lnTo>
                  <a:lnTo>
                    <a:pt x="755651" y="2406528"/>
                  </a:lnTo>
                  <a:lnTo>
                    <a:pt x="755333" y="2409410"/>
                  </a:lnTo>
                  <a:lnTo>
                    <a:pt x="754379" y="2411652"/>
                  </a:lnTo>
                  <a:lnTo>
                    <a:pt x="752470" y="2413893"/>
                  </a:lnTo>
                  <a:lnTo>
                    <a:pt x="749607" y="2415814"/>
                  </a:lnTo>
                  <a:lnTo>
                    <a:pt x="746108" y="2417736"/>
                  </a:lnTo>
                  <a:lnTo>
                    <a:pt x="741336" y="2418697"/>
                  </a:lnTo>
                  <a:lnTo>
                    <a:pt x="736246" y="2419977"/>
                  </a:lnTo>
                  <a:lnTo>
                    <a:pt x="729565" y="2420618"/>
                  </a:lnTo>
                  <a:lnTo>
                    <a:pt x="721612" y="2420938"/>
                  </a:lnTo>
                  <a:lnTo>
                    <a:pt x="713659" y="2420938"/>
                  </a:lnTo>
                  <a:lnTo>
                    <a:pt x="706343" y="2420618"/>
                  </a:lnTo>
                  <a:lnTo>
                    <a:pt x="699344" y="2419657"/>
                  </a:lnTo>
                  <a:lnTo>
                    <a:pt x="692346" y="2418376"/>
                  </a:lnTo>
                  <a:lnTo>
                    <a:pt x="685983" y="2416775"/>
                  </a:lnTo>
                  <a:lnTo>
                    <a:pt x="679939" y="2415174"/>
                  </a:lnTo>
                  <a:lnTo>
                    <a:pt x="673895" y="2412612"/>
                  </a:lnTo>
                  <a:lnTo>
                    <a:pt x="668487" y="2410371"/>
                  </a:lnTo>
                  <a:lnTo>
                    <a:pt x="662760" y="2407489"/>
                  </a:lnTo>
                  <a:lnTo>
                    <a:pt x="657352" y="2404927"/>
                  </a:lnTo>
                  <a:lnTo>
                    <a:pt x="652263" y="2401724"/>
                  </a:lnTo>
                  <a:lnTo>
                    <a:pt x="642083" y="2395000"/>
                  </a:lnTo>
                  <a:lnTo>
                    <a:pt x="632539" y="2387955"/>
                  </a:lnTo>
                  <a:lnTo>
                    <a:pt x="628086" y="2385073"/>
                  </a:lnTo>
                  <a:lnTo>
                    <a:pt x="624904" y="2383792"/>
                  </a:lnTo>
                  <a:lnTo>
                    <a:pt x="624268" y="2383792"/>
                  </a:lnTo>
                  <a:lnTo>
                    <a:pt x="623314" y="2383792"/>
                  </a:lnTo>
                  <a:lnTo>
                    <a:pt x="622678" y="2384432"/>
                  </a:lnTo>
                  <a:lnTo>
                    <a:pt x="622041" y="2384752"/>
                  </a:lnTo>
                  <a:lnTo>
                    <a:pt x="621405" y="2386354"/>
                  </a:lnTo>
                  <a:lnTo>
                    <a:pt x="620769" y="2387314"/>
                  </a:lnTo>
                  <a:lnTo>
                    <a:pt x="620133" y="2388595"/>
                  </a:lnTo>
                  <a:lnTo>
                    <a:pt x="619496" y="2388915"/>
                  </a:lnTo>
                  <a:lnTo>
                    <a:pt x="619178" y="2388915"/>
                  </a:lnTo>
                  <a:lnTo>
                    <a:pt x="607408" y="2388595"/>
                  </a:lnTo>
                  <a:lnTo>
                    <a:pt x="601045" y="2387634"/>
                  </a:lnTo>
                  <a:lnTo>
                    <a:pt x="598819" y="2387314"/>
                  </a:lnTo>
                  <a:lnTo>
                    <a:pt x="596910" y="2386674"/>
                  </a:lnTo>
                  <a:lnTo>
                    <a:pt x="595001" y="2376747"/>
                  </a:lnTo>
                  <a:lnTo>
                    <a:pt x="593411" y="2368741"/>
                  </a:lnTo>
                  <a:lnTo>
                    <a:pt x="593092" y="2362336"/>
                  </a:lnTo>
                  <a:lnTo>
                    <a:pt x="592774" y="2357533"/>
                  </a:lnTo>
                  <a:lnTo>
                    <a:pt x="593092" y="2353690"/>
                  </a:lnTo>
                  <a:lnTo>
                    <a:pt x="593411" y="2351449"/>
                  </a:lnTo>
                  <a:lnTo>
                    <a:pt x="593729" y="2349527"/>
                  </a:lnTo>
                  <a:lnTo>
                    <a:pt x="592138" y="2346325"/>
                  </a:lnTo>
                  <a:close/>
                  <a:moveTo>
                    <a:pt x="1474788" y="2290762"/>
                  </a:moveTo>
                  <a:lnTo>
                    <a:pt x="1567135" y="2290762"/>
                  </a:lnTo>
                  <a:lnTo>
                    <a:pt x="1571609" y="2293338"/>
                  </a:lnTo>
                  <a:lnTo>
                    <a:pt x="1582473" y="2300422"/>
                  </a:lnTo>
                  <a:lnTo>
                    <a:pt x="1588864" y="2305252"/>
                  </a:lnTo>
                  <a:lnTo>
                    <a:pt x="1595894" y="2310404"/>
                  </a:lnTo>
                  <a:lnTo>
                    <a:pt x="1602924" y="2316522"/>
                  </a:lnTo>
                  <a:lnTo>
                    <a:pt x="1609634" y="2322640"/>
                  </a:lnTo>
                  <a:lnTo>
                    <a:pt x="1615386" y="2328758"/>
                  </a:lnTo>
                  <a:lnTo>
                    <a:pt x="1617942" y="2331978"/>
                  </a:lnTo>
                  <a:lnTo>
                    <a:pt x="1620179" y="2334875"/>
                  </a:lnTo>
                  <a:lnTo>
                    <a:pt x="1621776" y="2337451"/>
                  </a:lnTo>
                  <a:lnTo>
                    <a:pt x="1623374" y="2340671"/>
                  </a:lnTo>
                  <a:lnTo>
                    <a:pt x="1624013" y="2343247"/>
                  </a:lnTo>
                  <a:lnTo>
                    <a:pt x="1624013" y="2345501"/>
                  </a:lnTo>
                  <a:lnTo>
                    <a:pt x="1623694" y="2348399"/>
                  </a:lnTo>
                  <a:lnTo>
                    <a:pt x="1622735" y="2350009"/>
                  </a:lnTo>
                  <a:lnTo>
                    <a:pt x="1620818" y="2352585"/>
                  </a:lnTo>
                  <a:lnTo>
                    <a:pt x="1618581" y="2353873"/>
                  </a:lnTo>
                  <a:lnTo>
                    <a:pt x="1615386" y="2355483"/>
                  </a:lnTo>
                  <a:lnTo>
                    <a:pt x="1611232" y="2357093"/>
                  </a:lnTo>
                  <a:lnTo>
                    <a:pt x="1606119" y="2357737"/>
                  </a:lnTo>
                  <a:lnTo>
                    <a:pt x="1600048" y="2358703"/>
                  </a:lnTo>
                  <a:lnTo>
                    <a:pt x="1593018" y="2359025"/>
                  </a:lnTo>
                  <a:lnTo>
                    <a:pt x="1585668" y="2359025"/>
                  </a:lnTo>
                  <a:lnTo>
                    <a:pt x="1578958" y="2358703"/>
                  </a:lnTo>
                  <a:lnTo>
                    <a:pt x="1572567" y="2357415"/>
                  </a:lnTo>
                  <a:lnTo>
                    <a:pt x="1566496" y="2356127"/>
                  </a:lnTo>
                  <a:lnTo>
                    <a:pt x="1560744" y="2355161"/>
                  </a:lnTo>
                  <a:lnTo>
                    <a:pt x="1554993" y="2353229"/>
                  </a:lnTo>
                  <a:lnTo>
                    <a:pt x="1549560" y="2351297"/>
                  </a:lnTo>
                  <a:lnTo>
                    <a:pt x="1544128" y="2349043"/>
                  </a:lnTo>
                  <a:lnTo>
                    <a:pt x="1539335" y="2346467"/>
                  </a:lnTo>
                  <a:lnTo>
                    <a:pt x="1529749" y="2340993"/>
                  </a:lnTo>
                  <a:lnTo>
                    <a:pt x="1520802" y="2334875"/>
                  </a:lnTo>
                  <a:lnTo>
                    <a:pt x="1511535" y="2328758"/>
                  </a:lnTo>
                  <a:lnTo>
                    <a:pt x="1507701" y="2326182"/>
                  </a:lnTo>
                  <a:lnTo>
                    <a:pt x="1505144" y="2324894"/>
                  </a:lnTo>
                  <a:lnTo>
                    <a:pt x="1503866" y="2324572"/>
                  </a:lnTo>
                  <a:lnTo>
                    <a:pt x="1503227" y="2324894"/>
                  </a:lnTo>
                  <a:lnTo>
                    <a:pt x="1502269" y="2325860"/>
                  </a:lnTo>
                  <a:lnTo>
                    <a:pt x="1501629" y="2326826"/>
                  </a:lnTo>
                  <a:lnTo>
                    <a:pt x="1500990" y="2328114"/>
                  </a:lnTo>
                  <a:lnTo>
                    <a:pt x="1500351" y="2329080"/>
                  </a:lnTo>
                  <a:lnTo>
                    <a:pt x="1499712" y="2329080"/>
                  </a:lnTo>
                  <a:lnTo>
                    <a:pt x="1499073" y="2329080"/>
                  </a:lnTo>
                  <a:lnTo>
                    <a:pt x="1488528" y="2328758"/>
                  </a:lnTo>
                  <a:lnTo>
                    <a:pt x="1482777" y="2328436"/>
                  </a:lnTo>
                  <a:lnTo>
                    <a:pt x="1480540" y="2328114"/>
                  </a:lnTo>
                  <a:lnTo>
                    <a:pt x="1478942" y="2327148"/>
                  </a:lnTo>
                  <a:lnTo>
                    <a:pt x="1477025" y="2318132"/>
                  </a:lnTo>
                  <a:lnTo>
                    <a:pt x="1476066" y="2310726"/>
                  </a:lnTo>
                  <a:lnTo>
                    <a:pt x="1475747" y="2305252"/>
                  </a:lnTo>
                  <a:lnTo>
                    <a:pt x="1475108" y="2300422"/>
                  </a:lnTo>
                  <a:lnTo>
                    <a:pt x="1475747" y="2297202"/>
                  </a:lnTo>
                  <a:lnTo>
                    <a:pt x="1476066" y="2294948"/>
                  </a:lnTo>
                  <a:lnTo>
                    <a:pt x="1476386" y="2293338"/>
                  </a:lnTo>
                  <a:lnTo>
                    <a:pt x="1474788" y="2290762"/>
                  </a:lnTo>
                  <a:close/>
                  <a:moveTo>
                    <a:pt x="1243723" y="2290762"/>
                  </a:moveTo>
                  <a:lnTo>
                    <a:pt x="1335088" y="2290762"/>
                  </a:lnTo>
                  <a:lnTo>
                    <a:pt x="1333507" y="2293338"/>
                  </a:lnTo>
                  <a:lnTo>
                    <a:pt x="1334140" y="2294948"/>
                  </a:lnTo>
                  <a:lnTo>
                    <a:pt x="1334140" y="2297202"/>
                  </a:lnTo>
                  <a:lnTo>
                    <a:pt x="1334456" y="2300422"/>
                  </a:lnTo>
                  <a:lnTo>
                    <a:pt x="1334456" y="2305252"/>
                  </a:lnTo>
                  <a:lnTo>
                    <a:pt x="1333824" y="2310726"/>
                  </a:lnTo>
                  <a:lnTo>
                    <a:pt x="1332559" y="2318132"/>
                  </a:lnTo>
                  <a:lnTo>
                    <a:pt x="1330978" y="2327148"/>
                  </a:lnTo>
                  <a:lnTo>
                    <a:pt x="1329398" y="2328114"/>
                  </a:lnTo>
                  <a:lnTo>
                    <a:pt x="1327185" y="2328436"/>
                  </a:lnTo>
                  <a:lnTo>
                    <a:pt x="1321494" y="2328758"/>
                  </a:lnTo>
                  <a:lnTo>
                    <a:pt x="1311061" y="2329080"/>
                  </a:lnTo>
                  <a:lnTo>
                    <a:pt x="1310113" y="2329080"/>
                  </a:lnTo>
                  <a:lnTo>
                    <a:pt x="1309797" y="2329080"/>
                  </a:lnTo>
                  <a:lnTo>
                    <a:pt x="1309165" y="2328114"/>
                  </a:lnTo>
                  <a:lnTo>
                    <a:pt x="1308848" y="2326826"/>
                  </a:lnTo>
                  <a:lnTo>
                    <a:pt x="1307900" y="2325860"/>
                  </a:lnTo>
                  <a:lnTo>
                    <a:pt x="1306952" y="2324894"/>
                  </a:lnTo>
                  <a:lnTo>
                    <a:pt x="1306003" y="2324572"/>
                  </a:lnTo>
                  <a:lnTo>
                    <a:pt x="1305371" y="2324894"/>
                  </a:lnTo>
                  <a:lnTo>
                    <a:pt x="1302842" y="2326182"/>
                  </a:lnTo>
                  <a:lnTo>
                    <a:pt x="1298732" y="2328758"/>
                  </a:lnTo>
                  <a:lnTo>
                    <a:pt x="1289880" y="2334875"/>
                  </a:lnTo>
                  <a:lnTo>
                    <a:pt x="1281028" y="2340993"/>
                  </a:lnTo>
                  <a:lnTo>
                    <a:pt x="1271228" y="2346467"/>
                  </a:lnTo>
                  <a:lnTo>
                    <a:pt x="1266485" y="2349043"/>
                  </a:lnTo>
                  <a:lnTo>
                    <a:pt x="1261111" y="2351297"/>
                  </a:lnTo>
                  <a:lnTo>
                    <a:pt x="1256053" y="2353229"/>
                  </a:lnTo>
                  <a:lnTo>
                    <a:pt x="1250362" y="2355161"/>
                  </a:lnTo>
                  <a:lnTo>
                    <a:pt x="1244356" y="2356127"/>
                  </a:lnTo>
                  <a:lnTo>
                    <a:pt x="1238349" y="2357415"/>
                  </a:lnTo>
                  <a:lnTo>
                    <a:pt x="1232026" y="2358703"/>
                  </a:lnTo>
                  <a:lnTo>
                    <a:pt x="1225387" y="2359025"/>
                  </a:lnTo>
                  <a:lnTo>
                    <a:pt x="1218116" y="2359025"/>
                  </a:lnTo>
                  <a:lnTo>
                    <a:pt x="1211161" y="2358703"/>
                  </a:lnTo>
                  <a:lnTo>
                    <a:pt x="1205154" y="2357737"/>
                  </a:lnTo>
                  <a:lnTo>
                    <a:pt x="1200096" y="2357093"/>
                  </a:lnTo>
                  <a:lnTo>
                    <a:pt x="1195986" y="2355483"/>
                  </a:lnTo>
                  <a:lnTo>
                    <a:pt x="1193141" y="2353873"/>
                  </a:lnTo>
                  <a:lnTo>
                    <a:pt x="1190295" y="2352585"/>
                  </a:lnTo>
                  <a:lnTo>
                    <a:pt x="1189031" y="2350009"/>
                  </a:lnTo>
                  <a:lnTo>
                    <a:pt x="1187766" y="2348399"/>
                  </a:lnTo>
                  <a:lnTo>
                    <a:pt x="1187450" y="2345501"/>
                  </a:lnTo>
                  <a:lnTo>
                    <a:pt x="1187766" y="2343247"/>
                  </a:lnTo>
                  <a:lnTo>
                    <a:pt x="1188715" y="2340671"/>
                  </a:lnTo>
                  <a:lnTo>
                    <a:pt x="1189663" y="2337451"/>
                  </a:lnTo>
                  <a:lnTo>
                    <a:pt x="1191560" y="2334875"/>
                  </a:lnTo>
                  <a:lnTo>
                    <a:pt x="1193457" y="2331978"/>
                  </a:lnTo>
                  <a:lnTo>
                    <a:pt x="1195986" y="2328758"/>
                  </a:lnTo>
                  <a:lnTo>
                    <a:pt x="1201676" y="2322640"/>
                  </a:lnTo>
                  <a:lnTo>
                    <a:pt x="1208315" y="2316522"/>
                  </a:lnTo>
                  <a:lnTo>
                    <a:pt x="1215271" y="2310404"/>
                  </a:lnTo>
                  <a:lnTo>
                    <a:pt x="1222226" y="2305252"/>
                  </a:lnTo>
                  <a:lnTo>
                    <a:pt x="1228865" y="2300422"/>
                  </a:lnTo>
                  <a:lnTo>
                    <a:pt x="1239613" y="2293338"/>
                  </a:lnTo>
                  <a:lnTo>
                    <a:pt x="1243723" y="2290762"/>
                  </a:lnTo>
                  <a:close/>
                  <a:moveTo>
                    <a:pt x="1481543" y="1798637"/>
                  </a:moveTo>
                  <a:lnTo>
                    <a:pt x="1701801" y="1798637"/>
                  </a:lnTo>
                  <a:lnTo>
                    <a:pt x="1567093" y="2273300"/>
                  </a:lnTo>
                  <a:lnTo>
                    <a:pt x="1465263" y="2273300"/>
                  </a:lnTo>
                  <a:lnTo>
                    <a:pt x="1481543" y="1798637"/>
                  </a:lnTo>
                  <a:close/>
                  <a:moveTo>
                    <a:pt x="1119188" y="1798637"/>
                  </a:moveTo>
                  <a:lnTo>
                    <a:pt x="1336331" y="1798637"/>
                  </a:lnTo>
                  <a:lnTo>
                    <a:pt x="1346201" y="2272028"/>
                  </a:lnTo>
                  <a:lnTo>
                    <a:pt x="1240177" y="2273300"/>
                  </a:lnTo>
                  <a:lnTo>
                    <a:pt x="1119188" y="1798637"/>
                  </a:lnTo>
                  <a:close/>
                  <a:moveTo>
                    <a:pt x="2677270" y="1559805"/>
                  </a:moveTo>
                  <a:lnTo>
                    <a:pt x="2530833" y="1600780"/>
                  </a:lnTo>
                  <a:lnTo>
                    <a:pt x="2674417" y="1589663"/>
                  </a:lnTo>
                  <a:lnTo>
                    <a:pt x="2677270" y="1559805"/>
                  </a:lnTo>
                  <a:close/>
                  <a:moveTo>
                    <a:pt x="64561" y="1559805"/>
                  </a:moveTo>
                  <a:lnTo>
                    <a:pt x="67742" y="1589663"/>
                  </a:lnTo>
                  <a:lnTo>
                    <a:pt x="211812" y="1600780"/>
                  </a:lnTo>
                  <a:lnTo>
                    <a:pt x="64561" y="1559805"/>
                  </a:lnTo>
                  <a:close/>
                  <a:moveTo>
                    <a:pt x="1743293" y="1510232"/>
                  </a:moveTo>
                  <a:lnTo>
                    <a:pt x="1815377" y="1673934"/>
                  </a:lnTo>
                  <a:lnTo>
                    <a:pt x="2196121" y="1673934"/>
                  </a:lnTo>
                  <a:lnTo>
                    <a:pt x="2051635" y="1522922"/>
                  </a:lnTo>
                  <a:lnTo>
                    <a:pt x="1743293" y="1510232"/>
                  </a:lnTo>
                  <a:close/>
                  <a:moveTo>
                    <a:pt x="1093583" y="1510232"/>
                  </a:moveTo>
                  <a:lnTo>
                    <a:pt x="785241" y="1522922"/>
                  </a:lnTo>
                  <a:lnTo>
                    <a:pt x="641072" y="1673934"/>
                  </a:lnTo>
                  <a:lnTo>
                    <a:pt x="1021499" y="1673934"/>
                  </a:lnTo>
                  <a:lnTo>
                    <a:pt x="1093583" y="1510232"/>
                  </a:lnTo>
                  <a:close/>
                  <a:moveTo>
                    <a:pt x="840494" y="1363662"/>
                  </a:moveTo>
                  <a:lnTo>
                    <a:pt x="1955417" y="1363662"/>
                  </a:lnTo>
                  <a:lnTo>
                    <a:pt x="2368551" y="1768475"/>
                  </a:lnTo>
                  <a:lnTo>
                    <a:pt x="398463" y="1768475"/>
                  </a:lnTo>
                  <a:lnTo>
                    <a:pt x="840494" y="1363662"/>
                  </a:lnTo>
                  <a:close/>
                  <a:moveTo>
                    <a:pt x="1125700" y="1131888"/>
                  </a:moveTo>
                  <a:lnTo>
                    <a:pt x="1123793" y="1132523"/>
                  </a:lnTo>
                  <a:lnTo>
                    <a:pt x="1121569" y="1134110"/>
                  </a:lnTo>
                  <a:lnTo>
                    <a:pt x="1118710" y="1136650"/>
                  </a:lnTo>
                  <a:lnTo>
                    <a:pt x="1111084" y="1144270"/>
                  </a:lnTo>
                  <a:lnTo>
                    <a:pt x="1101553" y="1155065"/>
                  </a:lnTo>
                  <a:lnTo>
                    <a:pt x="1077405" y="1184275"/>
                  </a:lnTo>
                  <a:lnTo>
                    <a:pt x="1046268" y="1220153"/>
                  </a:lnTo>
                  <a:lnTo>
                    <a:pt x="1059613" y="1236028"/>
                  </a:lnTo>
                  <a:lnTo>
                    <a:pt x="1064696" y="1242378"/>
                  </a:lnTo>
                  <a:lnTo>
                    <a:pt x="1070098" y="1248093"/>
                  </a:lnTo>
                  <a:lnTo>
                    <a:pt x="1074546" y="1252538"/>
                  </a:lnTo>
                  <a:lnTo>
                    <a:pt x="1078994" y="1256665"/>
                  </a:lnTo>
                  <a:lnTo>
                    <a:pt x="1083124" y="1260158"/>
                  </a:lnTo>
                  <a:lnTo>
                    <a:pt x="1087890" y="1263333"/>
                  </a:lnTo>
                  <a:lnTo>
                    <a:pt x="1092656" y="1266508"/>
                  </a:lnTo>
                  <a:lnTo>
                    <a:pt x="1098375" y="1269365"/>
                  </a:lnTo>
                  <a:lnTo>
                    <a:pt x="1111084" y="1276350"/>
                  </a:lnTo>
                  <a:lnTo>
                    <a:pt x="1127606" y="1284605"/>
                  </a:lnTo>
                  <a:lnTo>
                    <a:pt x="1149529" y="1295400"/>
                  </a:lnTo>
                  <a:lnTo>
                    <a:pt x="1139362" y="1143953"/>
                  </a:lnTo>
                  <a:lnTo>
                    <a:pt x="1136185" y="1141413"/>
                  </a:lnTo>
                  <a:lnTo>
                    <a:pt x="1133325" y="1138238"/>
                  </a:lnTo>
                  <a:lnTo>
                    <a:pt x="1126971" y="1132205"/>
                  </a:lnTo>
                  <a:lnTo>
                    <a:pt x="1126017" y="1131888"/>
                  </a:lnTo>
                  <a:lnTo>
                    <a:pt x="1125700" y="1131888"/>
                  </a:lnTo>
                  <a:close/>
                  <a:moveTo>
                    <a:pt x="505679" y="1004887"/>
                  </a:moveTo>
                  <a:lnTo>
                    <a:pt x="511721" y="1004887"/>
                  </a:lnTo>
                  <a:lnTo>
                    <a:pt x="517446" y="1005205"/>
                  </a:lnTo>
                  <a:lnTo>
                    <a:pt x="522535" y="1006158"/>
                  </a:lnTo>
                  <a:lnTo>
                    <a:pt x="528259" y="1007746"/>
                  </a:lnTo>
                  <a:lnTo>
                    <a:pt x="533348" y="1009969"/>
                  </a:lnTo>
                  <a:lnTo>
                    <a:pt x="538436" y="1012828"/>
                  </a:lnTo>
                  <a:lnTo>
                    <a:pt x="543207" y="1015687"/>
                  </a:lnTo>
                  <a:lnTo>
                    <a:pt x="548296" y="1019498"/>
                  </a:lnTo>
                  <a:lnTo>
                    <a:pt x="552748" y="1023310"/>
                  </a:lnTo>
                  <a:lnTo>
                    <a:pt x="557201" y="1028075"/>
                  </a:lnTo>
                  <a:lnTo>
                    <a:pt x="561335" y="1033157"/>
                  </a:lnTo>
                  <a:lnTo>
                    <a:pt x="566106" y="1038239"/>
                  </a:lnTo>
                  <a:lnTo>
                    <a:pt x="570240" y="1044274"/>
                  </a:lnTo>
                  <a:lnTo>
                    <a:pt x="573738" y="1050309"/>
                  </a:lnTo>
                  <a:lnTo>
                    <a:pt x="577555" y="1056980"/>
                  </a:lnTo>
                  <a:lnTo>
                    <a:pt x="581371" y="1063968"/>
                  </a:lnTo>
                  <a:lnTo>
                    <a:pt x="585188" y="1071274"/>
                  </a:lnTo>
                  <a:lnTo>
                    <a:pt x="588686" y="1078897"/>
                  </a:lnTo>
                  <a:lnTo>
                    <a:pt x="591867" y="1086838"/>
                  </a:lnTo>
                  <a:lnTo>
                    <a:pt x="598227" y="1103673"/>
                  </a:lnTo>
                  <a:lnTo>
                    <a:pt x="603952" y="1121461"/>
                  </a:lnTo>
                  <a:lnTo>
                    <a:pt x="609677" y="1140202"/>
                  </a:lnTo>
                  <a:lnTo>
                    <a:pt x="614447" y="1159260"/>
                  </a:lnTo>
                  <a:lnTo>
                    <a:pt x="619218" y="1179589"/>
                  </a:lnTo>
                  <a:lnTo>
                    <a:pt x="623670" y="1200553"/>
                  </a:lnTo>
                  <a:lnTo>
                    <a:pt x="627487" y="1221518"/>
                  </a:lnTo>
                  <a:lnTo>
                    <a:pt x="630667" y="1242799"/>
                  </a:lnTo>
                  <a:lnTo>
                    <a:pt x="634165" y="1264399"/>
                  </a:lnTo>
                  <a:lnTo>
                    <a:pt x="636710" y="1285681"/>
                  </a:lnTo>
                  <a:lnTo>
                    <a:pt x="639254" y="1306963"/>
                  </a:lnTo>
                  <a:lnTo>
                    <a:pt x="641798" y="1327927"/>
                  </a:lnTo>
                  <a:lnTo>
                    <a:pt x="643389" y="1348574"/>
                  </a:lnTo>
                  <a:lnTo>
                    <a:pt x="644979" y="1368903"/>
                  </a:lnTo>
                  <a:lnTo>
                    <a:pt x="647841" y="1407337"/>
                  </a:lnTo>
                  <a:lnTo>
                    <a:pt x="649431" y="1441960"/>
                  </a:lnTo>
                  <a:lnTo>
                    <a:pt x="650703" y="1471501"/>
                  </a:lnTo>
                  <a:lnTo>
                    <a:pt x="651021" y="1495641"/>
                  </a:lnTo>
                  <a:lnTo>
                    <a:pt x="645933" y="1500088"/>
                  </a:lnTo>
                  <a:lnTo>
                    <a:pt x="640526" y="1461971"/>
                  </a:lnTo>
                  <a:lnTo>
                    <a:pt x="635120" y="1423219"/>
                  </a:lnTo>
                  <a:lnTo>
                    <a:pt x="629713" y="1515335"/>
                  </a:lnTo>
                  <a:lnTo>
                    <a:pt x="623988" y="1520417"/>
                  </a:lnTo>
                  <a:lnTo>
                    <a:pt x="225488" y="1414008"/>
                  </a:lnTo>
                  <a:lnTo>
                    <a:pt x="154884" y="1399079"/>
                  </a:lnTo>
                  <a:lnTo>
                    <a:pt x="603316" y="1539476"/>
                  </a:lnTo>
                  <a:lnTo>
                    <a:pt x="319945" y="1798670"/>
                  </a:lnTo>
                  <a:lnTo>
                    <a:pt x="585824" y="1798670"/>
                  </a:lnTo>
                  <a:lnTo>
                    <a:pt x="752475" y="1798670"/>
                  </a:lnTo>
                  <a:lnTo>
                    <a:pt x="687596" y="2326906"/>
                  </a:lnTo>
                  <a:lnTo>
                    <a:pt x="595365" y="2326906"/>
                  </a:lnTo>
                  <a:lnTo>
                    <a:pt x="586778" y="1847904"/>
                  </a:lnTo>
                  <a:lnTo>
                    <a:pt x="581371" y="1857433"/>
                  </a:lnTo>
                  <a:lnTo>
                    <a:pt x="578509" y="1862516"/>
                  </a:lnTo>
                  <a:lnTo>
                    <a:pt x="575329" y="1866963"/>
                  </a:lnTo>
                  <a:lnTo>
                    <a:pt x="531758" y="2443162"/>
                  </a:lnTo>
                  <a:lnTo>
                    <a:pt x="415356" y="2443162"/>
                  </a:lnTo>
                  <a:lnTo>
                    <a:pt x="356837" y="1985125"/>
                  </a:lnTo>
                  <a:lnTo>
                    <a:pt x="349840" y="1985760"/>
                  </a:lnTo>
                  <a:lnTo>
                    <a:pt x="346024" y="1986078"/>
                  </a:lnTo>
                  <a:lnTo>
                    <a:pt x="342207" y="1986078"/>
                  </a:lnTo>
                  <a:lnTo>
                    <a:pt x="337437" y="1985760"/>
                  </a:lnTo>
                  <a:lnTo>
                    <a:pt x="332348" y="1985443"/>
                  </a:lnTo>
                  <a:lnTo>
                    <a:pt x="145661" y="1959078"/>
                  </a:lnTo>
                  <a:lnTo>
                    <a:pt x="141208" y="1957490"/>
                  </a:lnTo>
                  <a:lnTo>
                    <a:pt x="137074" y="1955267"/>
                  </a:lnTo>
                  <a:lnTo>
                    <a:pt x="133257" y="1952726"/>
                  </a:lnTo>
                  <a:lnTo>
                    <a:pt x="129441" y="1949867"/>
                  </a:lnTo>
                  <a:lnTo>
                    <a:pt x="125624" y="1946055"/>
                  </a:lnTo>
                  <a:lnTo>
                    <a:pt x="122126" y="1941926"/>
                  </a:lnTo>
                  <a:lnTo>
                    <a:pt x="119264" y="1937479"/>
                  </a:lnTo>
                  <a:lnTo>
                    <a:pt x="116401" y="1932397"/>
                  </a:lnTo>
                  <a:lnTo>
                    <a:pt x="113539" y="1927632"/>
                  </a:lnTo>
                  <a:lnTo>
                    <a:pt x="110995" y="1921914"/>
                  </a:lnTo>
                  <a:lnTo>
                    <a:pt x="108768" y="1916197"/>
                  </a:lnTo>
                  <a:lnTo>
                    <a:pt x="106542" y="1910162"/>
                  </a:lnTo>
                  <a:lnTo>
                    <a:pt x="102408" y="1897774"/>
                  </a:lnTo>
                  <a:lnTo>
                    <a:pt x="98909" y="1885068"/>
                  </a:lnTo>
                  <a:lnTo>
                    <a:pt x="96365" y="1872363"/>
                  </a:lnTo>
                  <a:lnTo>
                    <a:pt x="93503" y="1859339"/>
                  </a:lnTo>
                  <a:lnTo>
                    <a:pt x="90004" y="1836152"/>
                  </a:lnTo>
                  <a:lnTo>
                    <a:pt x="86824" y="1817728"/>
                  </a:lnTo>
                  <a:lnTo>
                    <a:pt x="85234" y="1811058"/>
                  </a:lnTo>
                  <a:lnTo>
                    <a:pt x="84280" y="1806293"/>
                  </a:lnTo>
                  <a:lnTo>
                    <a:pt x="83962" y="1800894"/>
                  </a:lnTo>
                  <a:lnTo>
                    <a:pt x="76965" y="1730695"/>
                  </a:lnTo>
                  <a:lnTo>
                    <a:pt x="69968" y="1653826"/>
                  </a:lnTo>
                  <a:lnTo>
                    <a:pt x="62017" y="1556628"/>
                  </a:lnTo>
                  <a:lnTo>
                    <a:pt x="52158" y="1552499"/>
                  </a:lnTo>
                  <a:lnTo>
                    <a:pt x="43571" y="1548687"/>
                  </a:lnTo>
                  <a:lnTo>
                    <a:pt x="35938" y="1545511"/>
                  </a:lnTo>
                  <a:lnTo>
                    <a:pt x="29895" y="1542017"/>
                  </a:lnTo>
                  <a:lnTo>
                    <a:pt x="25443" y="1538523"/>
                  </a:lnTo>
                  <a:lnTo>
                    <a:pt x="23535" y="1536617"/>
                  </a:lnTo>
                  <a:lnTo>
                    <a:pt x="21944" y="1535346"/>
                  </a:lnTo>
                  <a:lnTo>
                    <a:pt x="20990" y="1533758"/>
                  </a:lnTo>
                  <a:lnTo>
                    <a:pt x="20354" y="1532170"/>
                  </a:lnTo>
                  <a:lnTo>
                    <a:pt x="19718" y="1530582"/>
                  </a:lnTo>
                  <a:lnTo>
                    <a:pt x="20354" y="1529311"/>
                  </a:lnTo>
                  <a:lnTo>
                    <a:pt x="17492" y="1522641"/>
                  </a:lnTo>
                  <a:lnTo>
                    <a:pt x="15266" y="1515017"/>
                  </a:lnTo>
                  <a:lnTo>
                    <a:pt x="12721" y="1504853"/>
                  </a:lnTo>
                  <a:lnTo>
                    <a:pt x="10495" y="1493100"/>
                  </a:lnTo>
                  <a:lnTo>
                    <a:pt x="8269" y="1479759"/>
                  </a:lnTo>
                  <a:lnTo>
                    <a:pt x="6043" y="1465148"/>
                  </a:lnTo>
                  <a:lnTo>
                    <a:pt x="4134" y="1449583"/>
                  </a:lnTo>
                  <a:lnTo>
                    <a:pt x="2544" y="1432431"/>
                  </a:lnTo>
                  <a:lnTo>
                    <a:pt x="954" y="1414325"/>
                  </a:lnTo>
                  <a:lnTo>
                    <a:pt x="318" y="1395267"/>
                  </a:lnTo>
                  <a:lnTo>
                    <a:pt x="0" y="1375256"/>
                  </a:lnTo>
                  <a:lnTo>
                    <a:pt x="318" y="1354926"/>
                  </a:lnTo>
                  <a:lnTo>
                    <a:pt x="954" y="1333962"/>
                  </a:lnTo>
                  <a:lnTo>
                    <a:pt x="2544" y="1312363"/>
                  </a:lnTo>
                  <a:lnTo>
                    <a:pt x="4452" y="1290763"/>
                  </a:lnTo>
                  <a:lnTo>
                    <a:pt x="7315" y="1268846"/>
                  </a:lnTo>
                  <a:lnTo>
                    <a:pt x="11131" y="1246929"/>
                  </a:lnTo>
                  <a:lnTo>
                    <a:pt x="13357" y="1236447"/>
                  </a:lnTo>
                  <a:lnTo>
                    <a:pt x="15584" y="1225647"/>
                  </a:lnTo>
                  <a:lnTo>
                    <a:pt x="18446" y="1214847"/>
                  </a:lnTo>
                  <a:lnTo>
                    <a:pt x="21308" y="1204047"/>
                  </a:lnTo>
                  <a:lnTo>
                    <a:pt x="24489" y="1193248"/>
                  </a:lnTo>
                  <a:lnTo>
                    <a:pt x="27669" y="1183083"/>
                  </a:lnTo>
                  <a:lnTo>
                    <a:pt x="31486" y="1172601"/>
                  </a:lnTo>
                  <a:lnTo>
                    <a:pt x="35302" y="1162436"/>
                  </a:lnTo>
                  <a:lnTo>
                    <a:pt x="39436" y="1152272"/>
                  </a:lnTo>
                  <a:lnTo>
                    <a:pt x="43889" y="1142425"/>
                  </a:lnTo>
                  <a:lnTo>
                    <a:pt x="48978" y="1132578"/>
                  </a:lnTo>
                  <a:lnTo>
                    <a:pt x="54066" y="1123367"/>
                  </a:lnTo>
                  <a:lnTo>
                    <a:pt x="59473" y="1113838"/>
                  </a:lnTo>
                  <a:lnTo>
                    <a:pt x="64879" y="1104944"/>
                  </a:lnTo>
                  <a:lnTo>
                    <a:pt x="70922" y="1096050"/>
                  </a:lnTo>
                  <a:lnTo>
                    <a:pt x="77601" y="1087473"/>
                  </a:lnTo>
                  <a:lnTo>
                    <a:pt x="84280" y="1079215"/>
                  </a:lnTo>
                  <a:lnTo>
                    <a:pt x="91276" y="1071274"/>
                  </a:lnTo>
                  <a:lnTo>
                    <a:pt x="98591" y="1063968"/>
                  </a:lnTo>
                  <a:lnTo>
                    <a:pt x="106542" y="1056662"/>
                  </a:lnTo>
                  <a:lnTo>
                    <a:pt x="114811" y="1049674"/>
                  </a:lnTo>
                  <a:lnTo>
                    <a:pt x="123080" y="1043321"/>
                  </a:lnTo>
                  <a:lnTo>
                    <a:pt x="131985" y="1036651"/>
                  </a:lnTo>
                  <a:lnTo>
                    <a:pt x="141526" y="1031251"/>
                  </a:lnTo>
                  <a:lnTo>
                    <a:pt x="150749" y="1025851"/>
                  </a:lnTo>
                  <a:lnTo>
                    <a:pt x="160926" y="1021087"/>
                  </a:lnTo>
                  <a:lnTo>
                    <a:pt x="171740" y="1016322"/>
                  </a:lnTo>
                  <a:lnTo>
                    <a:pt x="182553" y="1012193"/>
                  </a:lnTo>
                  <a:lnTo>
                    <a:pt x="193684" y="1009016"/>
                  </a:lnTo>
                  <a:lnTo>
                    <a:pt x="205452" y="1005522"/>
                  </a:lnTo>
                  <a:lnTo>
                    <a:pt x="209904" y="1005522"/>
                  </a:lnTo>
                  <a:lnTo>
                    <a:pt x="218809" y="1005840"/>
                  </a:lnTo>
                  <a:lnTo>
                    <a:pt x="243298" y="1007428"/>
                  </a:lnTo>
                  <a:lnTo>
                    <a:pt x="280508" y="1009969"/>
                  </a:lnTo>
                  <a:lnTo>
                    <a:pt x="409313" y="1420361"/>
                  </a:lnTo>
                  <a:lnTo>
                    <a:pt x="397228" y="1297751"/>
                  </a:lnTo>
                  <a:lnTo>
                    <a:pt x="390867" y="1077309"/>
                  </a:lnTo>
                  <a:lnTo>
                    <a:pt x="382598" y="1056345"/>
                  </a:lnTo>
                  <a:lnTo>
                    <a:pt x="399136" y="1028392"/>
                  </a:lnTo>
                  <a:lnTo>
                    <a:pt x="436029" y="1028392"/>
                  </a:lnTo>
                  <a:lnTo>
                    <a:pt x="450976" y="1056345"/>
                  </a:lnTo>
                  <a:lnTo>
                    <a:pt x="443979" y="1081438"/>
                  </a:lnTo>
                  <a:lnTo>
                    <a:pt x="489141" y="1401937"/>
                  </a:lnTo>
                  <a:lnTo>
                    <a:pt x="481508" y="1015369"/>
                  </a:lnTo>
                  <a:lnTo>
                    <a:pt x="489459" y="1011875"/>
                  </a:lnTo>
                  <a:lnTo>
                    <a:pt x="495501" y="1009016"/>
                  </a:lnTo>
                  <a:lnTo>
                    <a:pt x="499000" y="1006793"/>
                  </a:lnTo>
                  <a:lnTo>
                    <a:pt x="499636" y="1005840"/>
                  </a:lnTo>
                  <a:lnTo>
                    <a:pt x="499954" y="1005522"/>
                  </a:lnTo>
                  <a:lnTo>
                    <a:pt x="505679" y="1004887"/>
                  </a:lnTo>
                  <a:close/>
                  <a:moveTo>
                    <a:pt x="2233205" y="1004887"/>
                  </a:moveTo>
                  <a:lnTo>
                    <a:pt x="2238276" y="1005205"/>
                  </a:lnTo>
                  <a:lnTo>
                    <a:pt x="2243665" y="1005522"/>
                  </a:lnTo>
                  <a:lnTo>
                    <a:pt x="2243665" y="1005840"/>
                  </a:lnTo>
                  <a:lnTo>
                    <a:pt x="2244299" y="1006793"/>
                  </a:lnTo>
                  <a:lnTo>
                    <a:pt x="2248102" y="1009016"/>
                  </a:lnTo>
                  <a:lnTo>
                    <a:pt x="2253808" y="1011875"/>
                  </a:lnTo>
                  <a:lnTo>
                    <a:pt x="2261732" y="1015369"/>
                  </a:lnTo>
                  <a:lnTo>
                    <a:pt x="2254441" y="1401937"/>
                  </a:lnTo>
                  <a:lnTo>
                    <a:pt x="2299133" y="1081438"/>
                  </a:lnTo>
                  <a:lnTo>
                    <a:pt x="2292160" y="1056345"/>
                  </a:lnTo>
                  <a:lnTo>
                    <a:pt x="2307374" y="1028392"/>
                  </a:lnTo>
                  <a:lnTo>
                    <a:pt x="2344142" y="1028392"/>
                  </a:lnTo>
                  <a:lnTo>
                    <a:pt x="2360307" y="1056345"/>
                  </a:lnTo>
                  <a:lnTo>
                    <a:pt x="2352066" y="1077309"/>
                  </a:lnTo>
                  <a:lnTo>
                    <a:pt x="2346044" y="1297751"/>
                  </a:lnTo>
                  <a:lnTo>
                    <a:pt x="2333682" y="1420361"/>
                  </a:lnTo>
                  <a:lnTo>
                    <a:pt x="2462052" y="1009969"/>
                  </a:lnTo>
                  <a:lnTo>
                    <a:pt x="2499137" y="1007428"/>
                  </a:lnTo>
                  <a:lnTo>
                    <a:pt x="2523860" y="1005840"/>
                  </a:lnTo>
                  <a:lnTo>
                    <a:pt x="2532735" y="1005522"/>
                  </a:lnTo>
                  <a:lnTo>
                    <a:pt x="2536855" y="1005522"/>
                  </a:lnTo>
                  <a:lnTo>
                    <a:pt x="2548266" y="1009016"/>
                  </a:lnTo>
                  <a:lnTo>
                    <a:pt x="2559677" y="1012193"/>
                  </a:lnTo>
                  <a:lnTo>
                    <a:pt x="2570453" y="1016322"/>
                  </a:lnTo>
                  <a:lnTo>
                    <a:pt x="2580913" y="1021087"/>
                  </a:lnTo>
                  <a:lnTo>
                    <a:pt x="2591056" y="1025851"/>
                  </a:lnTo>
                  <a:lnTo>
                    <a:pt x="2600882" y="1031251"/>
                  </a:lnTo>
                  <a:lnTo>
                    <a:pt x="2610391" y="1036651"/>
                  </a:lnTo>
                  <a:lnTo>
                    <a:pt x="2618949" y="1043321"/>
                  </a:lnTo>
                  <a:lnTo>
                    <a:pt x="2627507" y="1049674"/>
                  </a:lnTo>
                  <a:lnTo>
                    <a:pt x="2635431" y="1056662"/>
                  </a:lnTo>
                  <a:lnTo>
                    <a:pt x="2643355" y="1063968"/>
                  </a:lnTo>
                  <a:lnTo>
                    <a:pt x="2650962" y="1071274"/>
                  </a:lnTo>
                  <a:lnTo>
                    <a:pt x="2657618" y="1079215"/>
                  </a:lnTo>
                  <a:lnTo>
                    <a:pt x="2664274" y="1087473"/>
                  </a:lnTo>
                  <a:lnTo>
                    <a:pt x="2670614" y="1096050"/>
                  </a:lnTo>
                  <a:lnTo>
                    <a:pt x="2676636" y="1104944"/>
                  </a:lnTo>
                  <a:lnTo>
                    <a:pt x="2682341" y="1113838"/>
                  </a:lnTo>
                  <a:lnTo>
                    <a:pt x="2688047" y="1123367"/>
                  </a:lnTo>
                  <a:lnTo>
                    <a:pt x="2692801" y="1132578"/>
                  </a:lnTo>
                  <a:lnTo>
                    <a:pt x="2697872" y="1142425"/>
                  </a:lnTo>
                  <a:lnTo>
                    <a:pt x="2702310" y="1152272"/>
                  </a:lnTo>
                  <a:lnTo>
                    <a:pt x="2706430" y="1162436"/>
                  </a:lnTo>
                  <a:lnTo>
                    <a:pt x="2710551" y="1172601"/>
                  </a:lnTo>
                  <a:lnTo>
                    <a:pt x="2714037" y="1183083"/>
                  </a:lnTo>
                  <a:lnTo>
                    <a:pt x="2717207" y="1193248"/>
                  </a:lnTo>
                  <a:lnTo>
                    <a:pt x="2720694" y="1204047"/>
                  </a:lnTo>
                  <a:lnTo>
                    <a:pt x="2723229" y="1214847"/>
                  </a:lnTo>
                  <a:lnTo>
                    <a:pt x="2726082" y="1225647"/>
                  </a:lnTo>
                  <a:lnTo>
                    <a:pt x="2728618" y="1236447"/>
                  </a:lnTo>
                  <a:lnTo>
                    <a:pt x="2730836" y="1246929"/>
                  </a:lnTo>
                  <a:lnTo>
                    <a:pt x="2734640" y="1268846"/>
                  </a:lnTo>
                  <a:lnTo>
                    <a:pt x="2737176" y="1290763"/>
                  </a:lnTo>
                  <a:lnTo>
                    <a:pt x="2739394" y="1312363"/>
                  </a:lnTo>
                  <a:lnTo>
                    <a:pt x="2740979" y="1333962"/>
                  </a:lnTo>
                  <a:lnTo>
                    <a:pt x="2741613" y="1354926"/>
                  </a:lnTo>
                  <a:lnTo>
                    <a:pt x="2741613" y="1375256"/>
                  </a:lnTo>
                  <a:lnTo>
                    <a:pt x="2741296" y="1395267"/>
                  </a:lnTo>
                  <a:lnTo>
                    <a:pt x="2740662" y="1414325"/>
                  </a:lnTo>
                  <a:lnTo>
                    <a:pt x="2739394" y="1432431"/>
                  </a:lnTo>
                  <a:lnTo>
                    <a:pt x="2737493" y="1449583"/>
                  </a:lnTo>
                  <a:lnTo>
                    <a:pt x="2735591" y="1465148"/>
                  </a:lnTo>
                  <a:lnTo>
                    <a:pt x="2733689" y="1479759"/>
                  </a:lnTo>
                  <a:lnTo>
                    <a:pt x="2731470" y="1493100"/>
                  </a:lnTo>
                  <a:lnTo>
                    <a:pt x="2728935" y="1504853"/>
                  </a:lnTo>
                  <a:lnTo>
                    <a:pt x="2726716" y="1515017"/>
                  </a:lnTo>
                  <a:lnTo>
                    <a:pt x="2724180" y="1522641"/>
                  </a:lnTo>
                  <a:lnTo>
                    <a:pt x="2721962" y="1529311"/>
                  </a:lnTo>
                  <a:lnTo>
                    <a:pt x="2721962" y="1530582"/>
                  </a:lnTo>
                  <a:lnTo>
                    <a:pt x="2721328" y="1532170"/>
                  </a:lnTo>
                  <a:lnTo>
                    <a:pt x="2720694" y="1533758"/>
                  </a:lnTo>
                  <a:lnTo>
                    <a:pt x="2719426" y="1535346"/>
                  </a:lnTo>
                  <a:lnTo>
                    <a:pt x="2718158" y="1536617"/>
                  </a:lnTo>
                  <a:lnTo>
                    <a:pt x="2716573" y="1538523"/>
                  </a:lnTo>
                  <a:lnTo>
                    <a:pt x="2711819" y="1542017"/>
                  </a:lnTo>
                  <a:lnTo>
                    <a:pt x="2705796" y="1545511"/>
                  </a:lnTo>
                  <a:lnTo>
                    <a:pt x="2698506" y="1548687"/>
                  </a:lnTo>
                  <a:lnTo>
                    <a:pt x="2689948" y="1552499"/>
                  </a:lnTo>
                  <a:lnTo>
                    <a:pt x="2680122" y="1556628"/>
                  </a:lnTo>
                  <a:lnTo>
                    <a:pt x="2671881" y="1653826"/>
                  </a:lnTo>
                  <a:lnTo>
                    <a:pt x="2664908" y="1730695"/>
                  </a:lnTo>
                  <a:lnTo>
                    <a:pt x="2657935" y="1800894"/>
                  </a:lnTo>
                  <a:lnTo>
                    <a:pt x="2657618" y="1806293"/>
                  </a:lnTo>
                  <a:lnTo>
                    <a:pt x="2656350" y="1811058"/>
                  </a:lnTo>
                  <a:lnTo>
                    <a:pt x="2655399" y="1817728"/>
                  </a:lnTo>
                  <a:lnTo>
                    <a:pt x="2652230" y="1836152"/>
                  </a:lnTo>
                  <a:lnTo>
                    <a:pt x="2648109" y="1859339"/>
                  </a:lnTo>
                  <a:lnTo>
                    <a:pt x="2645890" y="1872363"/>
                  </a:lnTo>
                  <a:lnTo>
                    <a:pt x="2643038" y="1885068"/>
                  </a:lnTo>
                  <a:lnTo>
                    <a:pt x="2639551" y="1897774"/>
                  </a:lnTo>
                  <a:lnTo>
                    <a:pt x="2635431" y="1910162"/>
                  </a:lnTo>
                  <a:lnTo>
                    <a:pt x="2633529" y="1916197"/>
                  </a:lnTo>
                  <a:lnTo>
                    <a:pt x="2630993" y="1921914"/>
                  </a:lnTo>
                  <a:lnTo>
                    <a:pt x="2628458" y="1927632"/>
                  </a:lnTo>
                  <a:lnTo>
                    <a:pt x="2625605" y="1932397"/>
                  </a:lnTo>
                  <a:lnTo>
                    <a:pt x="2622752" y="1937479"/>
                  </a:lnTo>
                  <a:lnTo>
                    <a:pt x="2619583" y="1941926"/>
                  </a:lnTo>
                  <a:lnTo>
                    <a:pt x="2616413" y="1946055"/>
                  </a:lnTo>
                  <a:lnTo>
                    <a:pt x="2612926" y="1949867"/>
                  </a:lnTo>
                  <a:lnTo>
                    <a:pt x="2609123" y="1952726"/>
                  </a:lnTo>
                  <a:lnTo>
                    <a:pt x="2605002" y="1955267"/>
                  </a:lnTo>
                  <a:lnTo>
                    <a:pt x="2600882" y="1957490"/>
                  </a:lnTo>
                  <a:lnTo>
                    <a:pt x="2596444" y="1959078"/>
                  </a:lnTo>
                  <a:lnTo>
                    <a:pt x="2410704" y="1985443"/>
                  </a:lnTo>
                  <a:lnTo>
                    <a:pt x="2405633" y="1985760"/>
                  </a:lnTo>
                  <a:lnTo>
                    <a:pt x="2400561" y="1986078"/>
                  </a:lnTo>
                  <a:lnTo>
                    <a:pt x="2397075" y="1986078"/>
                  </a:lnTo>
                  <a:lnTo>
                    <a:pt x="2393271" y="1985760"/>
                  </a:lnTo>
                  <a:lnTo>
                    <a:pt x="2385981" y="1985125"/>
                  </a:lnTo>
                  <a:lnTo>
                    <a:pt x="2327660" y="2443162"/>
                  </a:lnTo>
                  <a:lnTo>
                    <a:pt x="2211651" y="2443162"/>
                  </a:lnTo>
                  <a:lnTo>
                    <a:pt x="2168545" y="1866963"/>
                  </a:lnTo>
                  <a:lnTo>
                    <a:pt x="2165375" y="1862516"/>
                  </a:lnTo>
                  <a:lnTo>
                    <a:pt x="2162522" y="1857433"/>
                  </a:lnTo>
                  <a:lnTo>
                    <a:pt x="2156817" y="1847904"/>
                  </a:lnTo>
                  <a:lnTo>
                    <a:pt x="2148576" y="2326906"/>
                  </a:lnTo>
                  <a:lnTo>
                    <a:pt x="2063630" y="2320235"/>
                  </a:lnTo>
                  <a:lnTo>
                    <a:pt x="1992313" y="1798670"/>
                  </a:lnTo>
                  <a:lnTo>
                    <a:pt x="2157768" y="1798670"/>
                  </a:lnTo>
                  <a:lnTo>
                    <a:pt x="2443668" y="1798670"/>
                  </a:lnTo>
                  <a:lnTo>
                    <a:pt x="2170129" y="1529946"/>
                  </a:lnTo>
                  <a:lnTo>
                    <a:pt x="2587569" y="1399079"/>
                  </a:lnTo>
                  <a:lnTo>
                    <a:pt x="2517204" y="1414008"/>
                  </a:lnTo>
                  <a:lnTo>
                    <a:pt x="2151746" y="1511841"/>
                  </a:lnTo>
                  <a:lnTo>
                    <a:pt x="2111808" y="1472771"/>
                  </a:lnTo>
                  <a:lnTo>
                    <a:pt x="2108956" y="1423219"/>
                  </a:lnTo>
                  <a:lnTo>
                    <a:pt x="2103250" y="1464513"/>
                  </a:lnTo>
                  <a:lnTo>
                    <a:pt x="2093741" y="1455301"/>
                  </a:lnTo>
                  <a:lnTo>
                    <a:pt x="2095009" y="1426078"/>
                  </a:lnTo>
                  <a:lnTo>
                    <a:pt x="2096911" y="1393361"/>
                  </a:lnTo>
                  <a:lnTo>
                    <a:pt x="2099447" y="1358103"/>
                  </a:lnTo>
                  <a:lnTo>
                    <a:pt x="2103250" y="1320621"/>
                  </a:lnTo>
                  <a:lnTo>
                    <a:pt x="2105152" y="1301563"/>
                  </a:lnTo>
                  <a:lnTo>
                    <a:pt x="2107371" y="1282504"/>
                  </a:lnTo>
                  <a:lnTo>
                    <a:pt x="2109906" y="1262811"/>
                  </a:lnTo>
                  <a:lnTo>
                    <a:pt x="2113076" y="1243752"/>
                  </a:lnTo>
                  <a:lnTo>
                    <a:pt x="2115929" y="1224059"/>
                  </a:lnTo>
                  <a:lnTo>
                    <a:pt x="2119415" y="1205318"/>
                  </a:lnTo>
                  <a:lnTo>
                    <a:pt x="2123219" y="1186577"/>
                  </a:lnTo>
                  <a:lnTo>
                    <a:pt x="2127339" y="1168154"/>
                  </a:lnTo>
                  <a:lnTo>
                    <a:pt x="2131777" y="1150366"/>
                  </a:lnTo>
                  <a:lnTo>
                    <a:pt x="2136214" y="1133214"/>
                  </a:lnTo>
                  <a:lnTo>
                    <a:pt x="2140969" y="1116379"/>
                  </a:lnTo>
                  <a:lnTo>
                    <a:pt x="2146674" y="1100497"/>
                  </a:lnTo>
                  <a:lnTo>
                    <a:pt x="2152379" y="1085568"/>
                  </a:lnTo>
                  <a:lnTo>
                    <a:pt x="2158719" y="1071274"/>
                  </a:lnTo>
                  <a:lnTo>
                    <a:pt x="2165058" y="1058568"/>
                  </a:lnTo>
                  <a:lnTo>
                    <a:pt x="2168545" y="1052533"/>
                  </a:lnTo>
                  <a:lnTo>
                    <a:pt x="2172031" y="1046815"/>
                  </a:lnTo>
                  <a:lnTo>
                    <a:pt x="2175518" y="1041416"/>
                  </a:lnTo>
                  <a:lnTo>
                    <a:pt x="2179321" y="1036333"/>
                  </a:lnTo>
                  <a:lnTo>
                    <a:pt x="2183125" y="1031569"/>
                  </a:lnTo>
                  <a:lnTo>
                    <a:pt x="2187245" y="1027122"/>
                  </a:lnTo>
                  <a:lnTo>
                    <a:pt x="2191366" y="1023310"/>
                  </a:lnTo>
                  <a:lnTo>
                    <a:pt x="2195486" y="1019498"/>
                  </a:lnTo>
                  <a:lnTo>
                    <a:pt x="2199607" y="1016004"/>
                  </a:lnTo>
                  <a:lnTo>
                    <a:pt x="2204044" y="1013146"/>
                  </a:lnTo>
                  <a:lnTo>
                    <a:pt x="2208799" y="1010922"/>
                  </a:lnTo>
                  <a:lnTo>
                    <a:pt x="2213236" y="1008699"/>
                  </a:lnTo>
                  <a:lnTo>
                    <a:pt x="2217991" y="1007111"/>
                  </a:lnTo>
                  <a:lnTo>
                    <a:pt x="2223062" y="1005840"/>
                  </a:lnTo>
                  <a:lnTo>
                    <a:pt x="2227817" y="1005205"/>
                  </a:lnTo>
                  <a:lnTo>
                    <a:pt x="2233205" y="1004887"/>
                  </a:lnTo>
                  <a:close/>
                  <a:moveTo>
                    <a:pt x="1560668" y="914401"/>
                  </a:moveTo>
                  <a:lnTo>
                    <a:pt x="1571788" y="914401"/>
                  </a:lnTo>
                  <a:lnTo>
                    <a:pt x="1582591" y="915671"/>
                  </a:lnTo>
                  <a:lnTo>
                    <a:pt x="1594029" y="917258"/>
                  </a:lnTo>
                  <a:lnTo>
                    <a:pt x="1604514" y="919480"/>
                  </a:lnTo>
                  <a:lnTo>
                    <a:pt x="1615317" y="922021"/>
                  </a:lnTo>
                  <a:lnTo>
                    <a:pt x="1625802" y="925196"/>
                  </a:lnTo>
                  <a:lnTo>
                    <a:pt x="1636287" y="928688"/>
                  </a:lnTo>
                  <a:lnTo>
                    <a:pt x="1646772" y="933133"/>
                  </a:lnTo>
                  <a:lnTo>
                    <a:pt x="1656939" y="937261"/>
                  </a:lnTo>
                  <a:lnTo>
                    <a:pt x="1666788" y="942023"/>
                  </a:lnTo>
                  <a:lnTo>
                    <a:pt x="1676638" y="946786"/>
                  </a:lnTo>
                  <a:lnTo>
                    <a:pt x="1686487" y="952183"/>
                  </a:lnTo>
                  <a:lnTo>
                    <a:pt x="1695384" y="957263"/>
                  </a:lnTo>
                  <a:lnTo>
                    <a:pt x="1704598" y="962978"/>
                  </a:lnTo>
                  <a:lnTo>
                    <a:pt x="1712859" y="968693"/>
                  </a:lnTo>
                  <a:lnTo>
                    <a:pt x="1721120" y="974726"/>
                  </a:lnTo>
                  <a:lnTo>
                    <a:pt x="1729063" y="980441"/>
                  </a:lnTo>
                  <a:lnTo>
                    <a:pt x="1736371" y="986473"/>
                  </a:lnTo>
                  <a:lnTo>
                    <a:pt x="1750033" y="997586"/>
                  </a:lnTo>
                  <a:lnTo>
                    <a:pt x="1762106" y="1008698"/>
                  </a:lnTo>
                  <a:lnTo>
                    <a:pt x="1771956" y="1018858"/>
                  </a:lnTo>
                  <a:lnTo>
                    <a:pt x="1779264" y="1027748"/>
                  </a:lnTo>
                  <a:lnTo>
                    <a:pt x="1782441" y="1031558"/>
                  </a:lnTo>
                  <a:lnTo>
                    <a:pt x="1784665" y="1034733"/>
                  </a:lnTo>
                  <a:lnTo>
                    <a:pt x="1786254" y="1037908"/>
                  </a:lnTo>
                  <a:lnTo>
                    <a:pt x="1787207" y="1040448"/>
                  </a:lnTo>
                  <a:lnTo>
                    <a:pt x="1788160" y="1045845"/>
                  </a:lnTo>
                  <a:lnTo>
                    <a:pt x="1788478" y="1053783"/>
                  </a:lnTo>
                  <a:lnTo>
                    <a:pt x="1789113" y="1076643"/>
                  </a:lnTo>
                  <a:lnTo>
                    <a:pt x="1789113" y="1107440"/>
                  </a:lnTo>
                  <a:lnTo>
                    <a:pt x="1788478" y="1144588"/>
                  </a:lnTo>
                  <a:lnTo>
                    <a:pt x="1787525" y="1187133"/>
                  </a:lnTo>
                  <a:lnTo>
                    <a:pt x="1786254" y="1233488"/>
                  </a:lnTo>
                  <a:lnTo>
                    <a:pt x="1784347" y="1282383"/>
                  </a:lnTo>
                  <a:lnTo>
                    <a:pt x="1782123" y="1331913"/>
                  </a:lnTo>
                  <a:lnTo>
                    <a:pt x="1672507" y="1331913"/>
                  </a:lnTo>
                  <a:lnTo>
                    <a:pt x="1674096" y="1293813"/>
                  </a:lnTo>
                  <a:lnTo>
                    <a:pt x="1674732" y="1258253"/>
                  </a:lnTo>
                  <a:lnTo>
                    <a:pt x="1675685" y="1225550"/>
                  </a:lnTo>
                  <a:lnTo>
                    <a:pt x="1676002" y="1197293"/>
                  </a:lnTo>
                  <a:lnTo>
                    <a:pt x="1675685" y="1174115"/>
                  </a:lnTo>
                  <a:lnTo>
                    <a:pt x="1674732" y="1156970"/>
                  </a:lnTo>
                  <a:lnTo>
                    <a:pt x="1674096" y="1150938"/>
                  </a:lnTo>
                  <a:lnTo>
                    <a:pt x="1673143" y="1147445"/>
                  </a:lnTo>
                  <a:lnTo>
                    <a:pt x="1672825" y="1145858"/>
                  </a:lnTo>
                  <a:lnTo>
                    <a:pt x="1672507" y="1144905"/>
                  </a:lnTo>
                  <a:lnTo>
                    <a:pt x="1672190" y="1144905"/>
                  </a:lnTo>
                  <a:lnTo>
                    <a:pt x="1671237" y="1145540"/>
                  </a:lnTo>
                  <a:lnTo>
                    <a:pt x="1669648" y="1147445"/>
                  </a:lnTo>
                  <a:lnTo>
                    <a:pt x="1668059" y="1149668"/>
                  </a:lnTo>
                  <a:lnTo>
                    <a:pt x="1666471" y="1151890"/>
                  </a:lnTo>
                  <a:lnTo>
                    <a:pt x="1654079" y="1331913"/>
                  </a:lnTo>
                  <a:lnTo>
                    <a:pt x="1602608" y="1331913"/>
                  </a:lnTo>
                  <a:lnTo>
                    <a:pt x="1602290" y="1283335"/>
                  </a:lnTo>
                  <a:lnTo>
                    <a:pt x="1598477" y="1283653"/>
                  </a:lnTo>
                  <a:lnTo>
                    <a:pt x="1586721" y="1284605"/>
                  </a:lnTo>
                  <a:lnTo>
                    <a:pt x="1568293" y="1285240"/>
                  </a:lnTo>
                  <a:lnTo>
                    <a:pt x="1556537" y="1285558"/>
                  </a:lnTo>
                  <a:lnTo>
                    <a:pt x="1543828" y="1285558"/>
                  </a:lnTo>
                  <a:lnTo>
                    <a:pt x="1529213" y="1285240"/>
                  </a:lnTo>
                  <a:lnTo>
                    <a:pt x="1513009" y="1284605"/>
                  </a:lnTo>
                  <a:lnTo>
                    <a:pt x="1496169" y="1283653"/>
                  </a:lnTo>
                  <a:lnTo>
                    <a:pt x="1477741" y="1282383"/>
                  </a:lnTo>
                  <a:lnTo>
                    <a:pt x="1457724" y="1280478"/>
                  </a:lnTo>
                  <a:lnTo>
                    <a:pt x="1437390" y="1277620"/>
                  </a:lnTo>
                  <a:lnTo>
                    <a:pt x="1415467" y="1274763"/>
                  </a:lnTo>
                  <a:lnTo>
                    <a:pt x="1392908" y="1270953"/>
                  </a:lnTo>
                  <a:lnTo>
                    <a:pt x="1381787" y="1268730"/>
                  </a:lnTo>
                  <a:lnTo>
                    <a:pt x="1370349" y="1266508"/>
                  </a:lnTo>
                  <a:lnTo>
                    <a:pt x="1359547" y="1263968"/>
                  </a:lnTo>
                  <a:lnTo>
                    <a:pt x="1348426" y="1261110"/>
                  </a:lnTo>
                  <a:lnTo>
                    <a:pt x="1328092" y="1254760"/>
                  </a:lnTo>
                  <a:lnTo>
                    <a:pt x="1308710" y="1248410"/>
                  </a:lnTo>
                  <a:lnTo>
                    <a:pt x="1290282" y="1241743"/>
                  </a:lnTo>
                  <a:lnTo>
                    <a:pt x="1273443" y="1234440"/>
                  </a:lnTo>
                  <a:lnTo>
                    <a:pt x="1257556" y="1227455"/>
                  </a:lnTo>
                  <a:lnTo>
                    <a:pt x="1243259" y="1220153"/>
                  </a:lnTo>
                  <a:lnTo>
                    <a:pt x="1229914" y="1213485"/>
                  </a:lnTo>
                  <a:lnTo>
                    <a:pt x="1218794" y="1207135"/>
                  </a:lnTo>
                  <a:lnTo>
                    <a:pt x="1208626" y="1201103"/>
                  </a:lnTo>
                  <a:lnTo>
                    <a:pt x="1200366" y="1196340"/>
                  </a:lnTo>
                  <a:lnTo>
                    <a:pt x="1189245" y="1188720"/>
                  </a:lnTo>
                  <a:lnTo>
                    <a:pt x="1185115" y="1186180"/>
                  </a:lnTo>
                  <a:lnTo>
                    <a:pt x="1204814" y="1331913"/>
                  </a:lnTo>
                  <a:lnTo>
                    <a:pt x="1152071" y="1331913"/>
                  </a:lnTo>
                  <a:lnTo>
                    <a:pt x="1149529" y="1296670"/>
                  </a:lnTo>
                  <a:lnTo>
                    <a:pt x="1143810" y="1297305"/>
                  </a:lnTo>
                  <a:lnTo>
                    <a:pt x="1135549" y="1299210"/>
                  </a:lnTo>
                  <a:lnTo>
                    <a:pt x="1112355" y="1303655"/>
                  </a:lnTo>
                  <a:lnTo>
                    <a:pt x="1082489" y="1309688"/>
                  </a:lnTo>
                  <a:lnTo>
                    <a:pt x="1066285" y="1313180"/>
                  </a:lnTo>
                  <a:lnTo>
                    <a:pt x="1049445" y="1316038"/>
                  </a:lnTo>
                  <a:lnTo>
                    <a:pt x="1032606" y="1318895"/>
                  </a:lnTo>
                  <a:lnTo>
                    <a:pt x="1015766" y="1321118"/>
                  </a:lnTo>
                  <a:lnTo>
                    <a:pt x="999880" y="1322388"/>
                  </a:lnTo>
                  <a:lnTo>
                    <a:pt x="984629" y="1323658"/>
                  </a:lnTo>
                  <a:lnTo>
                    <a:pt x="977639" y="1323658"/>
                  </a:lnTo>
                  <a:lnTo>
                    <a:pt x="970649" y="1323658"/>
                  </a:lnTo>
                  <a:lnTo>
                    <a:pt x="964295" y="1323340"/>
                  </a:lnTo>
                  <a:lnTo>
                    <a:pt x="958575" y="1323023"/>
                  </a:lnTo>
                  <a:lnTo>
                    <a:pt x="953174" y="1322070"/>
                  </a:lnTo>
                  <a:lnTo>
                    <a:pt x="948090" y="1320483"/>
                  </a:lnTo>
                  <a:lnTo>
                    <a:pt x="943960" y="1319213"/>
                  </a:lnTo>
                  <a:lnTo>
                    <a:pt x="940783" y="1317625"/>
                  </a:lnTo>
                  <a:lnTo>
                    <a:pt x="934746" y="1305560"/>
                  </a:lnTo>
                  <a:lnTo>
                    <a:pt x="928709" y="1295083"/>
                  </a:lnTo>
                  <a:lnTo>
                    <a:pt x="917271" y="1275398"/>
                  </a:lnTo>
                  <a:lnTo>
                    <a:pt x="912505" y="1266508"/>
                  </a:lnTo>
                  <a:lnTo>
                    <a:pt x="908057" y="1257935"/>
                  </a:lnTo>
                  <a:lnTo>
                    <a:pt x="904244" y="1249680"/>
                  </a:lnTo>
                  <a:lnTo>
                    <a:pt x="902338" y="1244918"/>
                  </a:lnTo>
                  <a:lnTo>
                    <a:pt x="901067" y="1240790"/>
                  </a:lnTo>
                  <a:lnTo>
                    <a:pt x="900114" y="1236663"/>
                  </a:lnTo>
                  <a:lnTo>
                    <a:pt x="899161" y="1232535"/>
                  </a:lnTo>
                  <a:lnTo>
                    <a:pt x="898843" y="1228408"/>
                  </a:lnTo>
                  <a:lnTo>
                    <a:pt x="898525" y="1223963"/>
                  </a:lnTo>
                  <a:lnTo>
                    <a:pt x="898843" y="1219835"/>
                  </a:lnTo>
                  <a:lnTo>
                    <a:pt x="899161" y="1215390"/>
                  </a:lnTo>
                  <a:lnTo>
                    <a:pt x="900431" y="1210628"/>
                  </a:lnTo>
                  <a:lnTo>
                    <a:pt x="901385" y="1205865"/>
                  </a:lnTo>
                  <a:lnTo>
                    <a:pt x="903291" y="1201103"/>
                  </a:lnTo>
                  <a:lnTo>
                    <a:pt x="905197" y="1195705"/>
                  </a:lnTo>
                  <a:lnTo>
                    <a:pt x="908057" y="1190943"/>
                  </a:lnTo>
                  <a:lnTo>
                    <a:pt x="910916" y="1185228"/>
                  </a:lnTo>
                  <a:lnTo>
                    <a:pt x="914729" y="1179513"/>
                  </a:lnTo>
                  <a:lnTo>
                    <a:pt x="918542" y="1173480"/>
                  </a:lnTo>
                  <a:lnTo>
                    <a:pt x="922990" y="1167765"/>
                  </a:lnTo>
                  <a:lnTo>
                    <a:pt x="928391" y="1161098"/>
                  </a:lnTo>
                  <a:lnTo>
                    <a:pt x="939512" y="1146810"/>
                  </a:lnTo>
                  <a:lnTo>
                    <a:pt x="949361" y="1133793"/>
                  </a:lnTo>
                  <a:lnTo>
                    <a:pt x="967154" y="1109345"/>
                  </a:lnTo>
                  <a:lnTo>
                    <a:pt x="976050" y="1096963"/>
                  </a:lnTo>
                  <a:lnTo>
                    <a:pt x="985900" y="1084580"/>
                  </a:lnTo>
                  <a:lnTo>
                    <a:pt x="997338" y="1070928"/>
                  </a:lnTo>
                  <a:lnTo>
                    <a:pt x="1004328" y="1063943"/>
                  </a:lnTo>
                  <a:lnTo>
                    <a:pt x="1011318" y="1056323"/>
                  </a:lnTo>
                  <a:lnTo>
                    <a:pt x="1017673" y="1045528"/>
                  </a:lnTo>
                  <a:lnTo>
                    <a:pt x="1024663" y="1035368"/>
                  </a:lnTo>
                  <a:lnTo>
                    <a:pt x="1031335" y="1025525"/>
                  </a:lnTo>
                  <a:lnTo>
                    <a:pt x="1038007" y="1016318"/>
                  </a:lnTo>
                  <a:lnTo>
                    <a:pt x="1044997" y="1008063"/>
                  </a:lnTo>
                  <a:lnTo>
                    <a:pt x="1051669" y="1000443"/>
                  </a:lnTo>
                  <a:lnTo>
                    <a:pt x="1058659" y="993141"/>
                  </a:lnTo>
                  <a:lnTo>
                    <a:pt x="1065967" y="986473"/>
                  </a:lnTo>
                  <a:lnTo>
                    <a:pt x="1073593" y="980123"/>
                  </a:lnTo>
                  <a:lnTo>
                    <a:pt x="1080583" y="974091"/>
                  </a:lnTo>
                  <a:lnTo>
                    <a:pt x="1088208" y="968693"/>
                  </a:lnTo>
                  <a:lnTo>
                    <a:pt x="1096151" y="963931"/>
                  </a:lnTo>
                  <a:lnTo>
                    <a:pt x="1104094" y="959168"/>
                  </a:lnTo>
                  <a:lnTo>
                    <a:pt x="1111720" y="954723"/>
                  </a:lnTo>
                  <a:lnTo>
                    <a:pt x="1119663" y="950913"/>
                  </a:lnTo>
                  <a:lnTo>
                    <a:pt x="1127924" y="947738"/>
                  </a:lnTo>
                  <a:lnTo>
                    <a:pt x="1136185" y="944246"/>
                  </a:lnTo>
                  <a:lnTo>
                    <a:pt x="1145081" y="941388"/>
                  </a:lnTo>
                  <a:lnTo>
                    <a:pt x="1153660" y="938531"/>
                  </a:lnTo>
                  <a:lnTo>
                    <a:pt x="1162238" y="935991"/>
                  </a:lnTo>
                  <a:lnTo>
                    <a:pt x="1171452" y="933768"/>
                  </a:lnTo>
                  <a:lnTo>
                    <a:pt x="1180349" y="931863"/>
                  </a:lnTo>
                  <a:lnTo>
                    <a:pt x="1199412" y="928053"/>
                  </a:lnTo>
                  <a:lnTo>
                    <a:pt x="1218794" y="924561"/>
                  </a:lnTo>
                  <a:lnTo>
                    <a:pt x="1239128" y="921703"/>
                  </a:lnTo>
                  <a:lnTo>
                    <a:pt x="1282021" y="915988"/>
                  </a:lnTo>
                  <a:lnTo>
                    <a:pt x="1284881" y="915671"/>
                  </a:lnTo>
                  <a:lnTo>
                    <a:pt x="1287740" y="915671"/>
                  </a:lnTo>
                  <a:lnTo>
                    <a:pt x="1292824" y="915671"/>
                  </a:lnTo>
                  <a:lnTo>
                    <a:pt x="1366537" y="1187768"/>
                  </a:lnTo>
                  <a:lnTo>
                    <a:pt x="1368125" y="1176973"/>
                  </a:lnTo>
                  <a:lnTo>
                    <a:pt x="1393226" y="990283"/>
                  </a:lnTo>
                  <a:lnTo>
                    <a:pt x="1386236" y="972186"/>
                  </a:lnTo>
                  <a:lnTo>
                    <a:pt x="1400216" y="947738"/>
                  </a:lnTo>
                  <a:lnTo>
                    <a:pt x="1432306" y="947421"/>
                  </a:lnTo>
                  <a:lnTo>
                    <a:pt x="1445968" y="972186"/>
                  </a:lnTo>
                  <a:lnTo>
                    <a:pt x="1439614" y="993776"/>
                  </a:lnTo>
                  <a:lnTo>
                    <a:pt x="1462490" y="1190943"/>
                  </a:lnTo>
                  <a:lnTo>
                    <a:pt x="1522858" y="924243"/>
                  </a:lnTo>
                  <a:lnTo>
                    <a:pt x="1529530" y="921386"/>
                  </a:lnTo>
                  <a:lnTo>
                    <a:pt x="1534932" y="918846"/>
                  </a:lnTo>
                  <a:lnTo>
                    <a:pt x="1537791" y="916940"/>
                  </a:lnTo>
                  <a:lnTo>
                    <a:pt x="1538427" y="915988"/>
                  </a:lnTo>
                  <a:lnTo>
                    <a:pt x="1549865" y="915036"/>
                  </a:lnTo>
                  <a:lnTo>
                    <a:pt x="1560668" y="914401"/>
                  </a:lnTo>
                  <a:close/>
                  <a:moveTo>
                    <a:pt x="170497" y="661035"/>
                  </a:moveTo>
                  <a:lnTo>
                    <a:pt x="168576" y="681657"/>
                  </a:lnTo>
                  <a:lnTo>
                    <a:pt x="168275" y="683619"/>
                  </a:lnTo>
                  <a:lnTo>
                    <a:pt x="167640" y="691889"/>
                  </a:lnTo>
                  <a:lnTo>
                    <a:pt x="167640" y="695282"/>
                  </a:lnTo>
                  <a:lnTo>
                    <a:pt x="167322" y="700477"/>
                  </a:lnTo>
                  <a:lnTo>
                    <a:pt x="167640" y="700795"/>
                  </a:lnTo>
                  <a:lnTo>
                    <a:pt x="167640" y="695282"/>
                  </a:lnTo>
                  <a:lnTo>
                    <a:pt x="168275" y="684891"/>
                  </a:lnTo>
                  <a:lnTo>
                    <a:pt x="168576" y="681657"/>
                  </a:lnTo>
                  <a:lnTo>
                    <a:pt x="169545" y="675349"/>
                  </a:lnTo>
                  <a:lnTo>
                    <a:pt x="170497" y="668033"/>
                  </a:lnTo>
                  <a:lnTo>
                    <a:pt x="170497" y="664534"/>
                  </a:lnTo>
                  <a:lnTo>
                    <a:pt x="170497" y="661035"/>
                  </a:lnTo>
                  <a:close/>
                  <a:moveTo>
                    <a:pt x="2571454" y="661035"/>
                  </a:moveTo>
                  <a:lnTo>
                    <a:pt x="2571454" y="664534"/>
                  </a:lnTo>
                  <a:lnTo>
                    <a:pt x="2571137" y="668033"/>
                  </a:lnTo>
                  <a:lnTo>
                    <a:pt x="2572406" y="675349"/>
                  </a:lnTo>
                  <a:lnTo>
                    <a:pt x="2573358" y="683619"/>
                  </a:lnTo>
                  <a:lnTo>
                    <a:pt x="2573992" y="691889"/>
                  </a:lnTo>
                  <a:lnTo>
                    <a:pt x="2574310" y="700795"/>
                  </a:lnTo>
                  <a:lnTo>
                    <a:pt x="2574627" y="700477"/>
                  </a:lnTo>
                  <a:lnTo>
                    <a:pt x="2573675" y="684891"/>
                  </a:lnTo>
                  <a:lnTo>
                    <a:pt x="2571454" y="661035"/>
                  </a:lnTo>
                  <a:close/>
                  <a:moveTo>
                    <a:pt x="197485" y="574519"/>
                  </a:moveTo>
                  <a:lnTo>
                    <a:pt x="195897" y="575155"/>
                  </a:lnTo>
                  <a:lnTo>
                    <a:pt x="194310" y="576109"/>
                  </a:lnTo>
                  <a:lnTo>
                    <a:pt x="192405" y="577381"/>
                  </a:lnTo>
                  <a:lnTo>
                    <a:pt x="190817" y="579290"/>
                  </a:lnTo>
                  <a:lnTo>
                    <a:pt x="189230" y="581198"/>
                  </a:lnTo>
                  <a:lnTo>
                    <a:pt x="186690" y="585969"/>
                  </a:lnTo>
                  <a:lnTo>
                    <a:pt x="189865" y="582789"/>
                  </a:lnTo>
                  <a:lnTo>
                    <a:pt x="192722" y="579608"/>
                  </a:lnTo>
                  <a:lnTo>
                    <a:pt x="195897" y="576745"/>
                  </a:lnTo>
                  <a:lnTo>
                    <a:pt x="199390" y="574519"/>
                  </a:lnTo>
                  <a:lnTo>
                    <a:pt x="197485" y="574519"/>
                  </a:lnTo>
                  <a:close/>
                  <a:moveTo>
                    <a:pt x="2542584" y="574518"/>
                  </a:moveTo>
                  <a:lnTo>
                    <a:pt x="2545757" y="576745"/>
                  </a:lnTo>
                  <a:lnTo>
                    <a:pt x="2549247" y="579608"/>
                  </a:lnTo>
                  <a:lnTo>
                    <a:pt x="2552102" y="582788"/>
                  </a:lnTo>
                  <a:lnTo>
                    <a:pt x="2555274" y="585969"/>
                  </a:lnTo>
                  <a:lnTo>
                    <a:pt x="2552102" y="581198"/>
                  </a:lnTo>
                  <a:lnTo>
                    <a:pt x="2550833" y="579290"/>
                  </a:lnTo>
                  <a:lnTo>
                    <a:pt x="2549247" y="577381"/>
                  </a:lnTo>
                  <a:lnTo>
                    <a:pt x="2547660" y="576109"/>
                  </a:lnTo>
                  <a:lnTo>
                    <a:pt x="2545757" y="575155"/>
                  </a:lnTo>
                  <a:lnTo>
                    <a:pt x="2544488" y="574518"/>
                  </a:lnTo>
                  <a:lnTo>
                    <a:pt x="2542584" y="574518"/>
                  </a:lnTo>
                  <a:close/>
                  <a:moveTo>
                    <a:pt x="331470" y="485775"/>
                  </a:moveTo>
                  <a:lnTo>
                    <a:pt x="347662" y="485775"/>
                  </a:lnTo>
                  <a:lnTo>
                    <a:pt x="363537" y="486729"/>
                  </a:lnTo>
                  <a:lnTo>
                    <a:pt x="378460" y="488638"/>
                  </a:lnTo>
                  <a:lnTo>
                    <a:pt x="393700" y="490864"/>
                  </a:lnTo>
                  <a:lnTo>
                    <a:pt x="407988" y="493409"/>
                  </a:lnTo>
                  <a:lnTo>
                    <a:pt x="421323" y="497226"/>
                  </a:lnTo>
                  <a:lnTo>
                    <a:pt x="434658" y="501043"/>
                  </a:lnTo>
                  <a:lnTo>
                    <a:pt x="447040" y="505178"/>
                  </a:lnTo>
                  <a:lnTo>
                    <a:pt x="459105" y="509631"/>
                  </a:lnTo>
                  <a:lnTo>
                    <a:pt x="470535" y="514402"/>
                  </a:lnTo>
                  <a:lnTo>
                    <a:pt x="481013" y="519491"/>
                  </a:lnTo>
                  <a:lnTo>
                    <a:pt x="491173" y="524580"/>
                  </a:lnTo>
                  <a:lnTo>
                    <a:pt x="500698" y="529670"/>
                  </a:lnTo>
                  <a:lnTo>
                    <a:pt x="509270" y="534759"/>
                  </a:lnTo>
                  <a:lnTo>
                    <a:pt x="517208" y="539848"/>
                  </a:lnTo>
                  <a:lnTo>
                    <a:pt x="524510" y="544301"/>
                  </a:lnTo>
                  <a:lnTo>
                    <a:pt x="536575" y="552889"/>
                  </a:lnTo>
                  <a:lnTo>
                    <a:pt x="545465" y="559569"/>
                  </a:lnTo>
                  <a:lnTo>
                    <a:pt x="550863" y="564340"/>
                  </a:lnTo>
                  <a:lnTo>
                    <a:pt x="552450" y="565612"/>
                  </a:lnTo>
                  <a:lnTo>
                    <a:pt x="550863" y="569747"/>
                  </a:lnTo>
                  <a:lnTo>
                    <a:pt x="548005" y="574837"/>
                  </a:lnTo>
                  <a:lnTo>
                    <a:pt x="544195" y="581198"/>
                  </a:lnTo>
                  <a:lnTo>
                    <a:pt x="539750" y="587878"/>
                  </a:lnTo>
                  <a:lnTo>
                    <a:pt x="534035" y="595512"/>
                  </a:lnTo>
                  <a:lnTo>
                    <a:pt x="530860" y="599647"/>
                  </a:lnTo>
                  <a:lnTo>
                    <a:pt x="527050" y="603463"/>
                  </a:lnTo>
                  <a:lnTo>
                    <a:pt x="523240" y="607280"/>
                  </a:lnTo>
                  <a:lnTo>
                    <a:pt x="518795" y="610779"/>
                  </a:lnTo>
                  <a:lnTo>
                    <a:pt x="514350" y="614278"/>
                  </a:lnTo>
                  <a:lnTo>
                    <a:pt x="509588" y="617777"/>
                  </a:lnTo>
                  <a:lnTo>
                    <a:pt x="504508" y="620640"/>
                  </a:lnTo>
                  <a:lnTo>
                    <a:pt x="498793" y="623502"/>
                  </a:lnTo>
                  <a:lnTo>
                    <a:pt x="493078" y="626047"/>
                  </a:lnTo>
                  <a:lnTo>
                    <a:pt x="487045" y="627955"/>
                  </a:lnTo>
                  <a:lnTo>
                    <a:pt x="480695" y="629228"/>
                  </a:lnTo>
                  <a:lnTo>
                    <a:pt x="474028" y="630500"/>
                  </a:lnTo>
                  <a:lnTo>
                    <a:pt x="466725" y="630818"/>
                  </a:lnTo>
                  <a:lnTo>
                    <a:pt x="459423" y="630818"/>
                  </a:lnTo>
                  <a:lnTo>
                    <a:pt x="451803" y="630182"/>
                  </a:lnTo>
                  <a:lnTo>
                    <a:pt x="443548" y="628910"/>
                  </a:lnTo>
                  <a:lnTo>
                    <a:pt x="434975" y="626683"/>
                  </a:lnTo>
                  <a:lnTo>
                    <a:pt x="426403" y="624139"/>
                  </a:lnTo>
                  <a:lnTo>
                    <a:pt x="417195" y="620322"/>
                  </a:lnTo>
                  <a:lnTo>
                    <a:pt x="407353" y="615869"/>
                  </a:lnTo>
                  <a:lnTo>
                    <a:pt x="396557" y="610461"/>
                  </a:lnTo>
                  <a:lnTo>
                    <a:pt x="385127" y="605690"/>
                  </a:lnTo>
                  <a:lnTo>
                    <a:pt x="408305" y="616823"/>
                  </a:lnTo>
                  <a:lnTo>
                    <a:pt x="430848" y="627955"/>
                  </a:lnTo>
                  <a:lnTo>
                    <a:pt x="441643" y="632727"/>
                  </a:lnTo>
                  <a:lnTo>
                    <a:pt x="452120" y="637180"/>
                  </a:lnTo>
                  <a:lnTo>
                    <a:pt x="462280" y="641315"/>
                  </a:lnTo>
                  <a:lnTo>
                    <a:pt x="472440" y="645132"/>
                  </a:lnTo>
                  <a:lnTo>
                    <a:pt x="481965" y="648312"/>
                  </a:lnTo>
                  <a:lnTo>
                    <a:pt x="491173" y="650539"/>
                  </a:lnTo>
                  <a:lnTo>
                    <a:pt x="500063" y="652129"/>
                  </a:lnTo>
                  <a:lnTo>
                    <a:pt x="504190" y="652447"/>
                  </a:lnTo>
                  <a:lnTo>
                    <a:pt x="508318" y="652447"/>
                  </a:lnTo>
                  <a:lnTo>
                    <a:pt x="512128" y="652447"/>
                  </a:lnTo>
                  <a:lnTo>
                    <a:pt x="515620" y="652129"/>
                  </a:lnTo>
                  <a:lnTo>
                    <a:pt x="519430" y="651493"/>
                  </a:lnTo>
                  <a:lnTo>
                    <a:pt x="522923" y="650539"/>
                  </a:lnTo>
                  <a:lnTo>
                    <a:pt x="526415" y="649267"/>
                  </a:lnTo>
                  <a:lnTo>
                    <a:pt x="529590" y="647676"/>
                  </a:lnTo>
                  <a:lnTo>
                    <a:pt x="532765" y="646086"/>
                  </a:lnTo>
                  <a:lnTo>
                    <a:pt x="535623" y="643541"/>
                  </a:lnTo>
                  <a:lnTo>
                    <a:pt x="536893" y="651493"/>
                  </a:lnTo>
                  <a:lnTo>
                    <a:pt x="537210" y="659127"/>
                  </a:lnTo>
                  <a:lnTo>
                    <a:pt x="537845" y="673440"/>
                  </a:lnTo>
                  <a:lnTo>
                    <a:pt x="537845" y="687118"/>
                  </a:lnTo>
                  <a:lnTo>
                    <a:pt x="537210" y="700159"/>
                  </a:lnTo>
                  <a:lnTo>
                    <a:pt x="538163" y="699205"/>
                  </a:lnTo>
                  <a:lnTo>
                    <a:pt x="539433" y="697932"/>
                  </a:lnTo>
                  <a:lnTo>
                    <a:pt x="540703" y="697296"/>
                  </a:lnTo>
                  <a:lnTo>
                    <a:pt x="541973" y="696660"/>
                  </a:lnTo>
                  <a:lnTo>
                    <a:pt x="542925" y="697296"/>
                  </a:lnTo>
                  <a:lnTo>
                    <a:pt x="543243" y="698251"/>
                  </a:lnTo>
                  <a:lnTo>
                    <a:pt x="543878" y="699841"/>
                  </a:lnTo>
                  <a:lnTo>
                    <a:pt x="543878" y="702067"/>
                  </a:lnTo>
                  <a:lnTo>
                    <a:pt x="544195" y="708429"/>
                  </a:lnTo>
                  <a:lnTo>
                    <a:pt x="544195" y="716063"/>
                  </a:lnTo>
                  <a:lnTo>
                    <a:pt x="543878" y="725287"/>
                  </a:lnTo>
                  <a:lnTo>
                    <a:pt x="542925" y="735466"/>
                  </a:lnTo>
                  <a:lnTo>
                    <a:pt x="540703" y="757413"/>
                  </a:lnTo>
                  <a:lnTo>
                    <a:pt x="537528" y="779042"/>
                  </a:lnTo>
                  <a:lnTo>
                    <a:pt x="534670" y="796536"/>
                  </a:lnTo>
                  <a:lnTo>
                    <a:pt x="533083" y="802898"/>
                  </a:lnTo>
                  <a:lnTo>
                    <a:pt x="531813" y="807669"/>
                  </a:lnTo>
                  <a:lnTo>
                    <a:pt x="531178" y="808623"/>
                  </a:lnTo>
                  <a:lnTo>
                    <a:pt x="530860" y="809577"/>
                  </a:lnTo>
                  <a:lnTo>
                    <a:pt x="530543" y="809577"/>
                  </a:lnTo>
                  <a:lnTo>
                    <a:pt x="529908" y="808623"/>
                  </a:lnTo>
                  <a:lnTo>
                    <a:pt x="528638" y="820392"/>
                  </a:lnTo>
                  <a:lnTo>
                    <a:pt x="526733" y="831525"/>
                  </a:lnTo>
                  <a:lnTo>
                    <a:pt x="524510" y="842657"/>
                  </a:lnTo>
                  <a:lnTo>
                    <a:pt x="521335" y="853154"/>
                  </a:lnTo>
                  <a:lnTo>
                    <a:pt x="518478" y="863650"/>
                  </a:lnTo>
                  <a:lnTo>
                    <a:pt x="514985" y="873829"/>
                  </a:lnTo>
                  <a:lnTo>
                    <a:pt x="510858" y="883689"/>
                  </a:lnTo>
                  <a:lnTo>
                    <a:pt x="506730" y="892913"/>
                  </a:lnTo>
                  <a:lnTo>
                    <a:pt x="502285" y="902138"/>
                  </a:lnTo>
                  <a:lnTo>
                    <a:pt x="497205" y="911044"/>
                  </a:lnTo>
                  <a:lnTo>
                    <a:pt x="492443" y="919314"/>
                  </a:lnTo>
                  <a:lnTo>
                    <a:pt x="486728" y="927584"/>
                  </a:lnTo>
                  <a:lnTo>
                    <a:pt x="481013" y="935536"/>
                  </a:lnTo>
                  <a:lnTo>
                    <a:pt x="475615" y="943170"/>
                  </a:lnTo>
                  <a:lnTo>
                    <a:pt x="469583" y="950167"/>
                  </a:lnTo>
                  <a:lnTo>
                    <a:pt x="463550" y="957165"/>
                  </a:lnTo>
                  <a:lnTo>
                    <a:pt x="457200" y="963209"/>
                  </a:lnTo>
                  <a:lnTo>
                    <a:pt x="450850" y="969252"/>
                  </a:lnTo>
                  <a:lnTo>
                    <a:pt x="443865" y="974659"/>
                  </a:lnTo>
                  <a:lnTo>
                    <a:pt x="437198" y="980067"/>
                  </a:lnTo>
                  <a:lnTo>
                    <a:pt x="430530" y="984838"/>
                  </a:lnTo>
                  <a:lnTo>
                    <a:pt x="423545" y="989609"/>
                  </a:lnTo>
                  <a:lnTo>
                    <a:pt x="416878" y="993744"/>
                  </a:lnTo>
                  <a:lnTo>
                    <a:pt x="410210" y="997243"/>
                  </a:lnTo>
                  <a:lnTo>
                    <a:pt x="402908" y="1000742"/>
                  </a:lnTo>
                  <a:lnTo>
                    <a:pt x="396240" y="1003286"/>
                  </a:lnTo>
                  <a:lnTo>
                    <a:pt x="389255" y="1006149"/>
                  </a:lnTo>
                  <a:lnTo>
                    <a:pt x="382587" y="1008057"/>
                  </a:lnTo>
                  <a:lnTo>
                    <a:pt x="375920" y="1009330"/>
                  </a:lnTo>
                  <a:lnTo>
                    <a:pt x="369252" y="1010602"/>
                  </a:lnTo>
                  <a:lnTo>
                    <a:pt x="362585" y="1011238"/>
                  </a:lnTo>
                  <a:lnTo>
                    <a:pt x="356235" y="1011238"/>
                  </a:lnTo>
                  <a:lnTo>
                    <a:pt x="351155" y="1011238"/>
                  </a:lnTo>
                  <a:lnTo>
                    <a:pt x="345440" y="1010602"/>
                  </a:lnTo>
                  <a:lnTo>
                    <a:pt x="339725" y="1009330"/>
                  </a:lnTo>
                  <a:lnTo>
                    <a:pt x="334010" y="1007421"/>
                  </a:lnTo>
                  <a:lnTo>
                    <a:pt x="327977" y="1005831"/>
                  </a:lnTo>
                  <a:lnTo>
                    <a:pt x="321945" y="1002968"/>
                  </a:lnTo>
                  <a:lnTo>
                    <a:pt x="315595" y="1000105"/>
                  </a:lnTo>
                  <a:lnTo>
                    <a:pt x="309245" y="996607"/>
                  </a:lnTo>
                  <a:lnTo>
                    <a:pt x="302895" y="992790"/>
                  </a:lnTo>
                  <a:lnTo>
                    <a:pt x="296227" y="988655"/>
                  </a:lnTo>
                  <a:lnTo>
                    <a:pt x="289877" y="984202"/>
                  </a:lnTo>
                  <a:lnTo>
                    <a:pt x="282892" y="979430"/>
                  </a:lnTo>
                  <a:lnTo>
                    <a:pt x="276542" y="974023"/>
                  </a:lnTo>
                  <a:lnTo>
                    <a:pt x="269875" y="968298"/>
                  </a:lnTo>
                  <a:lnTo>
                    <a:pt x="263207" y="962254"/>
                  </a:lnTo>
                  <a:lnTo>
                    <a:pt x="256540" y="955893"/>
                  </a:lnTo>
                  <a:lnTo>
                    <a:pt x="250190" y="949213"/>
                  </a:lnTo>
                  <a:lnTo>
                    <a:pt x="243840" y="941897"/>
                  </a:lnTo>
                  <a:lnTo>
                    <a:pt x="237490" y="934900"/>
                  </a:lnTo>
                  <a:lnTo>
                    <a:pt x="231457" y="927266"/>
                  </a:lnTo>
                  <a:lnTo>
                    <a:pt x="225425" y="919314"/>
                  </a:lnTo>
                  <a:lnTo>
                    <a:pt x="219710" y="911044"/>
                  </a:lnTo>
                  <a:lnTo>
                    <a:pt x="214312" y="902774"/>
                  </a:lnTo>
                  <a:lnTo>
                    <a:pt x="208915" y="893868"/>
                  </a:lnTo>
                  <a:lnTo>
                    <a:pt x="203517" y="885280"/>
                  </a:lnTo>
                  <a:lnTo>
                    <a:pt x="198755" y="875737"/>
                  </a:lnTo>
                  <a:lnTo>
                    <a:pt x="194310" y="866195"/>
                  </a:lnTo>
                  <a:lnTo>
                    <a:pt x="190182" y="856971"/>
                  </a:lnTo>
                  <a:lnTo>
                    <a:pt x="186055" y="846792"/>
                  </a:lnTo>
                  <a:lnTo>
                    <a:pt x="182245" y="836932"/>
                  </a:lnTo>
                  <a:lnTo>
                    <a:pt x="179070" y="826754"/>
                  </a:lnTo>
                  <a:lnTo>
                    <a:pt x="176212" y="816257"/>
                  </a:lnTo>
                  <a:lnTo>
                    <a:pt x="173990" y="822937"/>
                  </a:lnTo>
                  <a:lnTo>
                    <a:pt x="172402" y="826117"/>
                  </a:lnTo>
                  <a:lnTo>
                    <a:pt x="171450" y="828344"/>
                  </a:lnTo>
                  <a:lnTo>
                    <a:pt x="169862" y="830252"/>
                  </a:lnTo>
                  <a:lnTo>
                    <a:pt x="168275" y="831525"/>
                  </a:lnTo>
                  <a:lnTo>
                    <a:pt x="167322" y="832479"/>
                  </a:lnTo>
                  <a:lnTo>
                    <a:pt x="165417" y="832797"/>
                  </a:lnTo>
                  <a:lnTo>
                    <a:pt x="163830" y="832479"/>
                  </a:lnTo>
                  <a:lnTo>
                    <a:pt x="162242" y="831207"/>
                  </a:lnTo>
                  <a:lnTo>
                    <a:pt x="160655" y="829616"/>
                  </a:lnTo>
                  <a:lnTo>
                    <a:pt x="159385" y="827390"/>
                  </a:lnTo>
                  <a:lnTo>
                    <a:pt x="157797" y="824845"/>
                  </a:lnTo>
                  <a:lnTo>
                    <a:pt x="156210" y="821346"/>
                  </a:lnTo>
                  <a:lnTo>
                    <a:pt x="153987" y="813076"/>
                  </a:lnTo>
                  <a:lnTo>
                    <a:pt x="152082" y="803534"/>
                  </a:lnTo>
                  <a:lnTo>
                    <a:pt x="150495" y="792083"/>
                  </a:lnTo>
                  <a:lnTo>
                    <a:pt x="149542" y="779678"/>
                  </a:lnTo>
                  <a:lnTo>
                    <a:pt x="149225" y="766637"/>
                  </a:lnTo>
                  <a:lnTo>
                    <a:pt x="149542" y="753914"/>
                  </a:lnTo>
                  <a:lnTo>
                    <a:pt x="150177" y="742781"/>
                  </a:lnTo>
                  <a:lnTo>
                    <a:pt x="151765" y="732285"/>
                  </a:lnTo>
                  <a:lnTo>
                    <a:pt x="153352" y="722742"/>
                  </a:lnTo>
                  <a:lnTo>
                    <a:pt x="155257" y="714790"/>
                  </a:lnTo>
                  <a:lnTo>
                    <a:pt x="157797" y="708429"/>
                  </a:lnTo>
                  <a:lnTo>
                    <a:pt x="159067" y="705884"/>
                  </a:lnTo>
                  <a:lnTo>
                    <a:pt x="160337" y="703976"/>
                  </a:lnTo>
                  <a:lnTo>
                    <a:pt x="161607" y="702067"/>
                  </a:lnTo>
                  <a:lnTo>
                    <a:pt x="163195" y="700795"/>
                  </a:lnTo>
                  <a:lnTo>
                    <a:pt x="158432" y="696024"/>
                  </a:lnTo>
                  <a:lnTo>
                    <a:pt x="154622" y="690617"/>
                  </a:lnTo>
                  <a:lnTo>
                    <a:pt x="151447" y="685209"/>
                  </a:lnTo>
                  <a:lnTo>
                    <a:pt x="148907" y="679166"/>
                  </a:lnTo>
                  <a:lnTo>
                    <a:pt x="147002" y="672804"/>
                  </a:lnTo>
                  <a:lnTo>
                    <a:pt x="145097" y="666443"/>
                  </a:lnTo>
                  <a:lnTo>
                    <a:pt x="143827" y="659763"/>
                  </a:lnTo>
                  <a:lnTo>
                    <a:pt x="143192" y="653083"/>
                  </a:lnTo>
                  <a:lnTo>
                    <a:pt x="142875" y="646086"/>
                  </a:lnTo>
                  <a:lnTo>
                    <a:pt x="142875" y="639088"/>
                  </a:lnTo>
                  <a:lnTo>
                    <a:pt x="143510" y="632090"/>
                  </a:lnTo>
                  <a:lnTo>
                    <a:pt x="144145" y="624775"/>
                  </a:lnTo>
                  <a:lnTo>
                    <a:pt x="145415" y="617777"/>
                  </a:lnTo>
                  <a:lnTo>
                    <a:pt x="146367" y="610461"/>
                  </a:lnTo>
                  <a:lnTo>
                    <a:pt x="148272" y="603782"/>
                  </a:lnTo>
                  <a:lnTo>
                    <a:pt x="149860" y="596466"/>
                  </a:lnTo>
                  <a:lnTo>
                    <a:pt x="154305" y="583425"/>
                  </a:lnTo>
                  <a:lnTo>
                    <a:pt x="159385" y="570702"/>
                  </a:lnTo>
                  <a:lnTo>
                    <a:pt x="164465" y="558933"/>
                  </a:lnTo>
                  <a:lnTo>
                    <a:pt x="169862" y="548436"/>
                  </a:lnTo>
                  <a:lnTo>
                    <a:pt x="174942" y="539212"/>
                  </a:lnTo>
                  <a:lnTo>
                    <a:pt x="180022" y="532214"/>
                  </a:lnTo>
                  <a:lnTo>
                    <a:pt x="182562" y="529034"/>
                  </a:lnTo>
                  <a:lnTo>
                    <a:pt x="184467" y="526807"/>
                  </a:lnTo>
                  <a:lnTo>
                    <a:pt x="186690" y="525535"/>
                  </a:lnTo>
                  <a:lnTo>
                    <a:pt x="188277" y="524262"/>
                  </a:lnTo>
                  <a:lnTo>
                    <a:pt x="198120" y="519491"/>
                  </a:lnTo>
                  <a:lnTo>
                    <a:pt x="207327" y="514720"/>
                  </a:lnTo>
                  <a:lnTo>
                    <a:pt x="216852" y="510585"/>
                  </a:lnTo>
                  <a:lnTo>
                    <a:pt x="226377" y="507086"/>
                  </a:lnTo>
                  <a:lnTo>
                    <a:pt x="235267" y="503587"/>
                  </a:lnTo>
                  <a:lnTo>
                    <a:pt x="244792" y="500407"/>
                  </a:lnTo>
                  <a:lnTo>
                    <a:pt x="253682" y="497862"/>
                  </a:lnTo>
                  <a:lnTo>
                    <a:pt x="262572" y="495317"/>
                  </a:lnTo>
                  <a:lnTo>
                    <a:pt x="271780" y="493409"/>
                  </a:lnTo>
                  <a:lnTo>
                    <a:pt x="280352" y="491501"/>
                  </a:lnTo>
                  <a:lnTo>
                    <a:pt x="288925" y="489910"/>
                  </a:lnTo>
                  <a:lnTo>
                    <a:pt x="298132" y="488638"/>
                  </a:lnTo>
                  <a:lnTo>
                    <a:pt x="306387" y="487365"/>
                  </a:lnTo>
                  <a:lnTo>
                    <a:pt x="314960" y="486729"/>
                  </a:lnTo>
                  <a:lnTo>
                    <a:pt x="323215" y="486093"/>
                  </a:lnTo>
                  <a:lnTo>
                    <a:pt x="331470" y="485775"/>
                  </a:lnTo>
                  <a:close/>
                  <a:moveTo>
                    <a:pt x="2394109" y="485775"/>
                  </a:moveTo>
                  <a:lnTo>
                    <a:pt x="2410607" y="485775"/>
                  </a:lnTo>
                  <a:lnTo>
                    <a:pt x="2418538" y="486093"/>
                  </a:lnTo>
                  <a:lnTo>
                    <a:pt x="2427104" y="486729"/>
                  </a:lnTo>
                  <a:lnTo>
                    <a:pt x="2435352" y="487365"/>
                  </a:lnTo>
                  <a:lnTo>
                    <a:pt x="2443918" y="488638"/>
                  </a:lnTo>
                  <a:lnTo>
                    <a:pt x="2452801" y="489910"/>
                  </a:lnTo>
                  <a:lnTo>
                    <a:pt x="2461367" y="491500"/>
                  </a:lnTo>
                  <a:lnTo>
                    <a:pt x="2470250" y="493409"/>
                  </a:lnTo>
                  <a:lnTo>
                    <a:pt x="2479451" y="495317"/>
                  </a:lnTo>
                  <a:lnTo>
                    <a:pt x="2488334" y="497862"/>
                  </a:lnTo>
                  <a:lnTo>
                    <a:pt x="2497534" y="500407"/>
                  </a:lnTo>
                  <a:lnTo>
                    <a:pt x="2506417" y="503587"/>
                  </a:lnTo>
                  <a:lnTo>
                    <a:pt x="2515935" y="507086"/>
                  </a:lnTo>
                  <a:lnTo>
                    <a:pt x="2525135" y="510585"/>
                  </a:lnTo>
                  <a:lnTo>
                    <a:pt x="2534653" y="514720"/>
                  </a:lnTo>
                  <a:lnTo>
                    <a:pt x="2543853" y="519491"/>
                  </a:lnTo>
                  <a:lnTo>
                    <a:pt x="2553371" y="524262"/>
                  </a:lnTo>
                  <a:lnTo>
                    <a:pt x="2555274" y="525535"/>
                  </a:lnTo>
                  <a:lnTo>
                    <a:pt x="2557178" y="526807"/>
                  </a:lnTo>
                  <a:lnTo>
                    <a:pt x="2559399" y="529033"/>
                  </a:lnTo>
                  <a:lnTo>
                    <a:pt x="2561620" y="532214"/>
                  </a:lnTo>
                  <a:lnTo>
                    <a:pt x="2566378" y="539212"/>
                  </a:lnTo>
                  <a:lnTo>
                    <a:pt x="2571772" y="548436"/>
                  </a:lnTo>
                  <a:lnTo>
                    <a:pt x="2577482" y="558933"/>
                  </a:lnTo>
                  <a:lnTo>
                    <a:pt x="2582558" y="570702"/>
                  </a:lnTo>
                  <a:lnTo>
                    <a:pt x="2587634" y="583425"/>
                  </a:lnTo>
                  <a:lnTo>
                    <a:pt x="2591759" y="596466"/>
                  </a:lnTo>
                  <a:lnTo>
                    <a:pt x="2593662" y="603782"/>
                  </a:lnTo>
                  <a:lnTo>
                    <a:pt x="2594931" y="610461"/>
                  </a:lnTo>
                  <a:lnTo>
                    <a:pt x="2596517" y="617777"/>
                  </a:lnTo>
                  <a:lnTo>
                    <a:pt x="2597786" y="624775"/>
                  </a:lnTo>
                  <a:lnTo>
                    <a:pt x="2598421" y="632090"/>
                  </a:lnTo>
                  <a:lnTo>
                    <a:pt x="2598738" y="639088"/>
                  </a:lnTo>
                  <a:lnTo>
                    <a:pt x="2598738" y="646086"/>
                  </a:lnTo>
                  <a:lnTo>
                    <a:pt x="2598421" y="653083"/>
                  </a:lnTo>
                  <a:lnTo>
                    <a:pt x="2598104" y="659763"/>
                  </a:lnTo>
                  <a:lnTo>
                    <a:pt x="2596517" y="666443"/>
                  </a:lnTo>
                  <a:lnTo>
                    <a:pt x="2594931" y="672804"/>
                  </a:lnTo>
                  <a:lnTo>
                    <a:pt x="2592710" y="679166"/>
                  </a:lnTo>
                  <a:lnTo>
                    <a:pt x="2590172" y="685209"/>
                  </a:lnTo>
                  <a:lnTo>
                    <a:pt x="2586683" y="690617"/>
                  </a:lnTo>
                  <a:lnTo>
                    <a:pt x="2583193" y="696024"/>
                  </a:lnTo>
                  <a:lnTo>
                    <a:pt x="2578434" y="700795"/>
                  </a:lnTo>
                  <a:lnTo>
                    <a:pt x="2580020" y="702067"/>
                  </a:lnTo>
                  <a:lnTo>
                    <a:pt x="2581607" y="703976"/>
                  </a:lnTo>
                  <a:lnTo>
                    <a:pt x="2582558" y="705884"/>
                  </a:lnTo>
                  <a:lnTo>
                    <a:pt x="2584145" y="708429"/>
                  </a:lnTo>
                  <a:lnTo>
                    <a:pt x="2586365" y="714790"/>
                  </a:lnTo>
                  <a:lnTo>
                    <a:pt x="2588269" y="722742"/>
                  </a:lnTo>
                  <a:lnTo>
                    <a:pt x="2590172" y="732285"/>
                  </a:lnTo>
                  <a:lnTo>
                    <a:pt x="2591441" y="742781"/>
                  </a:lnTo>
                  <a:lnTo>
                    <a:pt x="2592076" y="753914"/>
                  </a:lnTo>
                  <a:lnTo>
                    <a:pt x="2592393" y="766637"/>
                  </a:lnTo>
                  <a:lnTo>
                    <a:pt x="2592076" y="779678"/>
                  </a:lnTo>
                  <a:lnTo>
                    <a:pt x="2591441" y="792083"/>
                  </a:lnTo>
                  <a:lnTo>
                    <a:pt x="2589855" y="803534"/>
                  </a:lnTo>
                  <a:lnTo>
                    <a:pt x="2587634" y="813076"/>
                  </a:lnTo>
                  <a:lnTo>
                    <a:pt x="2585414" y="821346"/>
                  </a:lnTo>
                  <a:lnTo>
                    <a:pt x="2584145" y="824845"/>
                  </a:lnTo>
                  <a:lnTo>
                    <a:pt x="2582558" y="827390"/>
                  </a:lnTo>
                  <a:lnTo>
                    <a:pt x="2581289" y="829616"/>
                  </a:lnTo>
                  <a:lnTo>
                    <a:pt x="2579703" y="831207"/>
                  </a:lnTo>
                  <a:lnTo>
                    <a:pt x="2577799" y="832479"/>
                  </a:lnTo>
                  <a:lnTo>
                    <a:pt x="2576213" y="832797"/>
                  </a:lnTo>
                  <a:lnTo>
                    <a:pt x="2574627" y="832479"/>
                  </a:lnTo>
                  <a:lnTo>
                    <a:pt x="2573358" y="831525"/>
                  </a:lnTo>
                  <a:lnTo>
                    <a:pt x="2571772" y="830252"/>
                  </a:lnTo>
                  <a:lnTo>
                    <a:pt x="2570503" y="828344"/>
                  </a:lnTo>
                  <a:lnTo>
                    <a:pt x="2569234" y="826117"/>
                  </a:lnTo>
                  <a:lnTo>
                    <a:pt x="2567965" y="822936"/>
                  </a:lnTo>
                  <a:lnTo>
                    <a:pt x="2565744" y="816257"/>
                  </a:lnTo>
                  <a:lnTo>
                    <a:pt x="2562889" y="826753"/>
                  </a:lnTo>
                  <a:lnTo>
                    <a:pt x="2559399" y="836932"/>
                  </a:lnTo>
                  <a:lnTo>
                    <a:pt x="2555592" y="846792"/>
                  </a:lnTo>
                  <a:lnTo>
                    <a:pt x="2551785" y="856971"/>
                  </a:lnTo>
                  <a:lnTo>
                    <a:pt x="2547343" y="866195"/>
                  </a:lnTo>
                  <a:lnTo>
                    <a:pt x="2542902" y="875737"/>
                  </a:lnTo>
                  <a:lnTo>
                    <a:pt x="2537825" y="885280"/>
                  </a:lnTo>
                  <a:lnTo>
                    <a:pt x="2533067" y="893868"/>
                  </a:lnTo>
                  <a:lnTo>
                    <a:pt x="2527356" y="902774"/>
                  </a:lnTo>
                  <a:lnTo>
                    <a:pt x="2522280" y="911044"/>
                  </a:lnTo>
                  <a:lnTo>
                    <a:pt x="2516252" y="919314"/>
                  </a:lnTo>
                  <a:lnTo>
                    <a:pt x="2510224" y="927266"/>
                  </a:lnTo>
                  <a:lnTo>
                    <a:pt x="2504197" y="934900"/>
                  </a:lnTo>
                  <a:lnTo>
                    <a:pt x="2497851" y="941897"/>
                  </a:lnTo>
                  <a:lnTo>
                    <a:pt x="2491824" y="949213"/>
                  </a:lnTo>
                  <a:lnTo>
                    <a:pt x="2484844" y="955893"/>
                  </a:lnTo>
                  <a:lnTo>
                    <a:pt x="2478499" y="962254"/>
                  </a:lnTo>
                  <a:lnTo>
                    <a:pt x="2472154" y="968298"/>
                  </a:lnTo>
                  <a:lnTo>
                    <a:pt x="2465492" y="974023"/>
                  </a:lnTo>
                  <a:lnTo>
                    <a:pt x="2458829" y="979430"/>
                  </a:lnTo>
                  <a:lnTo>
                    <a:pt x="2452167" y="984202"/>
                  </a:lnTo>
                  <a:lnTo>
                    <a:pt x="2445505" y="988654"/>
                  </a:lnTo>
                  <a:lnTo>
                    <a:pt x="2439159" y="992789"/>
                  </a:lnTo>
                  <a:lnTo>
                    <a:pt x="2432814" y="996607"/>
                  </a:lnTo>
                  <a:lnTo>
                    <a:pt x="2426469" y="1000105"/>
                  </a:lnTo>
                  <a:lnTo>
                    <a:pt x="2420124" y="1002968"/>
                  </a:lnTo>
                  <a:lnTo>
                    <a:pt x="2413462" y="1005831"/>
                  </a:lnTo>
                  <a:lnTo>
                    <a:pt x="2408069" y="1007421"/>
                  </a:lnTo>
                  <a:lnTo>
                    <a:pt x="2402041" y="1009330"/>
                  </a:lnTo>
                  <a:lnTo>
                    <a:pt x="2396330" y="1010602"/>
                  </a:lnTo>
                  <a:lnTo>
                    <a:pt x="2390937" y="1011238"/>
                  </a:lnTo>
                  <a:lnTo>
                    <a:pt x="2385861" y="1011238"/>
                  </a:lnTo>
                  <a:lnTo>
                    <a:pt x="2379516" y="1011238"/>
                  </a:lnTo>
                  <a:lnTo>
                    <a:pt x="2372536" y="1010602"/>
                  </a:lnTo>
                  <a:lnTo>
                    <a:pt x="2366191" y="1009330"/>
                  </a:lnTo>
                  <a:lnTo>
                    <a:pt x="2359529" y="1008057"/>
                  </a:lnTo>
                  <a:lnTo>
                    <a:pt x="2352866" y="1006149"/>
                  </a:lnTo>
                  <a:lnTo>
                    <a:pt x="2345887" y="1003286"/>
                  </a:lnTo>
                  <a:lnTo>
                    <a:pt x="2338907" y="1000742"/>
                  </a:lnTo>
                  <a:lnTo>
                    <a:pt x="2331928" y="997243"/>
                  </a:lnTo>
                  <a:lnTo>
                    <a:pt x="2325265" y="993744"/>
                  </a:lnTo>
                  <a:lnTo>
                    <a:pt x="2318286" y="989609"/>
                  </a:lnTo>
                  <a:lnTo>
                    <a:pt x="2311306" y="984838"/>
                  </a:lnTo>
                  <a:lnTo>
                    <a:pt x="2304644" y="980067"/>
                  </a:lnTo>
                  <a:lnTo>
                    <a:pt x="2297981" y="974659"/>
                  </a:lnTo>
                  <a:lnTo>
                    <a:pt x="2291636" y="969252"/>
                  </a:lnTo>
                  <a:lnTo>
                    <a:pt x="2284974" y="963208"/>
                  </a:lnTo>
                  <a:lnTo>
                    <a:pt x="2278629" y="957165"/>
                  </a:lnTo>
                  <a:lnTo>
                    <a:pt x="2272284" y="950167"/>
                  </a:lnTo>
                  <a:lnTo>
                    <a:pt x="2266256" y="943170"/>
                  </a:lnTo>
                  <a:lnTo>
                    <a:pt x="2260545" y="935536"/>
                  </a:lnTo>
                  <a:lnTo>
                    <a:pt x="2255152" y="927584"/>
                  </a:lnTo>
                  <a:lnTo>
                    <a:pt x="2249759" y="919314"/>
                  </a:lnTo>
                  <a:lnTo>
                    <a:pt x="2244365" y="911044"/>
                  </a:lnTo>
                  <a:lnTo>
                    <a:pt x="2239924" y="902138"/>
                  </a:lnTo>
                  <a:lnTo>
                    <a:pt x="2235482" y="892913"/>
                  </a:lnTo>
                  <a:lnTo>
                    <a:pt x="2231041" y="883689"/>
                  </a:lnTo>
                  <a:lnTo>
                    <a:pt x="2227234" y="873829"/>
                  </a:lnTo>
                  <a:lnTo>
                    <a:pt x="2223744" y="863650"/>
                  </a:lnTo>
                  <a:lnTo>
                    <a:pt x="2220571" y="853154"/>
                  </a:lnTo>
                  <a:lnTo>
                    <a:pt x="2217716" y="842657"/>
                  </a:lnTo>
                  <a:lnTo>
                    <a:pt x="2215178" y="831525"/>
                  </a:lnTo>
                  <a:lnTo>
                    <a:pt x="2213275" y="820392"/>
                  </a:lnTo>
                  <a:lnTo>
                    <a:pt x="2211688" y="808623"/>
                  </a:lnTo>
                  <a:lnTo>
                    <a:pt x="2211371" y="809577"/>
                  </a:lnTo>
                  <a:lnTo>
                    <a:pt x="2211054" y="809577"/>
                  </a:lnTo>
                  <a:lnTo>
                    <a:pt x="2210737" y="808623"/>
                  </a:lnTo>
                  <a:lnTo>
                    <a:pt x="2210419" y="807669"/>
                  </a:lnTo>
                  <a:lnTo>
                    <a:pt x="2208833" y="802898"/>
                  </a:lnTo>
                  <a:lnTo>
                    <a:pt x="2207564" y="796536"/>
                  </a:lnTo>
                  <a:lnTo>
                    <a:pt x="2204391" y="779042"/>
                  </a:lnTo>
                  <a:lnTo>
                    <a:pt x="2201536" y="757413"/>
                  </a:lnTo>
                  <a:lnTo>
                    <a:pt x="2198998" y="735465"/>
                  </a:lnTo>
                  <a:lnTo>
                    <a:pt x="2198364" y="725287"/>
                  </a:lnTo>
                  <a:lnTo>
                    <a:pt x="2198046" y="716063"/>
                  </a:lnTo>
                  <a:lnTo>
                    <a:pt x="2197412" y="708429"/>
                  </a:lnTo>
                  <a:lnTo>
                    <a:pt x="2198046" y="702067"/>
                  </a:lnTo>
                  <a:lnTo>
                    <a:pt x="2198364" y="699841"/>
                  </a:lnTo>
                  <a:lnTo>
                    <a:pt x="2198681" y="698250"/>
                  </a:lnTo>
                  <a:lnTo>
                    <a:pt x="2199315" y="697296"/>
                  </a:lnTo>
                  <a:lnTo>
                    <a:pt x="2200267" y="696660"/>
                  </a:lnTo>
                  <a:lnTo>
                    <a:pt x="2201219" y="697296"/>
                  </a:lnTo>
                  <a:lnTo>
                    <a:pt x="2202488" y="697932"/>
                  </a:lnTo>
                  <a:lnTo>
                    <a:pt x="2204074" y="699205"/>
                  </a:lnTo>
                  <a:lnTo>
                    <a:pt x="2205026" y="700159"/>
                  </a:lnTo>
                  <a:lnTo>
                    <a:pt x="2204391" y="687118"/>
                  </a:lnTo>
                  <a:lnTo>
                    <a:pt x="2204074" y="673440"/>
                  </a:lnTo>
                  <a:lnTo>
                    <a:pt x="2204709" y="659127"/>
                  </a:lnTo>
                  <a:lnTo>
                    <a:pt x="2205343" y="651493"/>
                  </a:lnTo>
                  <a:lnTo>
                    <a:pt x="2206295" y="643541"/>
                  </a:lnTo>
                  <a:lnTo>
                    <a:pt x="2209150" y="646086"/>
                  </a:lnTo>
                  <a:lnTo>
                    <a:pt x="2212323" y="647676"/>
                  </a:lnTo>
                  <a:lnTo>
                    <a:pt x="2215495" y="649267"/>
                  </a:lnTo>
                  <a:lnTo>
                    <a:pt x="2218985" y="650539"/>
                  </a:lnTo>
                  <a:lnTo>
                    <a:pt x="2222475" y="651493"/>
                  </a:lnTo>
                  <a:lnTo>
                    <a:pt x="2225965" y="652129"/>
                  </a:lnTo>
                  <a:lnTo>
                    <a:pt x="2229772" y="652447"/>
                  </a:lnTo>
                  <a:lnTo>
                    <a:pt x="2233896" y="652447"/>
                  </a:lnTo>
                  <a:lnTo>
                    <a:pt x="2238020" y="652447"/>
                  </a:lnTo>
                  <a:lnTo>
                    <a:pt x="2242145" y="652129"/>
                  </a:lnTo>
                  <a:lnTo>
                    <a:pt x="2251028" y="650539"/>
                  </a:lnTo>
                  <a:lnTo>
                    <a:pt x="2259911" y="648312"/>
                  </a:lnTo>
                  <a:lnTo>
                    <a:pt x="2269746" y="645132"/>
                  </a:lnTo>
                  <a:lnTo>
                    <a:pt x="2279581" y="641315"/>
                  </a:lnTo>
                  <a:lnTo>
                    <a:pt x="2289733" y="637180"/>
                  </a:lnTo>
                  <a:lnTo>
                    <a:pt x="2300519" y="632726"/>
                  </a:lnTo>
                  <a:lnTo>
                    <a:pt x="2310989" y="627955"/>
                  </a:lnTo>
                  <a:lnTo>
                    <a:pt x="2333514" y="616823"/>
                  </a:lnTo>
                  <a:lnTo>
                    <a:pt x="2356991" y="605690"/>
                  </a:lnTo>
                  <a:lnTo>
                    <a:pt x="2345569" y="610461"/>
                  </a:lnTo>
                  <a:lnTo>
                    <a:pt x="2334466" y="615868"/>
                  </a:lnTo>
                  <a:lnTo>
                    <a:pt x="2324948" y="620322"/>
                  </a:lnTo>
                  <a:lnTo>
                    <a:pt x="2315430" y="624138"/>
                  </a:lnTo>
                  <a:lnTo>
                    <a:pt x="2306865" y="626683"/>
                  </a:lnTo>
                  <a:lnTo>
                    <a:pt x="2298616" y="628910"/>
                  </a:lnTo>
                  <a:lnTo>
                    <a:pt x="2290367" y="630182"/>
                  </a:lnTo>
                  <a:lnTo>
                    <a:pt x="2282436" y="630818"/>
                  </a:lnTo>
                  <a:lnTo>
                    <a:pt x="2275456" y="630818"/>
                  </a:lnTo>
                  <a:lnTo>
                    <a:pt x="2268160" y="630500"/>
                  </a:lnTo>
                  <a:lnTo>
                    <a:pt x="2261497" y="629228"/>
                  </a:lnTo>
                  <a:lnTo>
                    <a:pt x="2255152" y="627955"/>
                  </a:lnTo>
                  <a:lnTo>
                    <a:pt x="2248807" y="626047"/>
                  </a:lnTo>
                  <a:lnTo>
                    <a:pt x="2243096" y="623502"/>
                  </a:lnTo>
                  <a:lnTo>
                    <a:pt x="2237703" y="620640"/>
                  </a:lnTo>
                  <a:lnTo>
                    <a:pt x="2232627" y="617777"/>
                  </a:lnTo>
                  <a:lnTo>
                    <a:pt x="2227551" y="614278"/>
                  </a:lnTo>
                  <a:lnTo>
                    <a:pt x="2223109" y="610779"/>
                  </a:lnTo>
                  <a:lnTo>
                    <a:pt x="2218985" y="607280"/>
                  </a:lnTo>
                  <a:lnTo>
                    <a:pt x="2214861" y="603463"/>
                  </a:lnTo>
                  <a:lnTo>
                    <a:pt x="2211371" y="599647"/>
                  </a:lnTo>
                  <a:lnTo>
                    <a:pt x="2208198" y="595512"/>
                  </a:lnTo>
                  <a:lnTo>
                    <a:pt x="2202171" y="587878"/>
                  </a:lnTo>
                  <a:lnTo>
                    <a:pt x="2197412" y="581198"/>
                  </a:lnTo>
                  <a:lnTo>
                    <a:pt x="2193922" y="574837"/>
                  </a:lnTo>
                  <a:lnTo>
                    <a:pt x="2191701" y="569747"/>
                  </a:lnTo>
                  <a:lnTo>
                    <a:pt x="2189163" y="565612"/>
                  </a:lnTo>
                  <a:lnTo>
                    <a:pt x="2191067" y="564340"/>
                  </a:lnTo>
                  <a:lnTo>
                    <a:pt x="2196777" y="559569"/>
                  </a:lnTo>
                  <a:lnTo>
                    <a:pt x="2205343" y="552889"/>
                  </a:lnTo>
                  <a:lnTo>
                    <a:pt x="2217399" y="544301"/>
                  </a:lnTo>
                  <a:lnTo>
                    <a:pt x="2225013" y="539848"/>
                  </a:lnTo>
                  <a:lnTo>
                    <a:pt x="2232944" y="534759"/>
                  </a:lnTo>
                  <a:lnTo>
                    <a:pt x="2241510" y="529670"/>
                  </a:lnTo>
                  <a:lnTo>
                    <a:pt x="2251028" y="524580"/>
                  </a:lnTo>
                  <a:lnTo>
                    <a:pt x="2260545" y="519491"/>
                  </a:lnTo>
                  <a:lnTo>
                    <a:pt x="2271649" y="514402"/>
                  </a:lnTo>
                  <a:lnTo>
                    <a:pt x="2282753" y="509631"/>
                  </a:lnTo>
                  <a:lnTo>
                    <a:pt x="2294809" y="505178"/>
                  </a:lnTo>
                  <a:lnTo>
                    <a:pt x="2307182" y="501043"/>
                  </a:lnTo>
                  <a:lnTo>
                    <a:pt x="2320506" y="497226"/>
                  </a:lnTo>
                  <a:lnTo>
                    <a:pt x="2334466" y="493409"/>
                  </a:lnTo>
                  <a:lnTo>
                    <a:pt x="2348742" y="490864"/>
                  </a:lnTo>
                  <a:lnTo>
                    <a:pt x="2363336" y="488638"/>
                  </a:lnTo>
                  <a:lnTo>
                    <a:pt x="2378564" y="486729"/>
                  </a:lnTo>
                  <a:lnTo>
                    <a:pt x="2394109" y="485775"/>
                  </a:lnTo>
                  <a:close/>
                  <a:moveTo>
                    <a:pt x="1429386" y="468312"/>
                  </a:moveTo>
                  <a:lnTo>
                    <a:pt x="1442086" y="468630"/>
                  </a:lnTo>
                  <a:lnTo>
                    <a:pt x="1454151" y="469899"/>
                  </a:lnTo>
                  <a:lnTo>
                    <a:pt x="1465898" y="471802"/>
                  </a:lnTo>
                  <a:lnTo>
                    <a:pt x="1477011" y="474023"/>
                  </a:lnTo>
                  <a:lnTo>
                    <a:pt x="1487488" y="476562"/>
                  </a:lnTo>
                  <a:lnTo>
                    <a:pt x="1497649" y="479734"/>
                  </a:lnTo>
                  <a:lnTo>
                    <a:pt x="1507491" y="482907"/>
                  </a:lnTo>
                  <a:lnTo>
                    <a:pt x="1516699" y="486714"/>
                  </a:lnTo>
                  <a:lnTo>
                    <a:pt x="1525271" y="490522"/>
                  </a:lnTo>
                  <a:lnTo>
                    <a:pt x="1533526" y="494646"/>
                  </a:lnTo>
                  <a:lnTo>
                    <a:pt x="1541146" y="498771"/>
                  </a:lnTo>
                  <a:lnTo>
                    <a:pt x="1547814" y="502896"/>
                  </a:lnTo>
                  <a:lnTo>
                    <a:pt x="1554164" y="507020"/>
                  </a:lnTo>
                  <a:lnTo>
                    <a:pt x="1565594" y="514952"/>
                  </a:lnTo>
                  <a:lnTo>
                    <a:pt x="1574166" y="522250"/>
                  </a:lnTo>
                  <a:lnTo>
                    <a:pt x="1580516" y="527643"/>
                  </a:lnTo>
                  <a:lnTo>
                    <a:pt x="1585596" y="532720"/>
                  </a:lnTo>
                  <a:lnTo>
                    <a:pt x="1584009" y="536527"/>
                  </a:lnTo>
                  <a:lnTo>
                    <a:pt x="1581469" y="540652"/>
                  </a:lnTo>
                  <a:lnTo>
                    <a:pt x="1578611" y="546046"/>
                  </a:lnTo>
                  <a:lnTo>
                    <a:pt x="1574484" y="552074"/>
                  </a:lnTo>
                  <a:lnTo>
                    <a:pt x="1569721" y="558419"/>
                  </a:lnTo>
                  <a:lnTo>
                    <a:pt x="1563054" y="565399"/>
                  </a:lnTo>
                  <a:lnTo>
                    <a:pt x="1559879" y="568572"/>
                  </a:lnTo>
                  <a:lnTo>
                    <a:pt x="1556386" y="571745"/>
                  </a:lnTo>
                  <a:lnTo>
                    <a:pt x="1552259" y="575235"/>
                  </a:lnTo>
                  <a:lnTo>
                    <a:pt x="1548131" y="577773"/>
                  </a:lnTo>
                  <a:lnTo>
                    <a:pt x="1543686" y="580311"/>
                  </a:lnTo>
                  <a:lnTo>
                    <a:pt x="1538606" y="582850"/>
                  </a:lnTo>
                  <a:lnTo>
                    <a:pt x="1533844" y="584753"/>
                  </a:lnTo>
                  <a:lnTo>
                    <a:pt x="1528446" y="586657"/>
                  </a:lnTo>
                  <a:lnTo>
                    <a:pt x="1523049" y="588243"/>
                  </a:lnTo>
                  <a:lnTo>
                    <a:pt x="1517016" y="588878"/>
                  </a:lnTo>
                  <a:lnTo>
                    <a:pt x="1510984" y="589512"/>
                  </a:lnTo>
                  <a:lnTo>
                    <a:pt x="1503999" y="589512"/>
                  </a:lnTo>
                  <a:lnTo>
                    <a:pt x="1497331" y="588878"/>
                  </a:lnTo>
                  <a:lnTo>
                    <a:pt x="1490346" y="587926"/>
                  </a:lnTo>
                  <a:lnTo>
                    <a:pt x="1483043" y="586022"/>
                  </a:lnTo>
                  <a:lnTo>
                    <a:pt x="1475106" y="583484"/>
                  </a:lnTo>
                  <a:lnTo>
                    <a:pt x="1467168" y="580311"/>
                  </a:lnTo>
                  <a:lnTo>
                    <a:pt x="1458913" y="576187"/>
                  </a:lnTo>
                  <a:lnTo>
                    <a:pt x="1449388" y="571745"/>
                  </a:lnTo>
                  <a:lnTo>
                    <a:pt x="1439546" y="567620"/>
                  </a:lnTo>
                  <a:lnTo>
                    <a:pt x="1479233" y="586657"/>
                  </a:lnTo>
                  <a:lnTo>
                    <a:pt x="1498284" y="594906"/>
                  </a:lnTo>
                  <a:lnTo>
                    <a:pt x="1506856" y="598714"/>
                  </a:lnTo>
                  <a:lnTo>
                    <a:pt x="1515746" y="601886"/>
                  </a:lnTo>
                  <a:lnTo>
                    <a:pt x="1524001" y="604425"/>
                  </a:lnTo>
                  <a:lnTo>
                    <a:pt x="1531939" y="606646"/>
                  </a:lnTo>
                  <a:lnTo>
                    <a:pt x="1539559" y="607915"/>
                  </a:lnTo>
                  <a:lnTo>
                    <a:pt x="1546544" y="608232"/>
                  </a:lnTo>
                  <a:lnTo>
                    <a:pt x="1550036" y="608232"/>
                  </a:lnTo>
                  <a:lnTo>
                    <a:pt x="1553529" y="607915"/>
                  </a:lnTo>
                  <a:lnTo>
                    <a:pt x="1556704" y="607280"/>
                  </a:lnTo>
                  <a:lnTo>
                    <a:pt x="1559879" y="606646"/>
                  </a:lnTo>
                  <a:lnTo>
                    <a:pt x="1562736" y="605376"/>
                  </a:lnTo>
                  <a:lnTo>
                    <a:pt x="1565594" y="604107"/>
                  </a:lnTo>
                  <a:lnTo>
                    <a:pt x="1568451" y="602521"/>
                  </a:lnTo>
                  <a:lnTo>
                    <a:pt x="1570674" y="600617"/>
                  </a:lnTo>
                  <a:lnTo>
                    <a:pt x="1571944" y="607280"/>
                  </a:lnTo>
                  <a:lnTo>
                    <a:pt x="1572261" y="614260"/>
                  </a:lnTo>
                  <a:lnTo>
                    <a:pt x="1572896" y="626634"/>
                  </a:lnTo>
                  <a:lnTo>
                    <a:pt x="1572579" y="638691"/>
                  </a:lnTo>
                  <a:lnTo>
                    <a:pt x="1572261" y="649795"/>
                  </a:lnTo>
                  <a:lnTo>
                    <a:pt x="1574166" y="647574"/>
                  </a:lnTo>
                  <a:lnTo>
                    <a:pt x="1575119" y="647257"/>
                  </a:lnTo>
                  <a:lnTo>
                    <a:pt x="1576389" y="646940"/>
                  </a:lnTo>
                  <a:lnTo>
                    <a:pt x="1577976" y="647257"/>
                  </a:lnTo>
                  <a:lnTo>
                    <a:pt x="1578929" y="647892"/>
                  </a:lnTo>
                  <a:lnTo>
                    <a:pt x="1580516" y="649478"/>
                  </a:lnTo>
                  <a:lnTo>
                    <a:pt x="1582104" y="651382"/>
                  </a:lnTo>
                  <a:lnTo>
                    <a:pt x="1583056" y="653920"/>
                  </a:lnTo>
                  <a:lnTo>
                    <a:pt x="1584326" y="656775"/>
                  </a:lnTo>
                  <a:lnTo>
                    <a:pt x="1586549" y="663756"/>
                  </a:lnTo>
                  <a:lnTo>
                    <a:pt x="1588136" y="672322"/>
                  </a:lnTo>
                  <a:lnTo>
                    <a:pt x="1589406" y="682158"/>
                  </a:lnTo>
                  <a:lnTo>
                    <a:pt x="1590359" y="692945"/>
                  </a:lnTo>
                  <a:lnTo>
                    <a:pt x="1590676" y="704685"/>
                  </a:lnTo>
                  <a:lnTo>
                    <a:pt x="1590359" y="716424"/>
                  </a:lnTo>
                  <a:lnTo>
                    <a:pt x="1589406" y="727211"/>
                  </a:lnTo>
                  <a:lnTo>
                    <a:pt x="1588136" y="737047"/>
                  </a:lnTo>
                  <a:lnTo>
                    <a:pt x="1586549" y="745613"/>
                  </a:lnTo>
                  <a:lnTo>
                    <a:pt x="1584326" y="752911"/>
                  </a:lnTo>
                  <a:lnTo>
                    <a:pt x="1583056" y="755449"/>
                  </a:lnTo>
                  <a:lnTo>
                    <a:pt x="1582104" y="757987"/>
                  </a:lnTo>
                  <a:lnTo>
                    <a:pt x="1580516" y="759891"/>
                  </a:lnTo>
                  <a:lnTo>
                    <a:pt x="1578929" y="761477"/>
                  </a:lnTo>
                  <a:lnTo>
                    <a:pt x="1577976" y="762112"/>
                  </a:lnTo>
                  <a:lnTo>
                    <a:pt x="1576389" y="762429"/>
                  </a:lnTo>
                  <a:lnTo>
                    <a:pt x="1574801" y="762112"/>
                  </a:lnTo>
                  <a:lnTo>
                    <a:pt x="1573214" y="761160"/>
                  </a:lnTo>
                  <a:lnTo>
                    <a:pt x="1571944" y="759573"/>
                  </a:lnTo>
                  <a:lnTo>
                    <a:pt x="1570674" y="757670"/>
                  </a:lnTo>
                  <a:lnTo>
                    <a:pt x="1569086" y="755131"/>
                  </a:lnTo>
                  <a:lnTo>
                    <a:pt x="1568134" y="751641"/>
                  </a:lnTo>
                  <a:lnTo>
                    <a:pt x="1565911" y="744027"/>
                  </a:lnTo>
                  <a:lnTo>
                    <a:pt x="1564641" y="754180"/>
                  </a:lnTo>
                  <a:lnTo>
                    <a:pt x="1562736" y="764015"/>
                  </a:lnTo>
                  <a:lnTo>
                    <a:pt x="1560831" y="773851"/>
                  </a:lnTo>
                  <a:lnTo>
                    <a:pt x="1558291" y="782735"/>
                  </a:lnTo>
                  <a:lnTo>
                    <a:pt x="1555751" y="792253"/>
                  </a:lnTo>
                  <a:lnTo>
                    <a:pt x="1552576" y="800819"/>
                  </a:lnTo>
                  <a:lnTo>
                    <a:pt x="1549401" y="809703"/>
                  </a:lnTo>
                  <a:lnTo>
                    <a:pt x="1545591" y="817953"/>
                  </a:lnTo>
                  <a:lnTo>
                    <a:pt x="1541781" y="825567"/>
                  </a:lnTo>
                  <a:lnTo>
                    <a:pt x="1537336" y="833182"/>
                  </a:lnTo>
                  <a:lnTo>
                    <a:pt x="1532574" y="840797"/>
                  </a:lnTo>
                  <a:lnTo>
                    <a:pt x="1528129" y="847777"/>
                  </a:lnTo>
                  <a:lnTo>
                    <a:pt x="1523366" y="854757"/>
                  </a:lnTo>
                  <a:lnTo>
                    <a:pt x="1518286" y="861102"/>
                  </a:lnTo>
                  <a:lnTo>
                    <a:pt x="1513206" y="867448"/>
                  </a:lnTo>
                  <a:lnTo>
                    <a:pt x="1507491" y="873476"/>
                  </a:lnTo>
                  <a:lnTo>
                    <a:pt x="1502411" y="878553"/>
                  </a:lnTo>
                  <a:lnTo>
                    <a:pt x="1496696" y="883946"/>
                  </a:lnTo>
                  <a:lnTo>
                    <a:pt x="1490663" y="889340"/>
                  </a:lnTo>
                  <a:lnTo>
                    <a:pt x="1484948" y="893782"/>
                  </a:lnTo>
                  <a:lnTo>
                    <a:pt x="1478916" y="897907"/>
                  </a:lnTo>
                  <a:lnTo>
                    <a:pt x="1472883" y="901714"/>
                  </a:lnTo>
                  <a:lnTo>
                    <a:pt x="1466851" y="905521"/>
                  </a:lnTo>
                  <a:lnTo>
                    <a:pt x="1460818" y="908377"/>
                  </a:lnTo>
                  <a:lnTo>
                    <a:pt x="1454786" y="911232"/>
                  </a:lnTo>
                  <a:lnTo>
                    <a:pt x="1448753" y="914088"/>
                  </a:lnTo>
                  <a:lnTo>
                    <a:pt x="1442721" y="915991"/>
                  </a:lnTo>
                  <a:lnTo>
                    <a:pt x="1437323" y="917895"/>
                  </a:lnTo>
                  <a:lnTo>
                    <a:pt x="1431291" y="918847"/>
                  </a:lnTo>
                  <a:lnTo>
                    <a:pt x="1425576" y="920116"/>
                  </a:lnTo>
                  <a:lnTo>
                    <a:pt x="1419861" y="920751"/>
                  </a:lnTo>
                  <a:lnTo>
                    <a:pt x="1414146" y="920751"/>
                  </a:lnTo>
                  <a:lnTo>
                    <a:pt x="1409701" y="920751"/>
                  </a:lnTo>
                  <a:lnTo>
                    <a:pt x="1404938" y="920116"/>
                  </a:lnTo>
                  <a:lnTo>
                    <a:pt x="1399858" y="918847"/>
                  </a:lnTo>
                  <a:lnTo>
                    <a:pt x="1394778" y="917260"/>
                  </a:lnTo>
                  <a:lnTo>
                    <a:pt x="1389381" y="915357"/>
                  </a:lnTo>
                  <a:lnTo>
                    <a:pt x="1384301" y="913770"/>
                  </a:lnTo>
                  <a:lnTo>
                    <a:pt x="1378903" y="910915"/>
                  </a:lnTo>
                  <a:lnTo>
                    <a:pt x="1373188" y="908059"/>
                  </a:lnTo>
                  <a:lnTo>
                    <a:pt x="1367791" y="904569"/>
                  </a:lnTo>
                  <a:lnTo>
                    <a:pt x="1362076" y="900762"/>
                  </a:lnTo>
                  <a:lnTo>
                    <a:pt x="1356043" y="896955"/>
                  </a:lnTo>
                  <a:lnTo>
                    <a:pt x="1350328" y="892513"/>
                  </a:lnTo>
                  <a:lnTo>
                    <a:pt x="1344296" y="888071"/>
                  </a:lnTo>
                  <a:lnTo>
                    <a:pt x="1338581" y="883312"/>
                  </a:lnTo>
                  <a:lnTo>
                    <a:pt x="1333183" y="877918"/>
                  </a:lnTo>
                  <a:lnTo>
                    <a:pt x="1327468" y="872207"/>
                  </a:lnTo>
                  <a:lnTo>
                    <a:pt x="1321753" y="866813"/>
                  </a:lnTo>
                  <a:lnTo>
                    <a:pt x="1316038" y="860151"/>
                  </a:lnTo>
                  <a:lnTo>
                    <a:pt x="1310641" y="854122"/>
                  </a:lnTo>
                  <a:lnTo>
                    <a:pt x="1305243" y="847459"/>
                  </a:lnTo>
                  <a:lnTo>
                    <a:pt x="1299846" y="840797"/>
                  </a:lnTo>
                  <a:lnTo>
                    <a:pt x="1295083" y="833499"/>
                  </a:lnTo>
                  <a:lnTo>
                    <a:pt x="1290321" y="826202"/>
                  </a:lnTo>
                  <a:lnTo>
                    <a:pt x="1285558" y="818587"/>
                  </a:lnTo>
                  <a:lnTo>
                    <a:pt x="1281113" y="810655"/>
                  </a:lnTo>
                  <a:lnTo>
                    <a:pt x="1276668" y="802723"/>
                  </a:lnTo>
                  <a:lnTo>
                    <a:pt x="1272858" y="794474"/>
                  </a:lnTo>
                  <a:lnTo>
                    <a:pt x="1269048" y="786225"/>
                  </a:lnTo>
                  <a:lnTo>
                    <a:pt x="1265238" y="777658"/>
                  </a:lnTo>
                  <a:lnTo>
                    <a:pt x="1262381" y="768457"/>
                  </a:lnTo>
                  <a:lnTo>
                    <a:pt x="1259523" y="759891"/>
                  </a:lnTo>
                  <a:lnTo>
                    <a:pt x="1256983" y="751007"/>
                  </a:lnTo>
                  <a:lnTo>
                    <a:pt x="1254761" y="757035"/>
                  </a:lnTo>
                  <a:lnTo>
                    <a:pt x="1252538" y="761477"/>
                  </a:lnTo>
                  <a:lnTo>
                    <a:pt x="1251586" y="763063"/>
                  </a:lnTo>
                  <a:lnTo>
                    <a:pt x="1250316" y="764015"/>
                  </a:lnTo>
                  <a:lnTo>
                    <a:pt x="1248728" y="764967"/>
                  </a:lnTo>
                  <a:lnTo>
                    <a:pt x="1247776" y="765284"/>
                  </a:lnTo>
                  <a:lnTo>
                    <a:pt x="1246188" y="764967"/>
                  </a:lnTo>
                  <a:lnTo>
                    <a:pt x="1244601" y="764015"/>
                  </a:lnTo>
                  <a:lnTo>
                    <a:pt x="1243648" y="762429"/>
                  </a:lnTo>
                  <a:lnTo>
                    <a:pt x="1242061" y="760842"/>
                  </a:lnTo>
                  <a:lnTo>
                    <a:pt x="1240791" y="758304"/>
                  </a:lnTo>
                  <a:lnTo>
                    <a:pt x="1239838" y="755449"/>
                  </a:lnTo>
                  <a:lnTo>
                    <a:pt x="1237616" y="748151"/>
                  </a:lnTo>
                  <a:lnTo>
                    <a:pt x="1236028" y="739585"/>
                  </a:lnTo>
                  <a:lnTo>
                    <a:pt x="1234441" y="729749"/>
                  </a:lnTo>
                  <a:lnTo>
                    <a:pt x="1233806" y="718962"/>
                  </a:lnTo>
                  <a:lnTo>
                    <a:pt x="1233488" y="707223"/>
                  </a:lnTo>
                  <a:lnTo>
                    <a:pt x="1233806" y="695801"/>
                  </a:lnTo>
                  <a:lnTo>
                    <a:pt x="1234441" y="684696"/>
                  </a:lnTo>
                  <a:lnTo>
                    <a:pt x="1236028" y="675178"/>
                  </a:lnTo>
                  <a:lnTo>
                    <a:pt x="1237616" y="666294"/>
                  </a:lnTo>
                  <a:lnTo>
                    <a:pt x="1239838" y="659631"/>
                  </a:lnTo>
                  <a:lnTo>
                    <a:pt x="1240791" y="656775"/>
                  </a:lnTo>
                  <a:lnTo>
                    <a:pt x="1242061" y="653920"/>
                  </a:lnTo>
                  <a:lnTo>
                    <a:pt x="1243648" y="652016"/>
                  </a:lnTo>
                  <a:lnTo>
                    <a:pt x="1244601" y="651064"/>
                  </a:lnTo>
                  <a:lnTo>
                    <a:pt x="1246188" y="649795"/>
                  </a:lnTo>
                  <a:lnTo>
                    <a:pt x="1247776" y="649478"/>
                  </a:lnTo>
                  <a:lnTo>
                    <a:pt x="1248411" y="649795"/>
                  </a:lnTo>
                  <a:lnTo>
                    <a:pt x="1249363" y="650113"/>
                  </a:lnTo>
                  <a:lnTo>
                    <a:pt x="1249681" y="642815"/>
                  </a:lnTo>
                  <a:lnTo>
                    <a:pt x="1250316" y="635201"/>
                  </a:lnTo>
                  <a:lnTo>
                    <a:pt x="1250951" y="628220"/>
                  </a:lnTo>
                  <a:lnTo>
                    <a:pt x="1252221" y="622192"/>
                  </a:lnTo>
                  <a:lnTo>
                    <a:pt x="1251586" y="613943"/>
                  </a:lnTo>
                  <a:lnTo>
                    <a:pt x="1250951" y="606328"/>
                  </a:lnTo>
                  <a:lnTo>
                    <a:pt x="1250951" y="599031"/>
                  </a:lnTo>
                  <a:lnTo>
                    <a:pt x="1251586" y="592368"/>
                  </a:lnTo>
                  <a:lnTo>
                    <a:pt x="1251903" y="586022"/>
                  </a:lnTo>
                  <a:lnTo>
                    <a:pt x="1252856" y="579994"/>
                  </a:lnTo>
                  <a:lnTo>
                    <a:pt x="1254126" y="574283"/>
                  </a:lnTo>
                  <a:lnTo>
                    <a:pt x="1255713" y="569207"/>
                  </a:lnTo>
                  <a:lnTo>
                    <a:pt x="1257618" y="564130"/>
                  </a:lnTo>
                  <a:lnTo>
                    <a:pt x="1259841" y="559688"/>
                  </a:lnTo>
                  <a:lnTo>
                    <a:pt x="1262063" y="555564"/>
                  </a:lnTo>
                  <a:lnTo>
                    <a:pt x="1264603" y="551756"/>
                  </a:lnTo>
                  <a:lnTo>
                    <a:pt x="1267143" y="548266"/>
                  </a:lnTo>
                  <a:lnTo>
                    <a:pt x="1270636" y="545411"/>
                  </a:lnTo>
                  <a:lnTo>
                    <a:pt x="1273811" y="542873"/>
                  </a:lnTo>
                  <a:lnTo>
                    <a:pt x="1277303" y="540017"/>
                  </a:lnTo>
                  <a:lnTo>
                    <a:pt x="1261746" y="540017"/>
                  </a:lnTo>
                  <a:lnTo>
                    <a:pt x="1249363" y="540969"/>
                  </a:lnTo>
                  <a:lnTo>
                    <a:pt x="1239203" y="541286"/>
                  </a:lnTo>
                  <a:lnTo>
                    <a:pt x="1246188" y="537479"/>
                  </a:lnTo>
                  <a:lnTo>
                    <a:pt x="1253808" y="532720"/>
                  </a:lnTo>
                  <a:lnTo>
                    <a:pt x="1261111" y="527326"/>
                  </a:lnTo>
                  <a:lnTo>
                    <a:pt x="1268413" y="521615"/>
                  </a:lnTo>
                  <a:lnTo>
                    <a:pt x="1282701" y="511145"/>
                  </a:lnTo>
                  <a:lnTo>
                    <a:pt x="1289368" y="506703"/>
                  </a:lnTo>
                  <a:lnTo>
                    <a:pt x="1295401" y="502896"/>
                  </a:lnTo>
                  <a:lnTo>
                    <a:pt x="1303973" y="498771"/>
                  </a:lnTo>
                  <a:lnTo>
                    <a:pt x="1311911" y="494964"/>
                  </a:lnTo>
                  <a:lnTo>
                    <a:pt x="1320166" y="491156"/>
                  </a:lnTo>
                  <a:lnTo>
                    <a:pt x="1328103" y="487984"/>
                  </a:lnTo>
                  <a:lnTo>
                    <a:pt x="1336041" y="484811"/>
                  </a:lnTo>
                  <a:lnTo>
                    <a:pt x="1343978" y="482273"/>
                  </a:lnTo>
                  <a:lnTo>
                    <a:pt x="1359536" y="477831"/>
                  </a:lnTo>
                  <a:lnTo>
                    <a:pt x="1374141" y="474023"/>
                  </a:lnTo>
                  <a:lnTo>
                    <a:pt x="1388746" y="471485"/>
                  </a:lnTo>
                  <a:lnTo>
                    <a:pt x="1402716" y="469581"/>
                  </a:lnTo>
                  <a:lnTo>
                    <a:pt x="1416051" y="468630"/>
                  </a:lnTo>
                  <a:lnTo>
                    <a:pt x="1429386" y="468312"/>
                  </a:lnTo>
                  <a:close/>
                  <a:moveTo>
                    <a:pt x="750948" y="302529"/>
                  </a:moveTo>
                  <a:lnTo>
                    <a:pt x="748724" y="302846"/>
                  </a:lnTo>
                  <a:lnTo>
                    <a:pt x="746818" y="303797"/>
                  </a:lnTo>
                  <a:lnTo>
                    <a:pt x="744912" y="304431"/>
                  </a:lnTo>
                  <a:lnTo>
                    <a:pt x="743641" y="306017"/>
                  </a:lnTo>
                  <a:lnTo>
                    <a:pt x="742053" y="307602"/>
                  </a:lnTo>
                  <a:lnTo>
                    <a:pt x="741417" y="309188"/>
                  </a:lnTo>
                  <a:lnTo>
                    <a:pt x="740464" y="311725"/>
                  </a:lnTo>
                  <a:lnTo>
                    <a:pt x="740464" y="313310"/>
                  </a:lnTo>
                  <a:lnTo>
                    <a:pt x="740464" y="315847"/>
                  </a:lnTo>
                  <a:lnTo>
                    <a:pt x="741417" y="318067"/>
                  </a:lnTo>
                  <a:lnTo>
                    <a:pt x="742053" y="319970"/>
                  </a:lnTo>
                  <a:lnTo>
                    <a:pt x="743641" y="321238"/>
                  </a:lnTo>
                  <a:lnTo>
                    <a:pt x="744912" y="322507"/>
                  </a:lnTo>
                  <a:lnTo>
                    <a:pt x="746818" y="323458"/>
                  </a:lnTo>
                  <a:lnTo>
                    <a:pt x="748724" y="324410"/>
                  </a:lnTo>
                  <a:lnTo>
                    <a:pt x="750948" y="324410"/>
                  </a:lnTo>
                  <a:lnTo>
                    <a:pt x="988881" y="324410"/>
                  </a:lnTo>
                  <a:lnTo>
                    <a:pt x="991105" y="324410"/>
                  </a:lnTo>
                  <a:lnTo>
                    <a:pt x="993011" y="323458"/>
                  </a:lnTo>
                  <a:lnTo>
                    <a:pt x="994917" y="322507"/>
                  </a:lnTo>
                  <a:lnTo>
                    <a:pt x="996506" y="321238"/>
                  </a:lnTo>
                  <a:lnTo>
                    <a:pt x="997776" y="319970"/>
                  </a:lnTo>
                  <a:lnTo>
                    <a:pt x="998729" y="318067"/>
                  </a:lnTo>
                  <a:lnTo>
                    <a:pt x="999365" y="315847"/>
                  </a:lnTo>
                  <a:lnTo>
                    <a:pt x="999365" y="313310"/>
                  </a:lnTo>
                  <a:lnTo>
                    <a:pt x="999365" y="311725"/>
                  </a:lnTo>
                  <a:lnTo>
                    <a:pt x="998729" y="309188"/>
                  </a:lnTo>
                  <a:lnTo>
                    <a:pt x="997776" y="307602"/>
                  </a:lnTo>
                  <a:lnTo>
                    <a:pt x="996506" y="306017"/>
                  </a:lnTo>
                  <a:lnTo>
                    <a:pt x="994917" y="304431"/>
                  </a:lnTo>
                  <a:lnTo>
                    <a:pt x="993011" y="303797"/>
                  </a:lnTo>
                  <a:lnTo>
                    <a:pt x="991105" y="302846"/>
                  </a:lnTo>
                  <a:lnTo>
                    <a:pt x="988881" y="302529"/>
                  </a:lnTo>
                  <a:lnTo>
                    <a:pt x="750948" y="302529"/>
                  </a:lnTo>
                  <a:close/>
                  <a:moveTo>
                    <a:pt x="748724" y="219444"/>
                  </a:moveTo>
                  <a:lnTo>
                    <a:pt x="746818" y="220396"/>
                  </a:lnTo>
                  <a:lnTo>
                    <a:pt x="744912" y="221347"/>
                  </a:lnTo>
                  <a:lnTo>
                    <a:pt x="743641" y="222615"/>
                  </a:lnTo>
                  <a:lnTo>
                    <a:pt x="742053" y="224201"/>
                  </a:lnTo>
                  <a:lnTo>
                    <a:pt x="741417" y="226104"/>
                  </a:lnTo>
                  <a:lnTo>
                    <a:pt x="740464" y="228323"/>
                  </a:lnTo>
                  <a:lnTo>
                    <a:pt x="740464" y="230543"/>
                  </a:lnTo>
                  <a:lnTo>
                    <a:pt x="740464" y="232763"/>
                  </a:lnTo>
                  <a:lnTo>
                    <a:pt x="741417" y="234666"/>
                  </a:lnTo>
                  <a:lnTo>
                    <a:pt x="742053" y="236568"/>
                  </a:lnTo>
                  <a:lnTo>
                    <a:pt x="743641" y="237837"/>
                  </a:lnTo>
                  <a:lnTo>
                    <a:pt x="744912" y="239423"/>
                  </a:lnTo>
                  <a:lnTo>
                    <a:pt x="746818" y="240374"/>
                  </a:lnTo>
                  <a:lnTo>
                    <a:pt x="748724" y="241008"/>
                  </a:lnTo>
                  <a:lnTo>
                    <a:pt x="750948" y="241325"/>
                  </a:lnTo>
                  <a:lnTo>
                    <a:pt x="1133738" y="241325"/>
                  </a:lnTo>
                  <a:lnTo>
                    <a:pt x="1135644" y="241008"/>
                  </a:lnTo>
                  <a:lnTo>
                    <a:pt x="1137868" y="240374"/>
                  </a:lnTo>
                  <a:lnTo>
                    <a:pt x="1139456" y="239423"/>
                  </a:lnTo>
                  <a:lnTo>
                    <a:pt x="1141045" y="237837"/>
                  </a:lnTo>
                  <a:lnTo>
                    <a:pt x="1142316" y="236568"/>
                  </a:lnTo>
                  <a:lnTo>
                    <a:pt x="1143586" y="234666"/>
                  </a:lnTo>
                  <a:lnTo>
                    <a:pt x="1143904" y="232763"/>
                  </a:lnTo>
                  <a:lnTo>
                    <a:pt x="1144222" y="230543"/>
                  </a:lnTo>
                  <a:lnTo>
                    <a:pt x="1143904" y="228323"/>
                  </a:lnTo>
                  <a:lnTo>
                    <a:pt x="1143586" y="226104"/>
                  </a:lnTo>
                  <a:lnTo>
                    <a:pt x="1142316" y="224201"/>
                  </a:lnTo>
                  <a:lnTo>
                    <a:pt x="1141045" y="222615"/>
                  </a:lnTo>
                  <a:lnTo>
                    <a:pt x="1139456" y="221347"/>
                  </a:lnTo>
                  <a:lnTo>
                    <a:pt x="1137868" y="220396"/>
                  </a:lnTo>
                  <a:lnTo>
                    <a:pt x="1135644" y="219444"/>
                  </a:lnTo>
                  <a:lnTo>
                    <a:pt x="1133738" y="219444"/>
                  </a:lnTo>
                  <a:lnTo>
                    <a:pt x="750948" y="219444"/>
                  </a:lnTo>
                  <a:lnTo>
                    <a:pt x="748724" y="219444"/>
                  </a:lnTo>
                  <a:close/>
                  <a:moveTo>
                    <a:pt x="748724" y="141751"/>
                  </a:moveTo>
                  <a:lnTo>
                    <a:pt x="746818" y="142702"/>
                  </a:lnTo>
                  <a:lnTo>
                    <a:pt x="744912" y="143336"/>
                  </a:lnTo>
                  <a:lnTo>
                    <a:pt x="743641" y="144922"/>
                  </a:lnTo>
                  <a:lnTo>
                    <a:pt x="742053" y="146191"/>
                  </a:lnTo>
                  <a:lnTo>
                    <a:pt x="741417" y="148093"/>
                  </a:lnTo>
                  <a:lnTo>
                    <a:pt x="740464" y="150630"/>
                  </a:lnTo>
                  <a:lnTo>
                    <a:pt x="740464" y="152216"/>
                  </a:lnTo>
                  <a:lnTo>
                    <a:pt x="740464" y="154753"/>
                  </a:lnTo>
                  <a:lnTo>
                    <a:pt x="741417" y="156972"/>
                  </a:lnTo>
                  <a:lnTo>
                    <a:pt x="742053" y="158875"/>
                  </a:lnTo>
                  <a:lnTo>
                    <a:pt x="743641" y="160144"/>
                  </a:lnTo>
                  <a:lnTo>
                    <a:pt x="744912" y="161729"/>
                  </a:lnTo>
                  <a:lnTo>
                    <a:pt x="746818" y="162363"/>
                  </a:lnTo>
                  <a:lnTo>
                    <a:pt x="748724" y="163315"/>
                  </a:lnTo>
                  <a:lnTo>
                    <a:pt x="750948" y="163315"/>
                  </a:lnTo>
                  <a:lnTo>
                    <a:pt x="1133738" y="163315"/>
                  </a:lnTo>
                  <a:lnTo>
                    <a:pt x="1135644" y="163315"/>
                  </a:lnTo>
                  <a:lnTo>
                    <a:pt x="1137868" y="162363"/>
                  </a:lnTo>
                  <a:lnTo>
                    <a:pt x="1139456" y="161729"/>
                  </a:lnTo>
                  <a:lnTo>
                    <a:pt x="1141045" y="160144"/>
                  </a:lnTo>
                  <a:lnTo>
                    <a:pt x="1142316" y="158875"/>
                  </a:lnTo>
                  <a:lnTo>
                    <a:pt x="1143586" y="156972"/>
                  </a:lnTo>
                  <a:lnTo>
                    <a:pt x="1143904" y="154753"/>
                  </a:lnTo>
                  <a:lnTo>
                    <a:pt x="1144222" y="152216"/>
                  </a:lnTo>
                  <a:lnTo>
                    <a:pt x="1143904" y="150630"/>
                  </a:lnTo>
                  <a:lnTo>
                    <a:pt x="1143586" y="148093"/>
                  </a:lnTo>
                  <a:lnTo>
                    <a:pt x="1142316" y="146191"/>
                  </a:lnTo>
                  <a:lnTo>
                    <a:pt x="1141045" y="144922"/>
                  </a:lnTo>
                  <a:lnTo>
                    <a:pt x="1139456" y="143336"/>
                  </a:lnTo>
                  <a:lnTo>
                    <a:pt x="1137868" y="142702"/>
                  </a:lnTo>
                  <a:lnTo>
                    <a:pt x="1135644" y="141751"/>
                  </a:lnTo>
                  <a:lnTo>
                    <a:pt x="1133738" y="141751"/>
                  </a:lnTo>
                  <a:lnTo>
                    <a:pt x="750948" y="141751"/>
                  </a:lnTo>
                  <a:lnTo>
                    <a:pt x="748724" y="141751"/>
                  </a:lnTo>
                  <a:close/>
                  <a:moveTo>
                    <a:pt x="789068" y="0"/>
                  </a:moveTo>
                  <a:lnTo>
                    <a:pt x="1085770" y="0"/>
                  </a:lnTo>
                  <a:lnTo>
                    <a:pt x="1093712" y="317"/>
                  </a:lnTo>
                  <a:lnTo>
                    <a:pt x="1101336" y="635"/>
                  </a:lnTo>
                  <a:lnTo>
                    <a:pt x="1108960" y="1903"/>
                  </a:lnTo>
                  <a:lnTo>
                    <a:pt x="1116267" y="2854"/>
                  </a:lnTo>
                  <a:lnTo>
                    <a:pt x="1123573" y="4757"/>
                  </a:lnTo>
                  <a:lnTo>
                    <a:pt x="1130562" y="6660"/>
                  </a:lnTo>
                  <a:lnTo>
                    <a:pt x="1137868" y="8879"/>
                  </a:lnTo>
                  <a:lnTo>
                    <a:pt x="1144539" y="12051"/>
                  </a:lnTo>
                  <a:lnTo>
                    <a:pt x="1151210" y="14905"/>
                  </a:lnTo>
                  <a:lnTo>
                    <a:pt x="1157881" y="18393"/>
                  </a:lnTo>
                  <a:lnTo>
                    <a:pt x="1164235" y="21564"/>
                  </a:lnTo>
                  <a:lnTo>
                    <a:pt x="1170270" y="25687"/>
                  </a:lnTo>
                  <a:lnTo>
                    <a:pt x="1176306" y="29809"/>
                  </a:lnTo>
                  <a:lnTo>
                    <a:pt x="1181706" y="34566"/>
                  </a:lnTo>
                  <a:lnTo>
                    <a:pt x="1187424" y="39006"/>
                  </a:lnTo>
                  <a:lnTo>
                    <a:pt x="1192507" y="44079"/>
                  </a:lnTo>
                  <a:lnTo>
                    <a:pt x="1197590" y="49153"/>
                  </a:lnTo>
                  <a:lnTo>
                    <a:pt x="1202037" y="54861"/>
                  </a:lnTo>
                  <a:lnTo>
                    <a:pt x="1206802" y="60252"/>
                  </a:lnTo>
                  <a:lnTo>
                    <a:pt x="1210932" y="66277"/>
                  </a:lnTo>
                  <a:lnTo>
                    <a:pt x="1215062" y="72303"/>
                  </a:lnTo>
                  <a:lnTo>
                    <a:pt x="1218238" y="78645"/>
                  </a:lnTo>
                  <a:lnTo>
                    <a:pt x="1221733" y="84987"/>
                  </a:lnTo>
                  <a:lnTo>
                    <a:pt x="1224592" y="91964"/>
                  </a:lnTo>
                  <a:lnTo>
                    <a:pt x="1227768" y="98623"/>
                  </a:lnTo>
                  <a:lnTo>
                    <a:pt x="1229992" y="105917"/>
                  </a:lnTo>
                  <a:lnTo>
                    <a:pt x="1231898" y="112893"/>
                  </a:lnTo>
                  <a:lnTo>
                    <a:pt x="1233804" y="120187"/>
                  </a:lnTo>
                  <a:lnTo>
                    <a:pt x="1234757" y="127481"/>
                  </a:lnTo>
                  <a:lnTo>
                    <a:pt x="1236028" y="135092"/>
                  </a:lnTo>
                  <a:lnTo>
                    <a:pt x="1236345" y="143019"/>
                  </a:lnTo>
                  <a:lnTo>
                    <a:pt x="1236663" y="150630"/>
                  </a:lnTo>
                  <a:lnTo>
                    <a:pt x="1236663" y="296186"/>
                  </a:lnTo>
                  <a:lnTo>
                    <a:pt x="1236345" y="303797"/>
                  </a:lnTo>
                  <a:lnTo>
                    <a:pt x="1236028" y="311725"/>
                  </a:lnTo>
                  <a:lnTo>
                    <a:pt x="1234757" y="319019"/>
                  </a:lnTo>
                  <a:lnTo>
                    <a:pt x="1233804" y="326629"/>
                  </a:lnTo>
                  <a:lnTo>
                    <a:pt x="1231898" y="333606"/>
                  </a:lnTo>
                  <a:lnTo>
                    <a:pt x="1229992" y="340900"/>
                  </a:lnTo>
                  <a:lnTo>
                    <a:pt x="1227768" y="347876"/>
                  </a:lnTo>
                  <a:lnTo>
                    <a:pt x="1224592" y="354853"/>
                  </a:lnTo>
                  <a:lnTo>
                    <a:pt x="1221733" y="361512"/>
                  </a:lnTo>
                  <a:lnTo>
                    <a:pt x="1218238" y="367854"/>
                  </a:lnTo>
                  <a:lnTo>
                    <a:pt x="1215062" y="374197"/>
                  </a:lnTo>
                  <a:lnTo>
                    <a:pt x="1210932" y="380222"/>
                  </a:lnTo>
                  <a:lnTo>
                    <a:pt x="1206802" y="386247"/>
                  </a:lnTo>
                  <a:lnTo>
                    <a:pt x="1202037" y="391955"/>
                  </a:lnTo>
                  <a:lnTo>
                    <a:pt x="1197590" y="397346"/>
                  </a:lnTo>
                  <a:lnTo>
                    <a:pt x="1192507" y="402420"/>
                  </a:lnTo>
                  <a:lnTo>
                    <a:pt x="1187424" y="407811"/>
                  </a:lnTo>
                  <a:lnTo>
                    <a:pt x="1181706" y="412251"/>
                  </a:lnTo>
                  <a:lnTo>
                    <a:pt x="1176306" y="416690"/>
                  </a:lnTo>
                  <a:lnTo>
                    <a:pt x="1170270" y="420813"/>
                  </a:lnTo>
                  <a:lnTo>
                    <a:pt x="1164235" y="424935"/>
                  </a:lnTo>
                  <a:lnTo>
                    <a:pt x="1157881" y="428423"/>
                  </a:lnTo>
                  <a:lnTo>
                    <a:pt x="1151210" y="431912"/>
                  </a:lnTo>
                  <a:lnTo>
                    <a:pt x="1144539" y="434766"/>
                  </a:lnTo>
                  <a:lnTo>
                    <a:pt x="1137868" y="437303"/>
                  </a:lnTo>
                  <a:lnTo>
                    <a:pt x="1130562" y="440157"/>
                  </a:lnTo>
                  <a:lnTo>
                    <a:pt x="1123573" y="442059"/>
                  </a:lnTo>
                  <a:lnTo>
                    <a:pt x="1116267" y="443645"/>
                  </a:lnTo>
                  <a:lnTo>
                    <a:pt x="1108960" y="444914"/>
                  </a:lnTo>
                  <a:lnTo>
                    <a:pt x="1101336" y="446182"/>
                  </a:lnTo>
                  <a:lnTo>
                    <a:pt x="1093712" y="446499"/>
                  </a:lnTo>
                  <a:lnTo>
                    <a:pt x="1085770" y="446816"/>
                  </a:lnTo>
                  <a:lnTo>
                    <a:pt x="1060675" y="446816"/>
                  </a:lnTo>
                  <a:lnTo>
                    <a:pt x="1084500" y="523875"/>
                  </a:lnTo>
                  <a:lnTo>
                    <a:pt x="945996" y="446816"/>
                  </a:lnTo>
                  <a:lnTo>
                    <a:pt x="789068" y="446816"/>
                  </a:lnTo>
                  <a:lnTo>
                    <a:pt x="781444" y="446499"/>
                  </a:lnTo>
                  <a:lnTo>
                    <a:pt x="773502" y="446182"/>
                  </a:lnTo>
                  <a:lnTo>
                    <a:pt x="766196" y="444914"/>
                  </a:lnTo>
                  <a:lnTo>
                    <a:pt x="758889" y="443645"/>
                  </a:lnTo>
                  <a:lnTo>
                    <a:pt x="751583" y="442059"/>
                  </a:lnTo>
                  <a:lnTo>
                    <a:pt x="744277" y="440157"/>
                  </a:lnTo>
                  <a:lnTo>
                    <a:pt x="737288" y="437303"/>
                  </a:lnTo>
                  <a:lnTo>
                    <a:pt x="730299" y="434766"/>
                  </a:lnTo>
                  <a:lnTo>
                    <a:pt x="723946" y="431912"/>
                  </a:lnTo>
                  <a:lnTo>
                    <a:pt x="717275" y="428423"/>
                  </a:lnTo>
                  <a:lnTo>
                    <a:pt x="710921" y="424935"/>
                  </a:lnTo>
                  <a:lnTo>
                    <a:pt x="704886" y="420813"/>
                  </a:lnTo>
                  <a:lnTo>
                    <a:pt x="698850" y="416690"/>
                  </a:lnTo>
                  <a:lnTo>
                    <a:pt x="693132" y="412251"/>
                  </a:lnTo>
                  <a:lnTo>
                    <a:pt x="687731" y="407811"/>
                  </a:lnTo>
                  <a:lnTo>
                    <a:pt x="682649" y="402420"/>
                  </a:lnTo>
                  <a:lnTo>
                    <a:pt x="677566" y="397346"/>
                  </a:lnTo>
                  <a:lnTo>
                    <a:pt x="672801" y="391955"/>
                  </a:lnTo>
                  <a:lnTo>
                    <a:pt x="668354" y="386247"/>
                  </a:lnTo>
                  <a:lnTo>
                    <a:pt x="664224" y="380222"/>
                  </a:lnTo>
                  <a:lnTo>
                    <a:pt x="660094" y="374197"/>
                  </a:lnTo>
                  <a:lnTo>
                    <a:pt x="656600" y="367854"/>
                  </a:lnTo>
                  <a:lnTo>
                    <a:pt x="653106" y="361512"/>
                  </a:lnTo>
                  <a:lnTo>
                    <a:pt x="650247" y="354853"/>
                  </a:lnTo>
                  <a:lnTo>
                    <a:pt x="647705" y="347876"/>
                  </a:lnTo>
                  <a:lnTo>
                    <a:pt x="644846" y="340900"/>
                  </a:lnTo>
                  <a:lnTo>
                    <a:pt x="642940" y="333606"/>
                  </a:lnTo>
                  <a:lnTo>
                    <a:pt x="641669" y="326629"/>
                  </a:lnTo>
                  <a:lnTo>
                    <a:pt x="640081" y="319019"/>
                  </a:lnTo>
                  <a:lnTo>
                    <a:pt x="638810" y="311725"/>
                  </a:lnTo>
                  <a:lnTo>
                    <a:pt x="638493" y="303797"/>
                  </a:lnTo>
                  <a:lnTo>
                    <a:pt x="638175" y="296186"/>
                  </a:lnTo>
                  <a:lnTo>
                    <a:pt x="638175" y="150630"/>
                  </a:lnTo>
                  <a:lnTo>
                    <a:pt x="638493" y="143019"/>
                  </a:lnTo>
                  <a:lnTo>
                    <a:pt x="638810" y="135092"/>
                  </a:lnTo>
                  <a:lnTo>
                    <a:pt x="640081" y="127481"/>
                  </a:lnTo>
                  <a:lnTo>
                    <a:pt x="641669" y="120187"/>
                  </a:lnTo>
                  <a:lnTo>
                    <a:pt x="642940" y="112893"/>
                  </a:lnTo>
                  <a:lnTo>
                    <a:pt x="644846" y="105917"/>
                  </a:lnTo>
                  <a:lnTo>
                    <a:pt x="647705" y="98623"/>
                  </a:lnTo>
                  <a:lnTo>
                    <a:pt x="650247" y="91964"/>
                  </a:lnTo>
                  <a:lnTo>
                    <a:pt x="653106" y="84987"/>
                  </a:lnTo>
                  <a:lnTo>
                    <a:pt x="656600" y="78645"/>
                  </a:lnTo>
                  <a:lnTo>
                    <a:pt x="660094" y="72303"/>
                  </a:lnTo>
                  <a:lnTo>
                    <a:pt x="664224" y="66277"/>
                  </a:lnTo>
                  <a:lnTo>
                    <a:pt x="668354" y="60252"/>
                  </a:lnTo>
                  <a:lnTo>
                    <a:pt x="672801" y="54861"/>
                  </a:lnTo>
                  <a:lnTo>
                    <a:pt x="677566" y="49153"/>
                  </a:lnTo>
                  <a:lnTo>
                    <a:pt x="682649" y="44079"/>
                  </a:lnTo>
                  <a:lnTo>
                    <a:pt x="687731" y="39006"/>
                  </a:lnTo>
                  <a:lnTo>
                    <a:pt x="693132" y="34566"/>
                  </a:lnTo>
                  <a:lnTo>
                    <a:pt x="698850" y="29809"/>
                  </a:lnTo>
                  <a:lnTo>
                    <a:pt x="704886" y="25687"/>
                  </a:lnTo>
                  <a:lnTo>
                    <a:pt x="710921" y="21564"/>
                  </a:lnTo>
                  <a:lnTo>
                    <a:pt x="717275" y="18393"/>
                  </a:lnTo>
                  <a:lnTo>
                    <a:pt x="723946" y="14905"/>
                  </a:lnTo>
                  <a:lnTo>
                    <a:pt x="730299" y="12051"/>
                  </a:lnTo>
                  <a:lnTo>
                    <a:pt x="737288" y="8879"/>
                  </a:lnTo>
                  <a:lnTo>
                    <a:pt x="744277" y="6660"/>
                  </a:lnTo>
                  <a:lnTo>
                    <a:pt x="751583" y="4757"/>
                  </a:lnTo>
                  <a:lnTo>
                    <a:pt x="758889" y="2854"/>
                  </a:lnTo>
                  <a:lnTo>
                    <a:pt x="766196" y="1903"/>
                  </a:lnTo>
                  <a:lnTo>
                    <a:pt x="773502" y="635"/>
                  </a:lnTo>
                  <a:lnTo>
                    <a:pt x="781444" y="317"/>
                  </a:lnTo>
                  <a:lnTo>
                    <a:pt x="789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Rectangle 5"/>
            <p:cNvSpPr/>
            <p:nvPr/>
          </p:nvSpPr>
          <p:spPr bwMode="auto">
            <a:xfrm>
              <a:off x="4163646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大大降低了直接与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Socket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操作的复杂性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87911" y="1159260"/>
            <a:ext cx="1533539" cy="3234374"/>
            <a:chOff x="6283545" y="1519176"/>
            <a:chExt cx="2044719" cy="4312498"/>
          </a:xfrm>
        </p:grpSpPr>
        <p:sp>
          <p:nvSpPr>
            <p:cNvPr id="51" name="圆角矩形 50"/>
            <p:cNvSpPr/>
            <p:nvPr/>
          </p:nvSpPr>
          <p:spPr>
            <a:xfrm>
              <a:off x="6283545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550661" y="1701002"/>
              <a:ext cx="1510486" cy="1510484"/>
            </a:xfrm>
            <a:prstGeom prst="ellipse">
              <a:avLst/>
            </a:prstGeom>
            <a:solidFill>
              <a:schemeClr val="accent3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693909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661827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038042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6474875" y="5207576"/>
              <a:ext cx="1662059" cy="31862"/>
              <a:chOff x="3060700" y="4724400"/>
              <a:chExt cx="5955507" cy="7880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KSO_Shape"/>
            <p:cNvSpPr/>
            <p:nvPr/>
          </p:nvSpPr>
          <p:spPr bwMode="auto">
            <a:xfrm>
              <a:off x="7036018" y="2207477"/>
              <a:ext cx="539772" cy="408428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Rectangle 5"/>
            <p:cNvSpPr/>
            <p:nvPr/>
          </p:nvSpPr>
          <p:spPr bwMode="auto">
            <a:xfrm>
              <a:off x="6448124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接口定义大而全，使用外观模式同一封装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9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Channel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处理流程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421708"/>
            <a:ext cx="5274310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Channel</a:t>
            </a:r>
            <a:r>
              <a:rPr lang="zh-CN" altLang="zh-CN" dirty="0"/>
              <a:t>：表示一个连接，也可以说一个请求就是一个</a:t>
            </a:r>
            <a:r>
              <a:rPr lang="en-US" altLang="zh-CN" dirty="0"/>
              <a:t>channel</a:t>
            </a:r>
          </a:p>
          <a:p>
            <a:pPr lvl="0">
              <a:lnSpc>
                <a:spcPct val="120000"/>
              </a:lnSpc>
            </a:pPr>
            <a:r>
              <a:rPr lang="en-US" altLang="zh-CN" b="1" dirty="0" err="1"/>
              <a:t>ChannelHandler</a:t>
            </a:r>
            <a:r>
              <a:rPr lang="zh-CN" altLang="zh-CN" dirty="0"/>
              <a:t>：核心的业务处理，用于处理业务请求</a:t>
            </a:r>
          </a:p>
          <a:p>
            <a:pPr lvl="0">
              <a:lnSpc>
                <a:spcPct val="120000"/>
              </a:lnSpc>
            </a:pPr>
            <a:r>
              <a:rPr lang="en-US" altLang="zh-CN" dirty="0" err="1"/>
              <a:t>ChannelHandlerContext</a:t>
            </a:r>
            <a:r>
              <a:rPr lang="zh-CN" altLang="zh-CN" dirty="0"/>
              <a:t>：用于传输业务数据</a:t>
            </a:r>
          </a:p>
          <a:p>
            <a:pPr lvl="0">
              <a:lnSpc>
                <a:spcPct val="120000"/>
              </a:lnSpc>
            </a:pPr>
            <a:r>
              <a:rPr lang="en-US" altLang="zh-CN" dirty="0" err="1"/>
              <a:t>ChannelPipeline</a:t>
            </a:r>
            <a:r>
              <a:rPr lang="zh-CN" altLang="zh-CN" dirty="0"/>
              <a:t>：存储</a:t>
            </a:r>
            <a:r>
              <a:rPr lang="en-US" altLang="zh-CN" dirty="0" err="1"/>
              <a:t>ChannelHandler</a:t>
            </a:r>
            <a:r>
              <a:rPr lang="zh-CN" altLang="zh-CN" dirty="0"/>
              <a:t>和</a:t>
            </a:r>
            <a:r>
              <a:rPr lang="en-US" altLang="zh-CN" dirty="0" err="1"/>
              <a:t>ChannelHandlerContext</a:t>
            </a:r>
            <a:r>
              <a:rPr lang="zh-CN" altLang="zh-CN" dirty="0"/>
              <a:t>，调用下一个</a:t>
            </a:r>
            <a:r>
              <a:rPr lang="en-US" altLang="zh-CN" dirty="0"/>
              <a:t>handler</a:t>
            </a:r>
            <a:endParaRPr lang="zh-CN" altLang="zh-CN" dirty="0"/>
          </a:p>
        </p:txBody>
      </p:sp>
      <p:pic>
        <p:nvPicPr>
          <p:cNvPr id="5" name="图片 4" descr="C:\Users\yeoman\Desktop\proce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1004032"/>
            <a:ext cx="5274310" cy="2240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9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04584" y="314326"/>
            <a:ext cx="5467350" cy="512945"/>
          </a:xfrm>
        </p:spPr>
        <p:txBody>
          <a:bodyPr/>
          <a:lstStyle/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EventLoop&amp;EventLoopGroup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3923348"/>
            <a:ext cx="5274310" cy="81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当一个连接到达时，</a:t>
            </a:r>
            <a:r>
              <a:rPr lang="en-US" altLang="zh-CN" dirty="0" err="1"/>
              <a:t>Netty</a:t>
            </a:r>
            <a:r>
              <a:rPr lang="en-US" altLang="zh-CN" dirty="0"/>
              <a:t> </a:t>
            </a:r>
            <a:r>
              <a:rPr lang="zh-CN" altLang="en-US" dirty="0"/>
              <a:t>就会注册一个 </a:t>
            </a:r>
            <a:r>
              <a:rPr lang="en-US" altLang="zh-CN" dirty="0"/>
              <a:t>Channel</a:t>
            </a:r>
            <a:r>
              <a:rPr lang="zh-CN" altLang="en-US" dirty="0"/>
              <a:t>，然后从 </a:t>
            </a:r>
            <a:r>
              <a:rPr lang="en-US" altLang="zh-CN" dirty="0" err="1"/>
              <a:t>EventLoopGroup</a:t>
            </a:r>
            <a:r>
              <a:rPr lang="en-US" altLang="zh-CN" dirty="0"/>
              <a:t> </a:t>
            </a:r>
            <a:r>
              <a:rPr lang="zh-CN" altLang="en-US" dirty="0"/>
              <a:t>中分配一个 </a:t>
            </a:r>
            <a:r>
              <a:rPr lang="en-US" altLang="zh-CN" dirty="0" err="1"/>
              <a:t>EventLoop</a:t>
            </a:r>
            <a:r>
              <a:rPr lang="en-US" altLang="zh-CN" dirty="0"/>
              <a:t> </a:t>
            </a:r>
            <a:r>
              <a:rPr lang="zh-CN" altLang="en-US" dirty="0"/>
              <a:t>绑定到这个</a:t>
            </a:r>
            <a:r>
              <a:rPr lang="en-US" altLang="zh-CN" dirty="0"/>
              <a:t>Channel</a:t>
            </a:r>
            <a:r>
              <a:rPr lang="zh-CN" altLang="en-US" dirty="0"/>
              <a:t>上，在该</a:t>
            </a:r>
            <a:r>
              <a:rPr lang="en-US" altLang="zh-CN" dirty="0"/>
              <a:t>Channel</a:t>
            </a:r>
            <a:r>
              <a:rPr lang="zh-CN" altLang="en-US" dirty="0"/>
              <a:t>的整个生命周期中都是由这个绑定的 </a:t>
            </a:r>
            <a:r>
              <a:rPr lang="en-US" altLang="zh-CN" dirty="0" err="1"/>
              <a:t>EventLoop</a:t>
            </a:r>
            <a:r>
              <a:rPr lang="en-US" altLang="zh-CN" dirty="0"/>
              <a:t> </a:t>
            </a:r>
            <a:r>
              <a:rPr lang="zh-CN" altLang="en-US" dirty="0"/>
              <a:t>来提供服务。</a:t>
            </a:r>
            <a:endParaRPr lang="en-US" altLang="zh-CN" dirty="0"/>
          </a:p>
        </p:txBody>
      </p:sp>
      <p:pic>
        <p:nvPicPr>
          <p:cNvPr id="6" name="图片 5" descr="Channel、EventLoop、Thread、EventLoopGrou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898277"/>
            <a:ext cx="5274310" cy="2969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9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Handler&amp;Pipeline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1901104" y="2865117"/>
            <a:ext cx="5274310" cy="162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ChannelHandler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 err="1"/>
              <a:t>Netty</a:t>
            </a:r>
            <a:r>
              <a:rPr lang="en-US" altLang="zh-CN" dirty="0"/>
              <a:t> </a:t>
            </a:r>
            <a:r>
              <a:rPr lang="zh-CN" altLang="en-US" dirty="0"/>
              <a:t>中最核心的组件，它充当了所有处理入站和出站数据的应用程序逻辑的容器。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ChannelHandler</a:t>
            </a:r>
            <a:r>
              <a:rPr lang="en-US" altLang="zh-CN" dirty="0"/>
              <a:t> </a:t>
            </a:r>
            <a:r>
              <a:rPr lang="zh-CN" altLang="en-US" dirty="0"/>
              <a:t>主要用来处理各种事件，这里的事件很广泛，比如可以是连接、数据接收、异常、数据转换等。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ChannelPipeline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 err="1"/>
              <a:t>ChannelHandler</a:t>
            </a:r>
            <a:r>
              <a:rPr lang="en-US" altLang="zh-CN" dirty="0"/>
              <a:t> </a:t>
            </a:r>
            <a:r>
              <a:rPr lang="zh-CN" altLang="en-US" dirty="0"/>
              <a:t>链提供了一个容器并定义了用于沿着链传播入站和出站事件流的 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6" name="图片 5" descr="这里写图片描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04" y="1152456"/>
            <a:ext cx="5274310" cy="138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77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时序图</a:t>
            </a:r>
          </a:p>
        </p:txBody>
      </p:sp>
      <p:pic>
        <p:nvPicPr>
          <p:cNvPr id="5" name="图片 4" descr="C:\Users\yeoman\AppData\Local\Temp\1586325324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84" y="1015936"/>
            <a:ext cx="5274310" cy="3275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50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3700059" y="2462747"/>
            <a:ext cx="3236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0059" y="1869612"/>
            <a:ext cx="3030317" cy="5770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300" b="1" dirty="0" err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3300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基本使用</a:t>
            </a:r>
          </a:p>
        </p:txBody>
      </p:sp>
      <p:sp>
        <p:nvSpPr>
          <p:cNvPr id="18" name="矩形 17"/>
          <p:cNvSpPr/>
          <p:nvPr/>
        </p:nvSpPr>
        <p:spPr>
          <a:xfrm>
            <a:off x="3735758" y="2602327"/>
            <a:ext cx="161198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数据打印服务器</a:t>
            </a:r>
          </a:p>
        </p:txBody>
      </p:sp>
      <p:sp>
        <p:nvSpPr>
          <p:cNvPr id="19" name="矩形 18"/>
          <p:cNvSpPr/>
          <p:nvPr/>
        </p:nvSpPr>
        <p:spPr>
          <a:xfrm>
            <a:off x="5364533" y="2586272"/>
            <a:ext cx="125290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简易聊天室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39138" y="1629843"/>
            <a:ext cx="1837257" cy="1837257"/>
            <a:chOff x="2452184" y="2173124"/>
            <a:chExt cx="2449676" cy="2449676"/>
          </a:xfrm>
        </p:grpSpPr>
        <p:grpSp>
          <p:nvGrpSpPr>
            <p:cNvPr id="7" name="组合 6"/>
            <p:cNvGrpSpPr/>
            <p:nvPr/>
          </p:nvGrpSpPr>
          <p:grpSpPr>
            <a:xfrm>
              <a:off x="2452184" y="2173124"/>
              <a:ext cx="2449676" cy="2449676"/>
              <a:chOff x="2099081" y="2031187"/>
              <a:chExt cx="2739620" cy="273962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099081" y="2031187"/>
                <a:ext cx="2739620" cy="27396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alpha val="99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101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2377216" y="2309322"/>
                <a:ext cx="2183348" cy="218334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938198" y="2659139"/>
              <a:ext cx="1477648" cy="14776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0"/>
            </a:p>
          </p:txBody>
        </p:sp>
        <p:sp>
          <p:nvSpPr>
            <p:cNvPr id="24" name="KSO_Shape"/>
            <p:cNvSpPr>
              <a:spLocks noChangeArrowheads="1"/>
            </p:cNvSpPr>
            <p:nvPr/>
          </p:nvSpPr>
          <p:spPr bwMode="auto">
            <a:xfrm>
              <a:off x="3258723" y="3103441"/>
              <a:ext cx="827808" cy="689841"/>
            </a:xfrm>
            <a:custGeom>
              <a:avLst/>
              <a:gdLst/>
              <a:ahLst/>
              <a:cxnLst/>
              <a:rect l="0" t="0" r="r" b="b"/>
              <a:pathLst>
                <a:path w="1450975" h="1209675">
                  <a:moveTo>
                    <a:pt x="180975" y="182562"/>
                  </a:moveTo>
                  <a:lnTo>
                    <a:pt x="1270000" y="182562"/>
                  </a:lnTo>
                  <a:lnTo>
                    <a:pt x="1270000" y="725487"/>
                  </a:lnTo>
                  <a:lnTo>
                    <a:pt x="180975" y="725487"/>
                  </a:lnTo>
                  <a:lnTo>
                    <a:pt x="180975" y="182562"/>
                  </a:lnTo>
                  <a:close/>
                  <a:moveTo>
                    <a:pt x="120672" y="120703"/>
                  </a:moveTo>
                  <a:lnTo>
                    <a:pt x="120672" y="785892"/>
                  </a:lnTo>
                  <a:lnTo>
                    <a:pt x="1330039" y="785892"/>
                  </a:lnTo>
                  <a:lnTo>
                    <a:pt x="1330039" y="120703"/>
                  </a:lnTo>
                  <a:lnTo>
                    <a:pt x="120672" y="120703"/>
                  </a:lnTo>
                  <a:close/>
                  <a:moveTo>
                    <a:pt x="114585" y="0"/>
                  </a:moveTo>
                  <a:lnTo>
                    <a:pt x="120672" y="0"/>
                  </a:lnTo>
                  <a:lnTo>
                    <a:pt x="1330039" y="0"/>
                  </a:lnTo>
                  <a:lnTo>
                    <a:pt x="1336390" y="0"/>
                  </a:lnTo>
                  <a:lnTo>
                    <a:pt x="1342476" y="529"/>
                  </a:lnTo>
                  <a:lnTo>
                    <a:pt x="1348298" y="1059"/>
                  </a:lnTo>
                  <a:lnTo>
                    <a:pt x="1354385" y="2382"/>
                  </a:lnTo>
                  <a:lnTo>
                    <a:pt x="1360207" y="3441"/>
                  </a:lnTo>
                  <a:lnTo>
                    <a:pt x="1366028" y="5294"/>
                  </a:lnTo>
                  <a:lnTo>
                    <a:pt x="1371586" y="7147"/>
                  </a:lnTo>
                  <a:lnTo>
                    <a:pt x="1376878" y="9264"/>
                  </a:lnTo>
                  <a:lnTo>
                    <a:pt x="1382436" y="11911"/>
                  </a:lnTo>
                  <a:lnTo>
                    <a:pt x="1387728" y="14558"/>
                  </a:lnTo>
                  <a:lnTo>
                    <a:pt x="1392492" y="17205"/>
                  </a:lnTo>
                  <a:lnTo>
                    <a:pt x="1397784" y="20646"/>
                  </a:lnTo>
                  <a:lnTo>
                    <a:pt x="1402283" y="24087"/>
                  </a:lnTo>
                  <a:lnTo>
                    <a:pt x="1406782" y="27529"/>
                  </a:lnTo>
                  <a:lnTo>
                    <a:pt x="1411545" y="31234"/>
                  </a:lnTo>
                  <a:lnTo>
                    <a:pt x="1415515" y="35205"/>
                  </a:lnTo>
                  <a:lnTo>
                    <a:pt x="1419749" y="39440"/>
                  </a:lnTo>
                  <a:lnTo>
                    <a:pt x="1423454" y="44205"/>
                  </a:lnTo>
                  <a:lnTo>
                    <a:pt x="1426894" y="48705"/>
                  </a:lnTo>
                  <a:lnTo>
                    <a:pt x="1430334" y="53204"/>
                  </a:lnTo>
                  <a:lnTo>
                    <a:pt x="1433510" y="58234"/>
                  </a:lnTo>
                  <a:lnTo>
                    <a:pt x="1436420" y="63263"/>
                  </a:lnTo>
                  <a:lnTo>
                    <a:pt x="1439067" y="68557"/>
                  </a:lnTo>
                  <a:lnTo>
                    <a:pt x="1441713" y="73586"/>
                  </a:lnTo>
                  <a:lnTo>
                    <a:pt x="1443830" y="79145"/>
                  </a:lnTo>
                  <a:lnTo>
                    <a:pt x="1445683" y="84968"/>
                  </a:lnTo>
                  <a:lnTo>
                    <a:pt x="1447006" y="90792"/>
                  </a:lnTo>
                  <a:lnTo>
                    <a:pt x="1448594" y="96615"/>
                  </a:lnTo>
                  <a:lnTo>
                    <a:pt x="1449652" y="102438"/>
                  </a:lnTo>
                  <a:lnTo>
                    <a:pt x="1450446" y="108527"/>
                  </a:lnTo>
                  <a:lnTo>
                    <a:pt x="1450711" y="114615"/>
                  </a:lnTo>
                  <a:lnTo>
                    <a:pt x="1450975" y="120703"/>
                  </a:lnTo>
                  <a:lnTo>
                    <a:pt x="1450975" y="785892"/>
                  </a:lnTo>
                  <a:lnTo>
                    <a:pt x="1450711" y="792245"/>
                  </a:lnTo>
                  <a:lnTo>
                    <a:pt x="1450446" y="798333"/>
                  </a:lnTo>
                  <a:lnTo>
                    <a:pt x="1449652" y="804421"/>
                  </a:lnTo>
                  <a:lnTo>
                    <a:pt x="1448594" y="810244"/>
                  </a:lnTo>
                  <a:lnTo>
                    <a:pt x="1447006" y="816068"/>
                  </a:lnTo>
                  <a:lnTo>
                    <a:pt x="1445683" y="821891"/>
                  </a:lnTo>
                  <a:lnTo>
                    <a:pt x="1443830" y="827714"/>
                  </a:lnTo>
                  <a:lnTo>
                    <a:pt x="1441713" y="833008"/>
                  </a:lnTo>
                  <a:lnTo>
                    <a:pt x="1439067" y="838302"/>
                  </a:lnTo>
                  <a:lnTo>
                    <a:pt x="1436420" y="843596"/>
                  </a:lnTo>
                  <a:lnTo>
                    <a:pt x="1433510" y="848626"/>
                  </a:lnTo>
                  <a:lnTo>
                    <a:pt x="1430334" y="853655"/>
                  </a:lnTo>
                  <a:lnTo>
                    <a:pt x="1426894" y="858155"/>
                  </a:lnTo>
                  <a:lnTo>
                    <a:pt x="1423454" y="862655"/>
                  </a:lnTo>
                  <a:lnTo>
                    <a:pt x="1419749" y="867419"/>
                  </a:lnTo>
                  <a:lnTo>
                    <a:pt x="1415515" y="871654"/>
                  </a:lnTo>
                  <a:lnTo>
                    <a:pt x="1411545" y="875625"/>
                  </a:lnTo>
                  <a:lnTo>
                    <a:pt x="1406782" y="879331"/>
                  </a:lnTo>
                  <a:lnTo>
                    <a:pt x="1402283" y="883036"/>
                  </a:lnTo>
                  <a:lnTo>
                    <a:pt x="1397784" y="886213"/>
                  </a:lnTo>
                  <a:lnTo>
                    <a:pt x="1392492" y="889389"/>
                  </a:lnTo>
                  <a:lnTo>
                    <a:pt x="1387728" y="892301"/>
                  </a:lnTo>
                  <a:lnTo>
                    <a:pt x="1382436" y="895213"/>
                  </a:lnTo>
                  <a:lnTo>
                    <a:pt x="1376878" y="897595"/>
                  </a:lnTo>
                  <a:lnTo>
                    <a:pt x="1371586" y="899713"/>
                  </a:lnTo>
                  <a:lnTo>
                    <a:pt x="1366028" y="901565"/>
                  </a:lnTo>
                  <a:lnTo>
                    <a:pt x="1360207" y="903418"/>
                  </a:lnTo>
                  <a:lnTo>
                    <a:pt x="1354385" y="904477"/>
                  </a:lnTo>
                  <a:lnTo>
                    <a:pt x="1348298" y="905536"/>
                  </a:lnTo>
                  <a:lnTo>
                    <a:pt x="1342476" y="906330"/>
                  </a:lnTo>
                  <a:lnTo>
                    <a:pt x="1336390" y="907124"/>
                  </a:lnTo>
                  <a:lnTo>
                    <a:pt x="1330039" y="907124"/>
                  </a:lnTo>
                  <a:lnTo>
                    <a:pt x="846557" y="907124"/>
                  </a:lnTo>
                  <a:lnTo>
                    <a:pt x="846557" y="1149059"/>
                  </a:lnTo>
                  <a:lnTo>
                    <a:pt x="906893" y="1149059"/>
                  </a:lnTo>
                  <a:lnTo>
                    <a:pt x="909539" y="1149059"/>
                  </a:lnTo>
                  <a:lnTo>
                    <a:pt x="912715" y="1149588"/>
                  </a:lnTo>
                  <a:lnTo>
                    <a:pt x="916155" y="1150118"/>
                  </a:lnTo>
                  <a:lnTo>
                    <a:pt x="920918" y="1150912"/>
                  </a:lnTo>
                  <a:lnTo>
                    <a:pt x="925946" y="1152235"/>
                  </a:lnTo>
                  <a:lnTo>
                    <a:pt x="931503" y="1154088"/>
                  </a:lnTo>
                  <a:lnTo>
                    <a:pt x="937061" y="1156471"/>
                  </a:lnTo>
                  <a:lnTo>
                    <a:pt x="942883" y="1159912"/>
                  </a:lnTo>
                  <a:lnTo>
                    <a:pt x="945529" y="1161765"/>
                  </a:lnTo>
                  <a:lnTo>
                    <a:pt x="948175" y="1163882"/>
                  </a:lnTo>
                  <a:lnTo>
                    <a:pt x="950821" y="1166265"/>
                  </a:lnTo>
                  <a:lnTo>
                    <a:pt x="953468" y="1168647"/>
                  </a:lnTo>
                  <a:lnTo>
                    <a:pt x="955585" y="1171559"/>
                  </a:lnTo>
                  <a:lnTo>
                    <a:pt x="957967" y="1174470"/>
                  </a:lnTo>
                  <a:lnTo>
                    <a:pt x="959819" y="1177911"/>
                  </a:lnTo>
                  <a:lnTo>
                    <a:pt x="961671" y="1181617"/>
                  </a:lnTo>
                  <a:lnTo>
                    <a:pt x="963524" y="1185588"/>
                  </a:lnTo>
                  <a:lnTo>
                    <a:pt x="964847" y="1189558"/>
                  </a:lnTo>
                  <a:lnTo>
                    <a:pt x="965905" y="1194058"/>
                  </a:lnTo>
                  <a:lnTo>
                    <a:pt x="966699" y="1198823"/>
                  </a:lnTo>
                  <a:lnTo>
                    <a:pt x="967229" y="1204117"/>
                  </a:lnTo>
                  <a:lnTo>
                    <a:pt x="967493" y="1209675"/>
                  </a:lnTo>
                  <a:lnTo>
                    <a:pt x="483482" y="1209675"/>
                  </a:lnTo>
                  <a:lnTo>
                    <a:pt x="484011" y="1206763"/>
                  </a:lnTo>
                  <a:lnTo>
                    <a:pt x="484011" y="1204117"/>
                  </a:lnTo>
                  <a:lnTo>
                    <a:pt x="484541" y="1200146"/>
                  </a:lnTo>
                  <a:lnTo>
                    <a:pt x="485334" y="1195646"/>
                  </a:lnTo>
                  <a:lnTo>
                    <a:pt x="486922" y="1190352"/>
                  </a:lnTo>
                  <a:lnTo>
                    <a:pt x="488775" y="1184793"/>
                  </a:lnTo>
                  <a:lnTo>
                    <a:pt x="491156" y="1179499"/>
                  </a:lnTo>
                  <a:lnTo>
                    <a:pt x="494332" y="1173676"/>
                  </a:lnTo>
                  <a:lnTo>
                    <a:pt x="496449" y="1170764"/>
                  </a:lnTo>
                  <a:lnTo>
                    <a:pt x="498566" y="1168117"/>
                  </a:lnTo>
                  <a:lnTo>
                    <a:pt x="500683" y="1165735"/>
                  </a:lnTo>
                  <a:lnTo>
                    <a:pt x="503329" y="1163353"/>
                  </a:lnTo>
                  <a:lnTo>
                    <a:pt x="506240" y="1160706"/>
                  </a:lnTo>
                  <a:lnTo>
                    <a:pt x="509151" y="1158588"/>
                  </a:lnTo>
                  <a:lnTo>
                    <a:pt x="512592" y="1156471"/>
                  </a:lnTo>
                  <a:lnTo>
                    <a:pt x="516296" y="1154618"/>
                  </a:lnTo>
                  <a:lnTo>
                    <a:pt x="520001" y="1153030"/>
                  </a:lnTo>
                  <a:lnTo>
                    <a:pt x="524235" y="1151706"/>
                  </a:lnTo>
                  <a:lnTo>
                    <a:pt x="528734" y="1150383"/>
                  </a:lnTo>
                  <a:lnTo>
                    <a:pt x="533497" y="1149853"/>
                  </a:lnTo>
                  <a:lnTo>
                    <a:pt x="538525" y="1149059"/>
                  </a:lnTo>
                  <a:lnTo>
                    <a:pt x="544083" y="1149059"/>
                  </a:lnTo>
                  <a:lnTo>
                    <a:pt x="604683" y="1149059"/>
                  </a:lnTo>
                  <a:lnTo>
                    <a:pt x="604683" y="907124"/>
                  </a:lnTo>
                  <a:lnTo>
                    <a:pt x="120672" y="907124"/>
                  </a:lnTo>
                  <a:lnTo>
                    <a:pt x="114585" y="907124"/>
                  </a:lnTo>
                  <a:lnTo>
                    <a:pt x="108499" y="906330"/>
                  </a:lnTo>
                  <a:lnTo>
                    <a:pt x="102412" y="905536"/>
                  </a:lnTo>
                  <a:lnTo>
                    <a:pt x="96590" y="904477"/>
                  </a:lnTo>
                  <a:lnTo>
                    <a:pt x="90769" y="903418"/>
                  </a:lnTo>
                  <a:lnTo>
                    <a:pt x="84947" y="901565"/>
                  </a:lnTo>
                  <a:lnTo>
                    <a:pt x="79389" y="899713"/>
                  </a:lnTo>
                  <a:lnTo>
                    <a:pt x="73832" y="897595"/>
                  </a:lnTo>
                  <a:lnTo>
                    <a:pt x="68539" y="895213"/>
                  </a:lnTo>
                  <a:lnTo>
                    <a:pt x="63511" y="892301"/>
                  </a:lnTo>
                  <a:lnTo>
                    <a:pt x="58219" y="889389"/>
                  </a:lnTo>
                  <a:lnTo>
                    <a:pt x="53455" y="886213"/>
                  </a:lnTo>
                  <a:lnTo>
                    <a:pt x="48427" y="883036"/>
                  </a:lnTo>
                  <a:lnTo>
                    <a:pt x="43929" y="879331"/>
                  </a:lnTo>
                  <a:lnTo>
                    <a:pt x="39695" y="875625"/>
                  </a:lnTo>
                  <a:lnTo>
                    <a:pt x="35461" y="871654"/>
                  </a:lnTo>
                  <a:lnTo>
                    <a:pt x="31491" y="867419"/>
                  </a:lnTo>
                  <a:lnTo>
                    <a:pt x="27786" y="862655"/>
                  </a:lnTo>
                  <a:lnTo>
                    <a:pt x="24081" y="858155"/>
                  </a:lnTo>
                  <a:lnTo>
                    <a:pt x="20641" y="853655"/>
                  </a:lnTo>
                  <a:lnTo>
                    <a:pt x="17466" y="848626"/>
                  </a:lnTo>
                  <a:lnTo>
                    <a:pt x="14555" y="843596"/>
                  </a:lnTo>
                  <a:lnTo>
                    <a:pt x="11908" y="838302"/>
                  </a:lnTo>
                  <a:lnTo>
                    <a:pt x="9527" y="833008"/>
                  </a:lnTo>
                  <a:lnTo>
                    <a:pt x="7410" y="827714"/>
                  </a:lnTo>
                  <a:lnTo>
                    <a:pt x="5557" y="821891"/>
                  </a:lnTo>
                  <a:lnTo>
                    <a:pt x="3705" y="816068"/>
                  </a:lnTo>
                  <a:lnTo>
                    <a:pt x="2382" y="810244"/>
                  </a:lnTo>
                  <a:lnTo>
                    <a:pt x="1323" y="804421"/>
                  </a:lnTo>
                  <a:lnTo>
                    <a:pt x="529" y="798333"/>
                  </a:lnTo>
                  <a:lnTo>
                    <a:pt x="0" y="792245"/>
                  </a:lnTo>
                  <a:lnTo>
                    <a:pt x="0" y="785892"/>
                  </a:lnTo>
                  <a:lnTo>
                    <a:pt x="0" y="120703"/>
                  </a:lnTo>
                  <a:lnTo>
                    <a:pt x="0" y="114615"/>
                  </a:lnTo>
                  <a:lnTo>
                    <a:pt x="529" y="108527"/>
                  </a:lnTo>
                  <a:lnTo>
                    <a:pt x="1323" y="102438"/>
                  </a:lnTo>
                  <a:lnTo>
                    <a:pt x="2382" y="96615"/>
                  </a:lnTo>
                  <a:lnTo>
                    <a:pt x="3705" y="90792"/>
                  </a:lnTo>
                  <a:lnTo>
                    <a:pt x="5557" y="84968"/>
                  </a:lnTo>
                  <a:lnTo>
                    <a:pt x="7410" y="79145"/>
                  </a:lnTo>
                  <a:lnTo>
                    <a:pt x="9527" y="73586"/>
                  </a:lnTo>
                  <a:lnTo>
                    <a:pt x="11908" y="68557"/>
                  </a:lnTo>
                  <a:lnTo>
                    <a:pt x="14555" y="63263"/>
                  </a:lnTo>
                  <a:lnTo>
                    <a:pt x="17466" y="58234"/>
                  </a:lnTo>
                  <a:lnTo>
                    <a:pt x="20641" y="53204"/>
                  </a:lnTo>
                  <a:lnTo>
                    <a:pt x="24081" y="48705"/>
                  </a:lnTo>
                  <a:lnTo>
                    <a:pt x="27786" y="44205"/>
                  </a:lnTo>
                  <a:lnTo>
                    <a:pt x="31491" y="39440"/>
                  </a:lnTo>
                  <a:lnTo>
                    <a:pt x="35461" y="35205"/>
                  </a:lnTo>
                  <a:lnTo>
                    <a:pt x="39695" y="31234"/>
                  </a:lnTo>
                  <a:lnTo>
                    <a:pt x="43929" y="27529"/>
                  </a:lnTo>
                  <a:lnTo>
                    <a:pt x="48427" y="24087"/>
                  </a:lnTo>
                  <a:lnTo>
                    <a:pt x="53455" y="20646"/>
                  </a:lnTo>
                  <a:lnTo>
                    <a:pt x="58219" y="17205"/>
                  </a:lnTo>
                  <a:lnTo>
                    <a:pt x="63511" y="14558"/>
                  </a:lnTo>
                  <a:lnTo>
                    <a:pt x="68539" y="11911"/>
                  </a:lnTo>
                  <a:lnTo>
                    <a:pt x="73832" y="9264"/>
                  </a:lnTo>
                  <a:lnTo>
                    <a:pt x="79389" y="7147"/>
                  </a:lnTo>
                  <a:lnTo>
                    <a:pt x="84947" y="5294"/>
                  </a:lnTo>
                  <a:lnTo>
                    <a:pt x="90769" y="3441"/>
                  </a:lnTo>
                  <a:lnTo>
                    <a:pt x="96590" y="2382"/>
                  </a:lnTo>
                  <a:lnTo>
                    <a:pt x="102412" y="1059"/>
                  </a:lnTo>
                  <a:lnTo>
                    <a:pt x="108499" y="529"/>
                  </a:lnTo>
                  <a:lnTo>
                    <a:pt x="114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bIns="432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074" y="1134568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6857" y="1059586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988" y="1134567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6771" y="1059585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1140" y="1134566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4923" y="1059584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99292" y="1134568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3075" y="1059586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32009" y="1287625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n w="18415" cmpd="sng">
                  <a:noFill/>
                  <a:prstDash val="solid"/>
                </a:ln>
                <a:solidFill>
                  <a:schemeClr val="accent2"/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1923" y="1287625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谢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0074" y="1308883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n w="18415" cmpd="sng">
                  <a:noFill/>
                  <a:prstDash val="solid"/>
                </a:ln>
                <a:solidFill>
                  <a:schemeClr val="accent5"/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45890" y="1308882"/>
            <a:ext cx="48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n w="18415" cmpd="sng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听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835696" y="3097001"/>
            <a:ext cx="5570974" cy="461666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93503" y="3097001"/>
            <a:ext cx="5456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400" dirty="0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模型基础及</a:t>
            </a:r>
            <a:r>
              <a:rPr lang="en-US" altLang="zh-CN" sz="2400" dirty="0" err="1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2400" dirty="0">
                <a:gradFill>
                  <a:gsLst>
                    <a:gs pos="0">
                      <a:schemeClr val="accent3"/>
                    </a:gs>
                    <a:gs pos="25000">
                      <a:schemeClr val="accent1"/>
                    </a:gs>
                    <a:gs pos="50000">
                      <a:schemeClr val="accent4"/>
                    </a:gs>
                    <a:gs pos="75000">
                      <a:schemeClr val="accent2"/>
                    </a:gs>
                    <a:gs pos="100000">
                      <a:schemeClr val="accent5"/>
                    </a:gs>
                  </a:gsLst>
                  <a:lin ang="168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介绍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52931" y="3773242"/>
            <a:ext cx="4536504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汇报人：冯宇明       部门：信息科技部       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2020.04.09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665172" y="2112625"/>
            <a:ext cx="320705" cy="3205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3" name="圆角矩形 53"/>
          <p:cNvSpPr/>
          <p:nvPr/>
        </p:nvSpPr>
        <p:spPr>
          <a:xfrm>
            <a:off x="7963513" y="2531703"/>
            <a:ext cx="200774" cy="201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4" name="圆角矩形 53"/>
          <p:cNvSpPr/>
          <p:nvPr/>
        </p:nvSpPr>
        <p:spPr>
          <a:xfrm>
            <a:off x="7414088" y="2555765"/>
            <a:ext cx="401548" cy="40206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5" name="圆角矩形 53"/>
          <p:cNvSpPr/>
          <p:nvPr/>
        </p:nvSpPr>
        <p:spPr>
          <a:xfrm>
            <a:off x="8117530" y="2202977"/>
            <a:ext cx="159909" cy="160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6" name="圆角矩形 53"/>
          <p:cNvSpPr/>
          <p:nvPr/>
        </p:nvSpPr>
        <p:spPr>
          <a:xfrm>
            <a:off x="8061769" y="1878042"/>
            <a:ext cx="160797" cy="16118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7" name="圆角矩形 53"/>
          <p:cNvSpPr/>
          <p:nvPr/>
        </p:nvSpPr>
        <p:spPr>
          <a:xfrm flipH="1">
            <a:off x="1228248" y="2088822"/>
            <a:ext cx="320947" cy="3205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8" name="圆角矩形 53"/>
          <p:cNvSpPr/>
          <p:nvPr/>
        </p:nvSpPr>
        <p:spPr>
          <a:xfrm flipH="1">
            <a:off x="1049703" y="2507900"/>
            <a:ext cx="200925" cy="201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9" name="圆角矩形 53"/>
          <p:cNvSpPr/>
          <p:nvPr/>
        </p:nvSpPr>
        <p:spPr>
          <a:xfrm flipH="1">
            <a:off x="1398617" y="2531962"/>
            <a:ext cx="401850" cy="40206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40" name="圆角矩形 53"/>
          <p:cNvSpPr/>
          <p:nvPr/>
        </p:nvSpPr>
        <p:spPr>
          <a:xfrm flipH="1">
            <a:off x="936467" y="2179174"/>
            <a:ext cx="160029" cy="160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41" name="圆角矩形 53"/>
          <p:cNvSpPr/>
          <p:nvPr/>
        </p:nvSpPr>
        <p:spPr>
          <a:xfrm flipH="1">
            <a:off x="991381" y="1854239"/>
            <a:ext cx="160918" cy="16118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42" name="矩形 41"/>
          <p:cNvSpPr/>
          <p:nvPr/>
        </p:nvSpPr>
        <p:spPr>
          <a:xfrm>
            <a:off x="3694783" y="4256836"/>
            <a:ext cx="227330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6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100"/>
                            </p:stCondLst>
                            <p:childTnLst>
                              <p:par>
                                <p:cTn id="1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600"/>
                            </p:stCondLst>
                            <p:childTnLst>
                              <p:par>
                                <p:cTn id="1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8" grpId="0" animBg="1"/>
      <p:bldP spid="28" grpId="1" animBg="1"/>
      <p:bldP spid="29" grpId="0"/>
      <p:bldP spid="30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3700059" y="2462747"/>
            <a:ext cx="3236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839138" y="1629843"/>
            <a:ext cx="1837257" cy="1837257"/>
            <a:chOff x="1959919" y="2023759"/>
            <a:chExt cx="2773806" cy="2773806"/>
          </a:xfrm>
        </p:grpSpPr>
        <p:grpSp>
          <p:nvGrpSpPr>
            <p:cNvPr id="7" name="组合 6"/>
            <p:cNvGrpSpPr/>
            <p:nvPr/>
          </p:nvGrpSpPr>
          <p:grpSpPr>
            <a:xfrm>
              <a:off x="1959919" y="2023759"/>
              <a:ext cx="2773806" cy="2773806"/>
              <a:chOff x="2099081" y="2031187"/>
              <a:chExt cx="2739620" cy="273962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099081" y="2031187"/>
                <a:ext cx="2739620" cy="27396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alpha val="99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101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2377216" y="2309322"/>
                <a:ext cx="2183348" cy="218334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510240" y="2574081"/>
              <a:ext cx="1673164" cy="167316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KSO_Shape"/>
            <p:cNvSpPr/>
            <p:nvPr/>
          </p:nvSpPr>
          <p:spPr bwMode="auto">
            <a:xfrm>
              <a:off x="3074142" y="2865303"/>
              <a:ext cx="545358" cy="1090716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700059" y="1869612"/>
            <a:ext cx="2183931" cy="5770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300" b="1" dirty="0" err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Netty</a:t>
            </a:r>
            <a:r>
              <a:rPr lang="zh-CN" altLang="en-US" sz="3300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</a:p>
        </p:txBody>
      </p:sp>
      <p:sp>
        <p:nvSpPr>
          <p:cNvPr id="18" name="矩形 17"/>
          <p:cNvSpPr/>
          <p:nvPr/>
        </p:nvSpPr>
        <p:spPr>
          <a:xfrm>
            <a:off x="3735758" y="2602327"/>
            <a:ext cx="714298" cy="50013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14630" indent="-214630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64533" y="2586272"/>
            <a:ext cx="71429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性能</a:t>
            </a:r>
          </a:p>
        </p:txBody>
      </p:sp>
      <p:sp>
        <p:nvSpPr>
          <p:cNvPr id="20" name="矩形 19"/>
          <p:cNvSpPr/>
          <p:nvPr/>
        </p:nvSpPr>
        <p:spPr>
          <a:xfrm>
            <a:off x="3735758" y="2915903"/>
            <a:ext cx="89383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安全性</a:t>
            </a:r>
          </a:p>
        </p:txBody>
      </p:sp>
      <p:sp>
        <p:nvSpPr>
          <p:cNvPr id="21" name="矩形 20"/>
          <p:cNvSpPr/>
          <p:nvPr/>
        </p:nvSpPr>
        <p:spPr>
          <a:xfrm>
            <a:off x="5364533" y="2899847"/>
            <a:ext cx="89383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健壮性</a:t>
            </a:r>
          </a:p>
        </p:txBody>
      </p:sp>
      <p:sp>
        <p:nvSpPr>
          <p:cNvPr id="14" name="矩形 13"/>
          <p:cNvSpPr/>
          <p:nvPr/>
        </p:nvSpPr>
        <p:spPr>
          <a:xfrm>
            <a:off x="3735758" y="3218423"/>
            <a:ext cx="89383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易用性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  <p:bldP spid="2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85942" y="1139382"/>
            <a:ext cx="1533539" cy="3234374"/>
            <a:chOff x="1714589" y="1519176"/>
            <a:chExt cx="2044719" cy="4312498"/>
          </a:xfrm>
        </p:grpSpPr>
        <p:sp>
          <p:nvSpPr>
            <p:cNvPr id="39" name="圆角矩形 38"/>
            <p:cNvSpPr/>
            <p:nvPr/>
          </p:nvSpPr>
          <p:spPr>
            <a:xfrm>
              <a:off x="1714589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981705" y="1701002"/>
              <a:ext cx="1510486" cy="151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24953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092871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13970" y="5166831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905919" y="5207576"/>
              <a:ext cx="1662059" cy="31862"/>
              <a:chOff x="3060700" y="4724400"/>
              <a:chExt cx="5955507" cy="7880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5"/>
            <p:cNvSpPr/>
            <p:nvPr/>
          </p:nvSpPr>
          <p:spPr bwMode="auto">
            <a:xfrm>
              <a:off x="1879168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统一的</a:t>
              </a:r>
              <a:r>
                <a:rPr lang="en-US" altLang="zh-CN" dirty="0"/>
                <a:t>API</a:t>
              </a:r>
              <a:r>
                <a:rPr lang="zh-CN" altLang="en-US" dirty="0"/>
                <a:t>，适用于不同的协议（阻塞和非阻塞等）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2467428" y="2153178"/>
              <a:ext cx="539040" cy="503106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99301" y="1139382"/>
            <a:ext cx="1533539" cy="3234374"/>
            <a:chOff x="3999067" y="1519176"/>
            <a:chExt cx="2044719" cy="4312498"/>
          </a:xfrm>
        </p:grpSpPr>
        <p:sp>
          <p:nvSpPr>
            <p:cNvPr id="45" name="圆角矩形 44"/>
            <p:cNvSpPr/>
            <p:nvPr/>
          </p:nvSpPr>
          <p:spPr>
            <a:xfrm>
              <a:off x="3999067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66183" y="1701002"/>
              <a:ext cx="1510486" cy="1510484"/>
            </a:xfrm>
            <a:prstGeom prst="ellipse">
              <a:avLst/>
            </a:prstGeom>
            <a:solidFill>
              <a:schemeClr val="accent2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409431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377349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759976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190397" y="5207576"/>
              <a:ext cx="1662059" cy="31862"/>
              <a:chOff x="3060700" y="4724400"/>
              <a:chExt cx="5955507" cy="788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KSO_Shape"/>
            <p:cNvSpPr/>
            <p:nvPr/>
          </p:nvSpPr>
          <p:spPr bwMode="auto">
            <a:xfrm>
              <a:off x="4721680" y="2131928"/>
              <a:ext cx="599492" cy="559526"/>
            </a:xfrm>
            <a:custGeom>
              <a:avLst/>
              <a:gdLst>
                <a:gd name="T0" fmla="*/ 1555232 w 2741613"/>
                <a:gd name="T1" fmla="*/ 1766302 h 2557463"/>
                <a:gd name="T2" fmla="*/ 1500877 w 2741613"/>
                <a:gd name="T3" fmla="*/ 1732308 h 2557463"/>
                <a:gd name="T4" fmla="*/ 410527 w 2741613"/>
                <a:gd name="T5" fmla="*/ 1777780 h 2557463"/>
                <a:gd name="T6" fmla="*/ 294306 w 2741613"/>
                <a:gd name="T7" fmla="*/ 1747980 h 2557463"/>
                <a:gd name="T8" fmla="*/ 1473436 w 2741613"/>
                <a:gd name="T9" fmla="*/ 1657260 h 2557463"/>
                <a:gd name="T10" fmla="*/ 1387009 w 2741613"/>
                <a:gd name="T11" fmla="*/ 1662603 h 2557463"/>
                <a:gd name="T12" fmla="*/ 511578 w 2741613"/>
                <a:gd name="T13" fmla="*/ 1682417 h 2557463"/>
                <a:gd name="T14" fmla="*/ 414761 w 2741613"/>
                <a:gd name="T15" fmla="*/ 1659264 h 2557463"/>
                <a:gd name="T16" fmla="*/ 1116006 w 2741613"/>
                <a:gd name="T17" fmla="*/ 1639146 h 2557463"/>
                <a:gd name="T18" fmla="*/ 1025639 w 2741613"/>
                <a:gd name="T19" fmla="*/ 1606463 h 2557463"/>
                <a:gd name="T20" fmla="*/ 902419 w 2741613"/>
                <a:gd name="T21" fmla="*/ 1619000 h 2557463"/>
                <a:gd name="T22" fmla="*/ 844427 w 2741613"/>
                <a:gd name="T23" fmla="*/ 1606240 h 2557463"/>
                <a:gd name="T24" fmla="*/ 445447 w 2741613"/>
                <a:gd name="T25" fmla="*/ 1163753 h 2557463"/>
                <a:gd name="T26" fmla="*/ 787487 w 2741613"/>
                <a:gd name="T27" fmla="*/ 791326 h 2557463"/>
                <a:gd name="T28" fmla="*/ 436007 w 2741613"/>
                <a:gd name="T29" fmla="*/ 849224 h 2557463"/>
                <a:gd name="T30" fmla="*/ 288609 w 2741613"/>
                <a:gd name="T31" fmla="*/ 1698536 h 2557463"/>
                <a:gd name="T32" fmla="*/ 48617 w 2741613"/>
                <a:gd name="T33" fmla="*/ 1149773 h 2557463"/>
                <a:gd name="T34" fmla="*/ 9281 w 2741613"/>
                <a:gd name="T35" fmla="*/ 859603 h 2557463"/>
                <a:gd name="T36" fmla="*/ 145851 w 2741613"/>
                <a:gd name="T37" fmla="*/ 699059 h 2557463"/>
                <a:gd name="T38" fmla="*/ 1592699 w 2741613"/>
                <a:gd name="T39" fmla="*/ 734392 h 2557463"/>
                <a:gd name="T40" fmla="*/ 1871083 w 2741613"/>
                <a:gd name="T41" fmla="*/ 787391 h 2557463"/>
                <a:gd name="T42" fmla="*/ 1890905 w 2741613"/>
                <a:gd name="T43" fmla="*/ 1065196 h 2557463"/>
                <a:gd name="T44" fmla="*/ 1812940 w 2741613"/>
                <a:gd name="T45" fmla="*/ 1357575 h 2557463"/>
                <a:gd name="T46" fmla="*/ 1457031 w 2741613"/>
                <a:gd name="T47" fmla="*/ 968693 h 2557463"/>
                <a:gd name="T48" fmla="*/ 1541163 w 2741613"/>
                <a:gd name="T49" fmla="*/ 700164 h 2557463"/>
                <a:gd name="T50" fmla="*/ 1241834 w 2741613"/>
                <a:gd name="T51" fmla="*/ 723340 h 2557463"/>
                <a:gd name="T52" fmla="*/ 1102527 w 2741613"/>
                <a:gd name="T53" fmla="*/ 893083 h 2557463"/>
                <a:gd name="T54" fmla="*/ 798746 w 2741613"/>
                <a:gd name="T55" fmla="*/ 901471 h 2557463"/>
                <a:gd name="T56" fmla="*/ 624337 w 2741613"/>
                <a:gd name="T57" fmla="*/ 850924 h 2557463"/>
                <a:gd name="T58" fmla="*/ 750839 w 2741613"/>
                <a:gd name="T59" fmla="*/ 677208 h 2557463"/>
                <a:gd name="T60" fmla="*/ 1062788 w 2741613"/>
                <a:gd name="T61" fmla="*/ 640566 h 2557463"/>
                <a:gd name="T62" fmla="*/ 137222 w 2741613"/>
                <a:gd name="T63" fmla="*/ 399417 h 2557463"/>
                <a:gd name="T64" fmla="*/ 292755 w 2741613"/>
                <a:gd name="T65" fmla="*/ 345682 h 2557463"/>
                <a:gd name="T66" fmla="*/ 334009 w 2741613"/>
                <a:gd name="T67" fmla="*/ 437452 h 2557463"/>
                <a:gd name="T68" fmla="*/ 372176 w 2741613"/>
                <a:gd name="T69" fmla="*/ 447403 h 2557463"/>
                <a:gd name="T70" fmla="*/ 362248 w 2741613"/>
                <a:gd name="T71" fmla="*/ 593130 h 2557463"/>
                <a:gd name="T72" fmla="*/ 240028 w 2741613"/>
                <a:gd name="T73" fmla="*/ 702591 h 2557463"/>
                <a:gd name="T74" fmla="*/ 122440 w 2741613"/>
                <a:gd name="T75" fmla="*/ 567478 h 2557463"/>
                <a:gd name="T76" fmla="*/ 107439 w 2741613"/>
                <a:gd name="T77" fmla="*/ 480131 h 2557463"/>
                <a:gd name="T78" fmla="*/ 170093 w 2741613"/>
                <a:gd name="T79" fmla="*/ 347893 h 2557463"/>
                <a:gd name="T80" fmla="*/ 1776846 w 2741613"/>
                <a:gd name="T81" fmla="*/ 366247 h 2557463"/>
                <a:gd name="T82" fmla="*/ 1798449 w 2741613"/>
                <a:gd name="T83" fmla="*/ 502465 h 2557463"/>
                <a:gd name="T84" fmla="*/ 1760093 w 2741613"/>
                <a:gd name="T85" fmla="*/ 621435 h 2557463"/>
                <a:gd name="T86" fmla="*/ 1630031 w 2741613"/>
                <a:gd name="T87" fmla="*/ 697505 h 2557463"/>
                <a:gd name="T88" fmla="*/ 1535902 w 2741613"/>
                <a:gd name="T89" fmla="*/ 561508 h 2557463"/>
                <a:gd name="T90" fmla="*/ 1552215 w 2741613"/>
                <a:gd name="T91" fmla="*/ 453594 h 2557463"/>
                <a:gd name="T92" fmla="*/ 1541854 w 2741613"/>
                <a:gd name="T93" fmla="*/ 422193 h 2557463"/>
                <a:gd name="T94" fmla="*/ 1010412 w 2741613"/>
                <a:gd name="T95" fmla="*/ 326683 h 2557463"/>
                <a:gd name="T96" fmla="*/ 1058285 w 2741613"/>
                <a:gd name="T97" fmla="*/ 408958 h 2557463"/>
                <a:gd name="T98" fmla="*/ 1092921 w 2741613"/>
                <a:gd name="T99" fmla="*/ 435649 h 2557463"/>
                <a:gd name="T100" fmla="*/ 1092260 w 2741613"/>
                <a:gd name="T101" fmla="*/ 528071 h 2557463"/>
                <a:gd name="T102" fmla="*/ 1006661 w 2741613"/>
                <a:gd name="T103" fmla="*/ 635492 h 2557463"/>
                <a:gd name="T104" fmla="*/ 893265 w 2741613"/>
                <a:gd name="T105" fmla="*/ 569098 h 2557463"/>
                <a:gd name="T106" fmla="*/ 861497 w 2741613"/>
                <a:gd name="T107" fmla="*/ 458589 h 2557463"/>
                <a:gd name="T108" fmla="*/ 868115 w 2741613"/>
                <a:gd name="T109" fmla="*/ 376093 h 2557463"/>
                <a:gd name="T110" fmla="*/ 514509 w 2741613"/>
                <a:gd name="T111" fmla="*/ 219583 h 2557463"/>
                <a:gd name="T112" fmla="*/ 515613 w 2741613"/>
                <a:gd name="T113" fmla="*/ 155869 h 2557463"/>
                <a:gd name="T114" fmla="*/ 520248 w 2741613"/>
                <a:gd name="T115" fmla="*/ 152562 h 2557463"/>
                <a:gd name="T116" fmla="*/ 791747 w 2741613"/>
                <a:gd name="T117" fmla="*/ 99650 h 2557463"/>
                <a:gd name="T118" fmla="*/ 848917 w 2741613"/>
                <a:gd name="T119" fmla="*/ 59085 h 2557463"/>
                <a:gd name="T120" fmla="*/ 813158 w 2741613"/>
                <a:gd name="T121" fmla="*/ 292558 h 2557463"/>
                <a:gd name="T122" fmla="*/ 481620 w 2741613"/>
                <a:gd name="T123" fmla="*/ 286605 h 2557463"/>
                <a:gd name="T124" fmla="*/ 458664 w 2741613"/>
                <a:gd name="T125" fmla="*/ 50267 h 2557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41613" h="2557463">
                  <a:moveTo>
                    <a:pt x="2199444" y="2463800"/>
                  </a:moveTo>
                  <a:lnTo>
                    <a:pt x="2327275" y="2463800"/>
                  </a:lnTo>
                  <a:lnTo>
                    <a:pt x="2325367" y="2467928"/>
                  </a:lnTo>
                  <a:lnTo>
                    <a:pt x="2325685" y="2470150"/>
                  </a:lnTo>
                  <a:lnTo>
                    <a:pt x="2326003" y="2473325"/>
                  </a:lnTo>
                  <a:lnTo>
                    <a:pt x="2326321" y="2477770"/>
                  </a:lnTo>
                  <a:lnTo>
                    <a:pt x="2326321" y="2483803"/>
                  </a:lnTo>
                  <a:lnTo>
                    <a:pt x="2325685" y="2492058"/>
                  </a:lnTo>
                  <a:lnTo>
                    <a:pt x="2323777" y="2502218"/>
                  </a:lnTo>
                  <a:lnTo>
                    <a:pt x="2321233" y="2514283"/>
                  </a:lnTo>
                  <a:lnTo>
                    <a:pt x="2319326" y="2515235"/>
                  </a:lnTo>
                  <a:lnTo>
                    <a:pt x="2316464" y="2515870"/>
                  </a:lnTo>
                  <a:lnTo>
                    <a:pt x="2308514" y="2516505"/>
                  </a:lnTo>
                  <a:lnTo>
                    <a:pt x="2293568" y="2517140"/>
                  </a:lnTo>
                  <a:lnTo>
                    <a:pt x="2292614" y="2517140"/>
                  </a:lnTo>
                  <a:lnTo>
                    <a:pt x="2292296" y="2516823"/>
                  </a:lnTo>
                  <a:lnTo>
                    <a:pt x="2291024" y="2515235"/>
                  </a:lnTo>
                  <a:lnTo>
                    <a:pt x="2290388" y="2513965"/>
                  </a:lnTo>
                  <a:lnTo>
                    <a:pt x="2289435" y="2512060"/>
                  </a:lnTo>
                  <a:lnTo>
                    <a:pt x="2288799" y="2511425"/>
                  </a:lnTo>
                  <a:lnTo>
                    <a:pt x="2288163" y="2511108"/>
                  </a:lnTo>
                  <a:lnTo>
                    <a:pt x="2286891" y="2510790"/>
                  </a:lnTo>
                  <a:lnTo>
                    <a:pt x="2285937" y="2511108"/>
                  </a:lnTo>
                  <a:lnTo>
                    <a:pt x="2284029" y="2511425"/>
                  </a:lnTo>
                  <a:lnTo>
                    <a:pt x="2282121" y="2512695"/>
                  </a:lnTo>
                  <a:lnTo>
                    <a:pt x="2276397" y="2516188"/>
                  </a:lnTo>
                  <a:lnTo>
                    <a:pt x="2264313" y="2525078"/>
                  </a:lnTo>
                  <a:lnTo>
                    <a:pt x="2251594" y="2533333"/>
                  </a:lnTo>
                  <a:lnTo>
                    <a:pt x="2245234" y="2537143"/>
                  </a:lnTo>
                  <a:lnTo>
                    <a:pt x="2238238" y="2540636"/>
                  </a:lnTo>
                  <a:lnTo>
                    <a:pt x="2231243" y="2543811"/>
                  </a:lnTo>
                  <a:lnTo>
                    <a:pt x="2223929" y="2547303"/>
                  </a:lnTo>
                  <a:lnTo>
                    <a:pt x="2216615" y="2549843"/>
                  </a:lnTo>
                  <a:lnTo>
                    <a:pt x="2208665" y="2552066"/>
                  </a:lnTo>
                  <a:lnTo>
                    <a:pt x="2200716" y="2554606"/>
                  </a:lnTo>
                  <a:lnTo>
                    <a:pt x="2192130" y="2555876"/>
                  </a:lnTo>
                  <a:lnTo>
                    <a:pt x="2183226" y="2557146"/>
                  </a:lnTo>
                  <a:lnTo>
                    <a:pt x="2174004" y="2557463"/>
                  </a:lnTo>
                  <a:lnTo>
                    <a:pt x="2164147" y="2557463"/>
                  </a:lnTo>
                  <a:lnTo>
                    <a:pt x="2153971" y="2557146"/>
                  </a:lnTo>
                  <a:lnTo>
                    <a:pt x="2145703" y="2556193"/>
                  </a:lnTo>
                  <a:lnTo>
                    <a:pt x="2139026" y="2554923"/>
                  </a:lnTo>
                  <a:lnTo>
                    <a:pt x="2133302" y="2553336"/>
                  </a:lnTo>
                  <a:lnTo>
                    <a:pt x="2128850" y="2551113"/>
                  </a:lnTo>
                  <a:lnTo>
                    <a:pt x="2125352" y="2548891"/>
                  </a:lnTo>
                  <a:lnTo>
                    <a:pt x="2123762" y="2547303"/>
                  </a:lnTo>
                  <a:lnTo>
                    <a:pt x="2122808" y="2545716"/>
                  </a:lnTo>
                  <a:lnTo>
                    <a:pt x="2121854" y="2544446"/>
                  </a:lnTo>
                  <a:lnTo>
                    <a:pt x="2121536" y="2542858"/>
                  </a:lnTo>
                  <a:lnTo>
                    <a:pt x="2120900" y="2539366"/>
                  </a:lnTo>
                  <a:lnTo>
                    <a:pt x="2121218" y="2535873"/>
                  </a:lnTo>
                  <a:lnTo>
                    <a:pt x="2122490" y="2532380"/>
                  </a:lnTo>
                  <a:lnTo>
                    <a:pt x="2124398" y="2528570"/>
                  </a:lnTo>
                  <a:lnTo>
                    <a:pt x="2126624" y="2524443"/>
                  </a:lnTo>
                  <a:lnTo>
                    <a:pt x="2129486" y="2520633"/>
                  </a:lnTo>
                  <a:lnTo>
                    <a:pt x="2132984" y="2516505"/>
                  </a:lnTo>
                  <a:lnTo>
                    <a:pt x="2137118" y="2512060"/>
                  </a:lnTo>
                  <a:lnTo>
                    <a:pt x="2141252" y="2507933"/>
                  </a:lnTo>
                  <a:lnTo>
                    <a:pt x="2150155" y="2499678"/>
                  </a:lnTo>
                  <a:lnTo>
                    <a:pt x="2160013" y="2491740"/>
                  </a:lnTo>
                  <a:lnTo>
                    <a:pt x="2169871" y="2484120"/>
                  </a:lnTo>
                  <a:lnTo>
                    <a:pt x="2178774" y="2477770"/>
                  </a:lnTo>
                  <a:lnTo>
                    <a:pt x="2193402" y="2467610"/>
                  </a:lnTo>
                  <a:lnTo>
                    <a:pt x="2199444" y="2463800"/>
                  </a:lnTo>
                  <a:close/>
                  <a:moveTo>
                    <a:pt x="417513" y="2463800"/>
                  </a:moveTo>
                  <a:lnTo>
                    <a:pt x="545027" y="2463800"/>
                  </a:lnTo>
                  <a:lnTo>
                    <a:pt x="551069" y="2467610"/>
                  </a:lnTo>
                  <a:lnTo>
                    <a:pt x="565696" y="2477770"/>
                  </a:lnTo>
                  <a:lnTo>
                    <a:pt x="574918" y="2484120"/>
                  </a:lnTo>
                  <a:lnTo>
                    <a:pt x="584775" y="2491740"/>
                  </a:lnTo>
                  <a:lnTo>
                    <a:pt x="594315" y="2499678"/>
                  </a:lnTo>
                  <a:lnTo>
                    <a:pt x="603537" y="2507933"/>
                  </a:lnTo>
                  <a:lnTo>
                    <a:pt x="607671" y="2512060"/>
                  </a:lnTo>
                  <a:lnTo>
                    <a:pt x="611805" y="2516505"/>
                  </a:lnTo>
                  <a:lnTo>
                    <a:pt x="614984" y="2520633"/>
                  </a:lnTo>
                  <a:lnTo>
                    <a:pt x="618164" y="2524443"/>
                  </a:lnTo>
                  <a:lnTo>
                    <a:pt x="620390" y="2528570"/>
                  </a:lnTo>
                  <a:lnTo>
                    <a:pt x="622298" y="2532380"/>
                  </a:lnTo>
                  <a:lnTo>
                    <a:pt x="623570" y="2535873"/>
                  </a:lnTo>
                  <a:lnTo>
                    <a:pt x="623888" y="2539366"/>
                  </a:lnTo>
                  <a:lnTo>
                    <a:pt x="622934" y="2542858"/>
                  </a:lnTo>
                  <a:lnTo>
                    <a:pt x="622616" y="2544446"/>
                  </a:lnTo>
                  <a:lnTo>
                    <a:pt x="621980" y="2545716"/>
                  </a:lnTo>
                  <a:lnTo>
                    <a:pt x="620708" y="2547303"/>
                  </a:lnTo>
                  <a:lnTo>
                    <a:pt x="619436" y="2548891"/>
                  </a:lnTo>
                  <a:lnTo>
                    <a:pt x="615938" y="2551113"/>
                  </a:lnTo>
                  <a:lnTo>
                    <a:pt x="611487" y="2553336"/>
                  </a:lnTo>
                  <a:lnTo>
                    <a:pt x="605763" y="2554923"/>
                  </a:lnTo>
                  <a:lnTo>
                    <a:pt x="599085" y="2556193"/>
                  </a:lnTo>
                  <a:lnTo>
                    <a:pt x="590817" y="2557146"/>
                  </a:lnTo>
                  <a:lnTo>
                    <a:pt x="580642" y="2557463"/>
                  </a:lnTo>
                  <a:lnTo>
                    <a:pt x="570784" y="2557463"/>
                  </a:lnTo>
                  <a:lnTo>
                    <a:pt x="561244" y="2557146"/>
                  </a:lnTo>
                  <a:lnTo>
                    <a:pt x="552659" y="2555876"/>
                  </a:lnTo>
                  <a:lnTo>
                    <a:pt x="544073" y="2554606"/>
                  </a:lnTo>
                  <a:lnTo>
                    <a:pt x="536123" y="2552066"/>
                  </a:lnTo>
                  <a:lnTo>
                    <a:pt x="528173" y="2549843"/>
                  </a:lnTo>
                  <a:lnTo>
                    <a:pt x="520542" y="2547303"/>
                  </a:lnTo>
                  <a:lnTo>
                    <a:pt x="513546" y="2543811"/>
                  </a:lnTo>
                  <a:lnTo>
                    <a:pt x="506232" y="2540636"/>
                  </a:lnTo>
                  <a:lnTo>
                    <a:pt x="499554" y="2537143"/>
                  </a:lnTo>
                  <a:lnTo>
                    <a:pt x="493195" y="2533333"/>
                  </a:lnTo>
                  <a:lnTo>
                    <a:pt x="480475" y="2525078"/>
                  </a:lnTo>
                  <a:lnTo>
                    <a:pt x="468391" y="2516188"/>
                  </a:lnTo>
                  <a:lnTo>
                    <a:pt x="462668" y="2512695"/>
                  </a:lnTo>
                  <a:lnTo>
                    <a:pt x="460760" y="2511425"/>
                  </a:lnTo>
                  <a:lnTo>
                    <a:pt x="458852" y="2511108"/>
                  </a:lnTo>
                  <a:lnTo>
                    <a:pt x="457580" y="2510790"/>
                  </a:lnTo>
                  <a:lnTo>
                    <a:pt x="456626" y="2511108"/>
                  </a:lnTo>
                  <a:lnTo>
                    <a:pt x="455990" y="2511425"/>
                  </a:lnTo>
                  <a:lnTo>
                    <a:pt x="455036" y="2512060"/>
                  </a:lnTo>
                  <a:lnTo>
                    <a:pt x="454400" y="2513965"/>
                  </a:lnTo>
                  <a:lnTo>
                    <a:pt x="453446" y="2515235"/>
                  </a:lnTo>
                  <a:lnTo>
                    <a:pt x="452492" y="2516823"/>
                  </a:lnTo>
                  <a:lnTo>
                    <a:pt x="452174" y="2517140"/>
                  </a:lnTo>
                  <a:lnTo>
                    <a:pt x="450902" y="2517140"/>
                  </a:lnTo>
                  <a:lnTo>
                    <a:pt x="436274" y="2516505"/>
                  </a:lnTo>
                  <a:lnTo>
                    <a:pt x="428325" y="2515870"/>
                  </a:lnTo>
                  <a:lnTo>
                    <a:pt x="425463" y="2515235"/>
                  </a:lnTo>
                  <a:lnTo>
                    <a:pt x="423555" y="2514283"/>
                  </a:lnTo>
                  <a:lnTo>
                    <a:pt x="420693" y="2502218"/>
                  </a:lnTo>
                  <a:lnTo>
                    <a:pt x="419421" y="2492058"/>
                  </a:lnTo>
                  <a:lnTo>
                    <a:pt x="418149" y="2483803"/>
                  </a:lnTo>
                  <a:lnTo>
                    <a:pt x="418149" y="2477770"/>
                  </a:lnTo>
                  <a:lnTo>
                    <a:pt x="418467" y="2473325"/>
                  </a:lnTo>
                  <a:lnTo>
                    <a:pt x="418785" y="2470150"/>
                  </a:lnTo>
                  <a:lnTo>
                    <a:pt x="419421" y="2467928"/>
                  </a:lnTo>
                  <a:lnTo>
                    <a:pt x="417513" y="2463800"/>
                  </a:lnTo>
                  <a:close/>
                  <a:moveTo>
                    <a:pt x="2051490" y="2346325"/>
                  </a:moveTo>
                  <a:lnTo>
                    <a:pt x="2152651" y="2346325"/>
                  </a:lnTo>
                  <a:lnTo>
                    <a:pt x="2151061" y="2349527"/>
                  </a:lnTo>
                  <a:lnTo>
                    <a:pt x="2151697" y="2351449"/>
                  </a:lnTo>
                  <a:lnTo>
                    <a:pt x="2152015" y="2353690"/>
                  </a:lnTo>
                  <a:lnTo>
                    <a:pt x="2152333" y="2357533"/>
                  </a:lnTo>
                  <a:lnTo>
                    <a:pt x="2152015" y="2362336"/>
                  </a:lnTo>
                  <a:lnTo>
                    <a:pt x="2151697" y="2368741"/>
                  </a:lnTo>
                  <a:lnTo>
                    <a:pt x="2150106" y="2376747"/>
                  </a:lnTo>
                  <a:lnTo>
                    <a:pt x="2148198" y="2386674"/>
                  </a:lnTo>
                  <a:lnTo>
                    <a:pt x="2146289" y="2387314"/>
                  </a:lnTo>
                  <a:lnTo>
                    <a:pt x="2144062" y="2387634"/>
                  </a:lnTo>
                  <a:lnTo>
                    <a:pt x="2137700" y="2388595"/>
                  </a:lnTo>
                  <a:lnTo>
                    <a:pt x="2125929" y="2388915"/>
                  </a:lnTo>
                  <a:lnTo>
                    <a:pt x="2125611" y="2388915"/>
                  </a:lnTo>
                  <a:lnTo>
                    <a:pt x="2124975" y="2388595"/>
                  </a:lnTo>
                  <a:lnTo>
                    <a:pt x="2124021" y="2387314"/>
                  </a:lnTo>
                  <a:lnTo>
                    <a:pt x="2123702" y="2386354"/>
                  </a:lnTo>
                  <a:lnTo>
                    <a:pt x="2123066" y="2384752"/>
                  </a:lnTo>
                  <a:lnTo>
                    <a:pt x="2122112" y="2384432"/>
                  </a:lnTo>
                  <a:lnTo>
                    <a:pt x="2121794" y="2383792"/>
                  </a:lnTo>
                  <a:lnTo>
                    <a:pt x="2120521" y="2383792"/>
                  </a:lnTo>
                  <a:lnTo>
                    <a:pt x="2119885" y="2383792"/>
                  </a:lnTo>
                  <a:lnTo>
                    <a:pt x="2117022" y="2385073"/>
                  </a:lnTo>
                  <a:lnTo>
                    <a:pt x="2112250" y="2387955"/>
                  </a:lnTo>
                  <a:lnTo>
                    <a:pt x="2103025" y="2395000"/>
                  </a:lnTo>
                  <a:lnTo>
                    <a:pt x="2092845" y="2401724"/>
                  </a:lnTo>
                  <a:lnTo>
                    <a:pt x="2087437" y="2404927"/>
                  </a:lnTo>
                  <a:lnTo>
                    <a:pt x="2082347" y="2407489"/>
                  </a:lnTo>
                  <a:lnTo>
                    <a:pt x="2076621" y="2410371"/>
                  </a:lnTo>
                  <a:lnTo>
                    <a:pt x="2070895" y="2412612"/>
                  </a:lnTo>
                  <a:lnTo>
                    <a:pt x="2064850" y="2415174"/>
                  </a:lnTo>
                  <a:lnTo>
                    <a:pt x="2058806" y="2416775"/>
                  </a:lnTo>
                  <a:lnTo>
                    <a:pt x="2052444" y="2418376"/>
                  </a:lnTo>
                  <a:lnTo>
                    <a:pt x="2045763" y="2419657"/>
                  </a:lnTo>
                  <a:lnTo>
                    <a:pt x="2038447" y="2420618"/>
                  </a:lnTo>
                  <a:lnTo>
                    <a:pt x="2031448" y="2420938"/>
                  </a:lnTo>
                  <a:lnTo>
                    <a:pt x="2023495" y="2420938"/>
                  </a:lnTo>
                  <a:lnTo>
                    <a:pt x="2015542" y="2420618"/>
                  </a:lnTo>
                  <a:lnTo>
                    <a:pt x="2008862" y="2419977"/>
                  </a:lnTo>
                  <a:lnTo>
                    <a:pt x="2003454" y="2418697"/>
                  </a:lnTo>
                  <a:lnTo>
                    <a:pt x="1999000" y="2417736"/>
                  </a:lnTo>
                  <a:lnTo>
                    <a:pt x="1995501" y="2415814"/>
                  </a:lnTo>
                  <a:lnTo>
                    <a:pt x="1992638" y="2413893"/>
                  </a:lnTo>
                  <a:lnTo>
                    <a:pt x="1990729" y="2411652"/>
                  </a:lnTo>
                  <a:lnTo>
                    <a:pt x="1989456" y="2409410"/>
                  </a:lnTo>
                  <a:lnTo>
                    <a:pt x="1989138" y="2406528"/>
                  </a:lnTo>
                  <a:lnTo>
                    <a:pt x="1989456" y="2403966"/>
                  </a:lnTo>
                  <a:lnTo>
                    <a:pt x="1990411" y="2401084"/>
                  </a:lnTo>
                  <a:lnTo>
                    <a:pt x="1991683" y="2397882"/>
                  </a:lnTo>
                  <a:lnTo>
                    <a:pt x="1993592" y="2394679"/>
                  </a:lnTo>
                  <a:lnTo>
                    <a:pt x="1996137" y="2391477"/>
                  </a:lnTo>
                  <a:lnTo>
                    <a:pt x="1999000" y="2387955"/>
                  </a:lnTo>
                  <a:lnTo>
                    <a:pt x="2005362" y="2381230"/>
                  </a:lnTo>
                  <a:lnTo>
                    <a:pt x="2012679" y="2374825"/>
                  </a:lnTo>
                  <a:lnTo>
                    <a:pt x="2019996" y="2368421"/>
                  </a:lnTo>
                  <a:lnTo>
                    <a:pt x="2027949" y="2362336"/>
                  </a:lnTo>
                  <a:lnTo>
                    <a:pt x="2035265" y="2356893"/>
                  </a:lnTo>
                  <a:lnTo>
                    <a:pt x="2046718" y="2349527"/>
                  </a:lnTo>
                  <a:lnTo>
                    <a:pt x="2051490" y="2346325"/>
                  </a:lnTo>
                  <a:close/>
                  <a:moveTo>
                    <a:pt x="592138" y="2346325"/>
                  </a:moveTo>
                  <a:lnTo>
                    <a:pt x="693618" y="2346325"/>
                  </a:lnTo>
                  <a:lnTo>
                    <a:pt x="698072" y="2349527"/>
                  </a:lnTo>
                  <a:lnTo>
                    <a:pt x="709842" y="2356893"/>
                  </a:lnTo>
                  <a:lnTo>
                    <a:pt x="716841" y="2362336"/>
                  </a:lnTo>
                  <a:lnTo>
                    <a:pt x="724794" y="2368421"/>
                  </a:lnTo>
                  <a:lnTo>
                    <a:pt x="732428" y="2374825"/>
                  </a:lnTo>
                  <a:lnTo>
                    <a:pt x="739427" y="2381230"/>
                  </a:lnTo>
                  <a:lnTo>
                    <a:pt x="746108" y="2387955"/>
                  </a:lnTo>
                  <a:lnTo>
                    <a:pt x="748971" y="2391477"/>
                  </a:lnTo>
                  <a:lnTo>
                    <a:pt x="751197" y="2394679"/>
                  </a:lnTo>
                  <a:lnTo>
                    <a:pt x="753106" y="2397882"/>
                  </a:lnTo>
                  <a:lnTo>
                    <a:pt x="754697" y="2401084"/>
                  </a:lnTo>
                  <a:lnTo>
                    <a:pt x="755333" y="2403966"/>
                  </a:lnTo>
                  <a:lnTo>
                    <a:pt x="755651" y="2406528"/>
                  </a:lnTo>
                  <a:lnTo>
                    <a:pt x="755333" y="2409410"/>
                  </a:lnTo>
                  <a:lnTo>
                    <a:pt x="754379" y="2411652"/>
                  </a:lnTo>
                  <a:lnTo>
                    <a:pt x="752470" y="2413893"/>
                  </a:lnTo>
                  <a:lnTo>
                    <a:pt x="749607" y="2415814"/>
                  </a:lnTo>
                  <a:lnTo>
                    <a:pt x="746108" y="2417736"/>
                  </a:lnTo>
                  <a:lnTo>
                    <a:pt x="741336" y="2418697"/>
                  </a:lnTo>
                  <a:lnTo>
                    <a:pt x="736246" y="2419977"/>
                  </a:lnTo>
                  <a:lnTo>
                    <a:pt x="729565" y="2420618"/>
                  </a:lnTo>
                  <a:lnTo>
                    <a:pt x="721612" y="2420938"/>
                  </a:lnTo>
                  <a:lnTo>
                    <a:pt x="713659" y="2420938"/>
                  </a:lnTo>
                  <a:lnTo>
                    <a:pt x="706343" y="2420618"/>
                  </a:lnTo>
                  <a:lnTo>
                    <a:pt x="699344" y="2419657"/>
                  </a:lnTo>
                  <a:lnTo>
                    <a:pt x="692346" y="2418376"/>
                  </a:lnTo>
                  <a:lnTo>
                    <a:pt x="685983" y="2416775"/>
                  </a:lnTo>
                  <a:lnTo>
                    <a:pt x="679939" y="2415174"/>
                  </a:lnTo>
                  <a:lnTo>
                    <a:pt x="673895" y="2412612"/>
                  </a:lnTo>
                  <a:lnTo>
                    <a:pt x="668487" y="2410371"/>
                  </a:lnTo>
                  <a:lnTo>
                    <a:pt x="662760" y="2407489"/>
                  </a:lnTo>
                  <a:lnTo>
                    <a:pt x="657352" y="2404927"/>
                  </a:lnTo>
                  <a:lnTo>
                    <a:pt x="652263" y="2401724"/>
                  </a:lnTo>
                  <a:lnTo>
                    <a:pt x="642083" y="2395000"/>
                  </a:lnTo>
                  <a:lnTo>
                    <a:pt x="632539" y="2387955"/>
                  </a:lnTo>
                  <a:lnTo>
                    <a:pt x="628086" y="2385073"/>
                  </a:lnTo>
                  <a:lnTo>
                    <a:pt x="624904" y="2383792"/>
                  </a:lnTo>
                  <a:lnTo>
                    <a:pt x="624268" y="2383792"/>
                  </a:lnTo>
                  <a:lnTo>
                    <a:pt x="623314" y="2383792"/>
                  </a:lnTo>
                  <a:lnTo>
                    <a:pt x="622678" y="2384432"/>
                  </a:lnTo>
                  <a:lnTo>
                    <a:pt x="622041" y="2384752"/>
                  </a:lnTo>
                  <a:lnTo>
                    <a:pt x="621405" y="2386354"/>
                  </a:lnTo>
                  <a:lnTo>
                    <a:pt x="620769" y="2387314"/>
                  </a:lnTo>
                  <a:lnTo>
                    <a:pt x="620133" y="2388595"/>
                  </a:lnTo>
                  <a:lnTo>
                    <a:pt x="619496" y="2388915"/>
                  </a:lnTo>
                  <a:lnTo>
                    <a:pt x="619178" y="2388915"/>
                  </a:lnTo>
                  <a:lnTo>
                    <a:pt x="607408" y="2388595"/>
                  </a:lnTo>
                  <a:lnTo>
                    <a:pt x="601045" y="2387634"/>
                  </a:lnTo>
                  <a:lnTo>
                    <a:pt x="598819" y="2387314"/>
                  </a:lnTo>
                  <a:lnTo>
                    <a:pt x="596910" y="2386674"/>
                  </a:lnTo>
                  <a:lnTo>
                    <a:pt x="595001" y="2376747"/>
                  </a:lnTo>
                  <a:lnTo>
                    <a:pt x="593411" y="2368741"/>
                  </a:lnTo>
                  <a:lnTo>
                    <a:pt x="593092" y="2362336"/>
                  </a:lnTo>
                  <a:lnTo>
                    <a:pt x="592774" y="2357533"/>
                  </a:lnTo>
                  <a:lnTo>
                    <a:pt x="593092" y="2353690"/>
                  </a:lnTo>
                  <a:lnTo>
                    <a:pt x="593411" y="2351449"/>
                  </a:lnTo>
                  <a:lnTo>
                    <a:pt x="593729" y="2349527"/>
                  </a:lnTo>
                  <a:lnTo>
                    <a:pt x="592138" y="2346325"/>
                  </a:lnTo>
                  <a:close/>
                  <a:moveTo>
                    <a:pt x="1474788" y="2290762"/>
                  </a:moveTo>
                  <a:lnTo>
                    <a:pt x="1567135" y="2290762"/>
                  </a:lnTo>
                  <a:lnTo>
                    <a:pt x="1571609" y="2293338"/>
                  </a:lnTo>
                  <a:lnTo>
                    <a:pt x="1582473" y="2300422"/>
                  </a:lnTo>
                  <a:lnTo>
                    <a:pt x="1588864" y="2305252"/>
                  </a:lnTo>
                  <a:lnTo>
                    <a:pt x="1595894" y="2310404"/>
                  </a:lnTo>
                  <a:lnTo>
                    <a:pt x="1602924" y="2316522"/>
                  </a:lnTo>
                  <a:lnTo>
                    <a:pt x="1609634" y="2322640"/>
                  </a:lnTo>
                  <a:lnTo>
                    <a:pt x="1615386" y="2328758"/>
                  </a:lnTo>
                  <a:lnTo>
                    <a:pt x="1617942" y="2331978"/>
                  </a:lnTo>
                  <a:lnTo>
                    <a:pt x="1620179" y="2334875"/>
                  </a:lnTo>
                  <a:lnTo>
                    <a:pt x="1621776" y="2337451"/>
                  </a:lnTo>
                  <a:lnTo>
                    <a:pt x="1623374" y="2340671"/>
                  </a:lnTo>
                  <a:lnTo>
                    <a:pt x="1624013" y="2343247"/>
                  </a:lnTo>
                  <a:lnTo>
                    <a:pt x="1624013" y="2345501"/>
                  </a:lnTo>
                  <a:lnTo>
                    <a:pt x="1623694" y="2348399"/>
                  </a:lnTo>
                  <a:lnTo>
                    <a:pt x="1622735" y="2350009"/>
                  </a:lnTo>
                  <a:lnTo>
                    <a:pt x="1620818" y="2352585"/>
                  </a:lnTo>
                  <a:lnTo>
                    <a:pt x="1618581" y="2353873"/>
                  </a:lnTo>
                  <a:lnTo>
                    <a:pt x="1615386" y="2355483"/>
                  </a:lnTo>
                  <a:lnTo>
                    <a:pt x="1611232" y="2357093"/>
                  </a:lnTo>
                  <a:lnTo>
                    <a:pt x="1606119" y="2357737"/>
                  </a:lnTo>
                  <a:lnTo>
                    <a:pt x="1600048" y="2358703"/>
                  </a:lnTo>
                  <a:lnTo>
                    <a:pt x="1593018" y="2359025"/>
                  </a:lnTo>
                  <a:lnTo>
                    <a:pt x="1585668" y="2359025"/>
                  </a:lnTo>
                  <a:lnTo>
                    <a:pt x="1578958" y="2358703"/>
                  </a:lnTo>
                  <a:lnTo>
                    <a:pt x="1572567" y="2357415"/>
                  </a:lnTo>
                  <a:lnTo>
                    <a:pt x="1566496" y="2356127"/>
                  </a:lnTo>
                  <a:lnTo>
                    <a:pt x="1560744" y="2355161"/>
                  </a:lnTo>
                  <a:lnTo>
                    <a:pt x="1554993" y="2353229"/>
                  </a:lnTo>
                  <a:lnTo>
                    <a:pt x="1549560" y="2351297"/>
                  </a:lnTo>
                  <a:lnTo>
                    <a:pt x="1544128" y="2349043"/>
                  </a:lnTo>
                  <a:lnTo>
                    <a:pt x="1539335" y="2346467"/>
                  </a:lnTo>
                  <a:lnTo>
                    <a:pt x="1529749" y="2340993"/>
                  </a:lnTo>
                  <a:lnTo>
                    <a:pt x="1520802" y="2334875"/>
                  </a:lnTo>
                  <a:lnTo>
                    <a:pt x="1511535" y="2328758"/>
                  </a:lnTo>
                  <a:lnTo>
                    <a:pt x="1507701" y="2326182"/>
                  </a:lnTo>
                  <a:lnTo>
                    <a:pt x="1505144" y="2324894"/>
                  </a:lnTo>
                  <a:lnTo>
                    <a:pt x="1503866" y="2324572"/>
                  </a:lnTo>
                  <a:lnTo>
                    <a:pt x="1503227" y="2324894"/>
                  </a:lnTo>
                  <a:lnTo>
                    <a:pt x="1502269" y="2325860"/>
                  </a:lnTo>
                  <a:lnTo>
                    <a:pt x="1501629" y="2326826"/>
                  </a:lnTo>
                  <a:lnTo>
                    <a:pt x="1500990" y="2328114"/>
                  </a:lnTo>
                  <a:lnTo>
                    <a:pt x="1500351" y="2329080"/>
                  </a:lnTo>
                  <a:lnTo>
                    <a:pt x="1499712" y="2329080"/>
                  </a:lnTo>
                  <a:lnTo>
                    <a:pt x="1499073" y="2329080"/>
                  </a:lnTo>
                  <a:lnTo>
                    <a:pt x="1488528" y="2328758"/>
                  </a:lnTo>
                  <a:lnTo>
                    <a:pt x="1482777" y="2328436"/>
                  </a:lnTo>
                  <a:lnTo>
                    <a:pt x="1480540" y="2328114"/>
                  </a:lnTo>
                  <a:lnTo>
                    <a:pt x="1478942" y="2327148"/>
                  </a:lnTo>
                  <a:lnTo>
                    <a:pt x="1477025" y="2318132"/>
                  </a:lnTo>
                  <a:lnTo>
                    <a:pt x="1476066" y="2310726"/>
                  </a:lnTo>
                  <a:lnTo>
                    <a:pt x="1475747" y="2305252"/>
                  </a:lnTo>
                  <a:lnTo>
                    <a:pt x="1475108" y="2300422"/>
                  </a:lnTo>
                  <a:lnTo>
                    <a:pt x="1475747" y="2297202"/>
                  </a:lnTo>
                  <a:lnTo>
                    <a:pt x="1476066" y="2294948"/>
                  </a:lnTo>
                  <a:lnTo>
                    <a:pt x="1476386" y="2293338"/>
                  </a:lnTo>
                  <a:lnTo>
                    <a:pt x="1474788" y="2290762"/>
                  </a:lnTo>
                  <a:close/>
                  <a:moveTo>
                    <a:pt x="1243723" y="2290762"/>
                  </a:moveTo>
                  <a:lnTo>
                    <a:pt x="1335088" y="2290762"/>
                  </a:lnTo>
                  <a:lnTo>
                    <a:pt x="1333507" y="2293338"/>
                  </a:lnTo>
                  <a:lnTo>
                    <a:pt x="1334140" y="2294948"/>
                  </a:lnTo>
                  <a:lnTo>
                    <a:pt x="1334140" y="2297202"/>
                  </a:lnTo>
                  <a:lnTo>
                    <a:pt x="1334456" y="2300422"/>
                  </a:lnTo>
                  <a:lnTo>
                    <a:pt x="1334456" y="2305252"/>
                  </a:lnTo>
                  <a:lnTo>
                    <a:pt x="1333824" y="2310726"/>
                  </a:lnTo>
                  <a:lnTo>
                    <a:pt x="1332559" y="2318132"/>
                  </a:lnTo>
                  <a:lnTo>
                    <a:pt x="1330978" y="2327148"/>
                  </a:lnTo>
                  <a:lnTo>
                    <a:pt x="1329398" y="2328114"/>
                  </a:lnTo>
                  <a:lnTo>
                    <a:pt x="1327185" y="2328436"/>
                  </a:lnTo>
                  <a:lnTo>
                    <a:pt x="1321494" y="2328758"/>
                  </a:lnTo>
                  <a:lnTo>
                    <a:pt x="1311061" y="2329080"/>
                  </a:lnTo>
                  <a:lnTo>
                    <a:pt x="1310113" y="2329080"/>
                  </a:lnTo>
                  <a:lnTo>
                    <a:pt x="1309797" y="2329080"/>
                  </a:lnTo>
                  <a:lnTo>
                    <a:pt x="1309165" y="2328114"/>
                  </a:lnTo>
                  <a:lnTo>
                    <a:pt x="1308848" y="2326826"/>
                  </a:lnTo>
                  <a:lnTo>
                    <a:pt x="1307900" y="2325860"/>
                  </a:lnTo>
                  <a:lnTo>
                    <a:pt x="1306952" y="2324894"/>
                  </a:lnTo>
                  <a:lnTo>
                    <a:pt x="1306003" y="2324572"/>
                  </a:lnTo>
                  <a:lnTo>
                    <a:pt x="1305371" y="2324894"/>
                  </a:lnTo>
                  <a:lnTo>
                    <a:pt x="1302842" y="2326182"/>
                  </a:lnTo>
                  <a:lnTo>
                    <a:pt x="1298732" y="2328758"/>
                  </a:lnTo>
                  <a:lnTo>
                    <a:pt x="1289880" y="2334875"/>
                  </a:lnTo>
                  <a:lnTo>
                    <a:pt x="1281028" y="2340993"/>
                  </a:lnTo>
                  <a:lnTo>
                    <a:pt x="1271228" y="2346467"/>
                  </a:lnTo>
                  <a:lnTo>
                    <a:pt x="1266485" y="2349043"/>
                  </a:lnTo>
                  <a:lnTo>
                    <a:pt x="1261111" y="2351297"/>
                  </a:lnTo>
                  <a:lnTo>
                    <a:pt x="1256053" y="2353229"/>
                  </a:lnTo>
                  <a:lnTo>
                    <a:pt x="1250362" y="2355161"/>
                  </a:lnTo>
                  <a:lnTo>
                    <a:pt x="1244356" y="2356127"/>
                  </a:lnTo>
                  <a:lnTo>
                    <a:pt x="1238349" y="2357415"/>
                  </a:lnTo>
                  <a:lnTo>
                    <a:pt x="1232026" y="2358703"/>
                  </a:lnTo>
                  <a:lnTo>
                    <a:pt x="1225387" y="2359025"/>
                  </a:lnTo>
                  <a:lnTo>
                    <a:pt x="1218116" y="2359025"/>
                  </a:lnTo>
                  <a:lnTo>
                    <a:pt x="1211161" y="2358703"/>
                  </a:lnTo>
                  <a:lnTo>
                    <a:pt x="1205154" y="2357737"/>
                  </a:lnTo>
                  <a:lnTo>
                    <a:pt x="1200096" y="2357093"/>
                  </a:lnTo>
                  <a:lnTo>
                    <a:pt x="1195986" y="2355483"/>
                  </a:lnTo>
                  <a:lnTo>
                    <a:pt x="1193141" y="2353873"/>
                  </a:lnTo>
                  <a:lnTo>
                    <a:pt x="1190295" y="2352585"/>
                  </a:lnTo>
                  <a:lnTo>
                    <a:pt x="1189031" y="2350009"/>
                  </a:lnTo>
                  <a:lnTo>
                    <a:pt x="1187766" y="2348399"/>
                  </a:lnTo>
                  <a:lnTo>
                    <a:pt x="1187450" y="2345501"/>
                  </a:lnTo>
                  <a:lnTo>
                    <a:pt x="1187766" y="2343247"/>
                  </a:lnTo>
                  <a:lnTo>
                    <a:pt x="1188715" y="2340671"/>
                  </a:lnTo>
                  <a:lnTo>
                    <a:pt x="1189663" y="2337451"/>
                  </a:lnTo>
                  <a:lnTo>
                    <a:pt x="1191560" y="2334875"/>
                  </a:lnTo>
                  <a:lnTo>
                    <a:pt x="1193457" y="2331978"/>
                  </a:lnTo>
                  <a:lnTo>
                    <a:pt x="1195986" y="2328758"/>
                  </a:lnTo>
                  <a:lnTo>
                    <a:pt x="1201676" y="2322640"/>
                  </a:lnTo>
                  <a:lnTo>
                    <a:pt x="1208315" y="2316522"/>
                  </a:lnTo>
                  <a:lnTo>
                    <a:pt x="1215271" y="2310404"/>
                  </a:lnTo>
                  <a:lnTo>
                    <a:pt x="1222226" y="2305252"/>
                  </a:lnTo>
                  <a:lnTo>
                    <a:pt x="1228865" y="2300422"/>
                  </a:lnTo>
                  <a:lnTo>
                    <a:pt x="1239613" y="2293338"/>
                  </a:lnTo>
                  <a:lnTo>
                    <a:pt x="1243723" y="2290762"/>
                  </a:lnTo>
                  <a:close/>
                  <a:moveTo>
                    <a:pt x="1481543" y="1798637"/>
                  </a:moveTo>
                  <a:lnTo>
                    <a:pt x="1701801" y="1798637"/>
                  </a:lnTo>
                  <a:lnTo>
                    <a:pt x="1567093" y="2273300"/>
                  </a:lnTo>
                  <a:lnTo>
                    <a:pt x="1465263" y="2273300"/>
                  </a:lnTo>
                  <a:lnTo>
                    <a:pt x="1481543" y="1798637"/>
                  </a:lnTo>
                  <a:close/>
                  <a:moveTo>
                    <a:pt x="1119188" y="1798637"/>
                  </a:moveTo>
                  <a:lnTo>
                    <a:pt x="1336331" y="1798637"/>
                  </a:lnTo>
                  <a:lnTo>
                    <a:pt x="1346201" y="2272028"/>
                  </a:lnTo>
                  <a:lnTo>
                    <a:pt x="1240177" y="2273300"/>
                  </a:lnTo>
                  <a:lnTo>
                    <a:pt x="1119188" y="1798637"/>
                  </a:lnTo>
                  <a:close/>
                  <a:moveTo>
                    <a:pt x="2677270" y="1559805"/>
                  </a:moveTo>
                  <a:lnTo>
                    <a:pt x="2530833" y="1600780"/>
                  </a:lnTo>
                  <a:lnTo>
                    <a:pt x="2674417" y="1589663"/>
                  </a:lnTo>
                  <a:lnTo>
                    <a:pt x="2677270" y="1559805"/>
                  </a:lnTo>
                  <a:close/>
                  <a:moveTo>
                    <a:pt x="64561" y="1559805"/>
                  </a:moveTo>
                  <a:lnTo>
                    <a:pt x="67742" y="1589663"/>
                  </a:lnTo>
                  <a:lnTo>
                    <a:pt x="211812" y="1600780"/>
                  </a:lnTo>
                  <a:lnTo>
                    <a:pt x="64561" y="1559805"/>
                  </a:lnTo>
                  <a:close/>
                  <a:moveTo>
                    <a:pt x="1743293" y="1510232"/>
                  </a:moveTo>
                  <a:lnTo>
                    <a:pt x="1815377" y="1673934"/>
                  </a:lnTo>
                  <a:lnTo>
                    <a:pt x="2196121" y="1673934"/>
                  </a:lnTo>
                  <a:lnTo>
                    <a:pt x="2051635" y="1522922"/>
                  </a:lnTo>
                  <a:lnTo>
                    <a:pt x="1743293" y="1510232"/>
                  </a:lnTo>
                  <a:close/>
                  <a:moveTo>
                    <a:pt x="1093583" y="1510232"/>
                  </a:moveTo>
                  <a:lnTo>
                    <a:pt x="785241" y="1522922"/>
                  </a:lnTo>
                  <a:lnTo>
                    <a:pt x="641072" y="1673934"/>
                  </a:lnTo>
                  <a:lnTo>
                    <a:pt x="1021499" y="1673934"/>
                  </a:lnTo>
                  <a:lnTo>
                    <a:pt x="1093583" y="1510232"/>
                  </a:lnTo>
                  <a:close/>
                  <a:moveTo>
                    <a:pt x="840494" y="1363662"/>
                  </a:moveTo>
                  <a:lnTo>
                    <a:pt x="1955417" y="1363662"/>
                  </a:lnTo>
                  <a:lnTo>
                    <a:pt x="2368551" y="1768475"/>
                  </a:lnTo>
                  <a:lnTo>
                    <a:pt x="398463" y="1768475"/>
                  </a:lnTo>
                  <a:lnTo>
                    <a:pt x="840494" y="1363662"/>
                  </a:lnTo>
                  <a:close/>
                  <a:moveTo>
                    <a:pt x="1125700" y="1131888"/>
                  </a:moveTo>
                  <a:lnTo>
                    <a:pt x="1123793" y="1132523"/>
                  </a:lnTo>
                  <a:lnTo>
                    <a:pt x="1121569" y="1134110"/>
                  </a:lnTo>
                  <a:lnTo>
                    <a:pt x="1118710" y="1136650"/>
                  </a:lnTo>
                  <a:lnTo>
                    <a:pt x="1111084" y="1144270"/>
                  </a:lnTo>
                  <a:lnTo>
                    <a:pt x="1101553" y="1155065"/>
                  </a:lnTo>
                  <a:lnTo>
                    <a:pt x="1077405" y="1184275"/>
                  </a:lnTo>
                  <a:lnTo>
                    <a:pt x="1046268" y="1220153"/>
                  </a:lnTo>
                  <a:lnTo>
                    <a:pt x="1059613" y="1236028"/>
                  </a:lnTo>
                  <a:lnTo>
                    <a:pt x="1064696" y="1242378"/>
                  </a:lnTo>
                  <a:lnTo>
                    <a:pt x="1070098" y="1248093"/>
                  </a:lnTo>
                  <a:lnTo>
                    <a:pt x="1074546" y="1252538"/>
                  </a:lnTo>
                  <a:lnTo>
                    <a:pt x="1078994" y="1256665"/>
                  </a:lnTo>
                  <a:lnTo>
                    <a:pt x="1083124" y="1260158"/>
                  </a:lnTo>
                  <a:lnTo>
                    <a:pt x="1087890" y="1263333"/>
                  </a:lnTo>
                  <a:lnTo>
                    <a:pt x="1092656" y="1266508"/>
                  </a:lnTo>
                  <a:lnTo>
                    <a:pt x="1098375" y="1269365"/>
                  </a:lnTo>
                  <a:lnTo>
                    <a:pt x="1111084" y="1276350"/>
                  </a:lnTo>
                  <a:lnTo>
                    <a:pt x="1127606" y="1284605"/>
                  </a:lnTo>
                  <a:lnTo>
                    <a:pt x="1149529" y="1295400"/>
                  </a:lnTo>
                  <a:lnTo>
                    <a:pt x="1139362" y="1143953"/>
                  </a:lnTo>
                  <a:lnTo>
                    <a:pt x="1136185" y="1141413"/>
                  </a:lnTo>
                  <a:lnTo>
                    <a:pt x="1133325" y="1138238"/>
                  </a:lnTo>
                  <a:lnTo>
                    <a:pt x="1126971" y="1132205"/>
                  </a:lnTo>
                  <a:lnTo>
                    <a:pt x="1126017" y="1131888"/>
                  </a:lnTo>
                  <a:lnTo>
                    <a:pt x="1125700" y="1131888"/>
                  </a:lnTo>
                  <a:close/>
                  <a:moveTo>
                    <a:pt x="505679" y="1004887"/>
                  </a:moveTo>
                  <a:lnTo>
                    <a:pt x="511721" y="1004887"/>
                  </a:lnTo>
                  <a:lnTo>
                    <a:pt x="517446" y="1005205"/>
                  </a:lnTo>
                  <a:lnTo>
                    <a:pt x="522535" y="1006158"/>
                  </a:lnTo>
                  <a:lnTo>
                    <a:pt x="528259" y="1007746"/>
                  </a:lnTo>
                  <a:lnTo>
                    <a:pt x="533348" y="1009969"/>
                  </a:lnTo>
                  <a:lnTo>
                    <a:pt x="538436" y="1012828"/>
                  </a:lnTo>
                  <a:lnTo>
                    <a:pt x="543207" y="1015687"/>
                  </a:lnTo>
                  <a:lnTo>
                    <a:pt x="548296" y="1019498"/>
                  </a:lnTo>
                  <a:lnTo>
                    <a:pt x="552748" y="1023310"/>
                  </a:lnTo>
                  <a:lnTo>
                    <a:pt x="557201" y="1028075"/>
                  </a:lnTo>
                  <a:lnTo>
                    <a:pt x="561335" y="1033157"/>
                  </a:lnTo>
                  <a:lnTo>
                    <a:pt x="566106" y="1038239"/>
                  </a:lnTo>
                  <a:lnTo>
                    <a:pt x="570240" y="1044274"/>
                  </a:lnTo>
                  <a:lnTo>
                    <a:pt x="573738" y="1050309"/>
                  </a:lnTo>
                  <a:lnTo>
                    <a:pt x="577555" y="1056980"/>
                  </a:lnTo>
                  <a:lnTo>
                    <a:pt x="581371" y="1063968"/>
                  </a:lnTo>
                  <a:lnTo>
                    <a:pt x="585188" y="1071274"/>
                  </a:lnTo>
                  <a:lnTo>
                    <a:pt x="588686" y="1078897"/>
                  </a:lnTo>
                  <a:lnTo>
                    <a:pt x="591867" y="1086838"/>
                  </a:lnTo>
                  <a:lnTo>
                    <a:pt x="598227" y="1103673"/>
                  </a:lnTo>
                  <a:lnTo>
                    <a:pt x="603952" y="1121461"/>
                  </a:lnTo>
                  <a:lnTo>
                    <a:pt x="609677" y="1140202"/>
                  </a:lnTo>
                  <a:lnTo>
                    <a:pt x="614447" y="1159260"/>
                  </a:lnTo>
                  <a:lnTo>
                    <a:pt x="619218" y="1179589"/>
                  </a:lnTo>
                  <a:lnTo>
                    <a:pt x="623670" y="1200553"/>
                  </a:lnTo>
                  <a:lnTo>
                    <a:pt x="627487" y="1221518"/>
                  </a:lnTo>
                  <a:lnTo>
                    <a:pt x="630667" y="1242799"/>
                  </a:lnTo>
                  <a:lnTo>
                    <a:pt x="634165" y="1264399"/>
                  </a:lnTo>
                  <a:lnTo>
                    <a:pt x="636710" y="1285681"/>
                  </a:lnTo>
                  <a:lnTo>
                    <a:pt x="639254" y="1306963"/>
                  </a:lnTo>
                  <a:lnTo>
                    <a:pt x="641798" y="1327927"/>
                  </a:lnTo>
                  <a:lnTo>
                    <a:pt x="643389" y="1348574"/>
                  </a:lnTo>
                  <a:lnTo>
                    <a:pt x="644979" y="1368903"/>
                  </a:lnTo>
                  <a:lnTo>
                    <a:pt x="647841" y="1407337"/>
                  </a:lnTo>
                  <a:lnTo>
                    <a:pt x="649431" y="1441960"/>
                  </a:lnTo>
                  <a:lnTo>
                    <a:pt x="650703" y="1471501"/>
                  </a:lnTo>
                  <a:lnTo>
                    <a:pt x="651021" y="1495641"/>
                  </a:lnTo>
                  <a:lnTo>
                    <a:pt x="645933" y="1500088"/>
                  </a:lnTo>
                  <a:lnTo>
                    <a:pt x="640526" y="1461971"/>
                  </a:lnTo>
                  <a:lnTo>
                    <a:pt x="635120" y="1423219"/>
                  </a:lnTo>
                  <a:lnTo>
                    <a:pt x="629713" y="1515335"/>
                  </a:lnTo>
                  <a:lnTo>
                    <a:pt x="623988" y="1520417"/>
                  </a:lnTo>
                  <a:lnTo>
                    <a:pt x="225488" y="1414008"/>
                  </a:lnTo>
                  <a:lnTo>
                    <a:pt x="154884" y="1399079"/>
                  </a:lnTo>
                  <a:lnTo>
                    <a:pt x="603316" y="1539476"/>
                  </a:lnTo>
                  <a:lnTo>
                    <a:pt x="319945" y="1798670"/>
                  </a:lnTo>
                  <a:lnTo>
                    <a:pt x="585824" y="1798670"/>
                  </a:lnTo>
                  <a:lnTo>
                    <a:pt x="752475" y="1798670"/>
                  </a:lnTo>
                  <a:lnTo>
                    <a:pt x="687596" y="2326906"/>
                  </a:lnTo>
                  <a:lnTo>
                    <a:pt x="595365" y="2326906"/>
                  </a:lnTo>
                  <a:lnTo>
                    <a:pt x="586778" y="1847904"/>
                  </a:lnTo>
                  <a:lnTo>
                    <a:pt x="581371" y="1857433"/>
                  </a:lnTo>
                  <a:lnTo>
                    <a:pt x="578509" y="1862516"/>
                  </a:lnTo>
                  <a:lnTo>
                    <a:pt x="575329" y="1866963"/>
                  </a:lnTo>
                  <a:lnTo>
                    <a:pt x="531758" y="2443162"/>
                  </a:lnTo>
                  <a:lnTo>
                    <a:pt x="415356" y="2443162"/>
                  </a:lnTo>
                  <a:lnTo>
                    <a:pt x="356837" y="1985125"/>
                  </a:lnTo>
                  <a:lnTo>
                    <a:pt x="349840" y="1985760"/>
                  </a:lnTo>
                  <a:lnTo>
                    <a:pt x="346024" y="1986078"/>
                  </a:lnTo>
                  <a:lnTo>
                    <a:pt x="342207" y="1986078"/>
                  </a:lnTo>
                  <a:lnTo>
                    <a:pt x="337437" y="1985760"/>
                  </a:lnTo>
                  <a:lnTo>
                    <a:pt x="332348" y="1985443"/>
                  </a:lnTo>
                  <a:lnTo>
                    <a:pt x="145661" y="1959078"/>
                  </a:lnTo>
                  <a:lnTo>
                    <a:pt x="141208" y="1957490"/>
                  </a:lnTo>
                  <a:lnTo>
                    <a:pt x="137074" y="1955267"/>
                  </a:lnTo>
                  <a:lnTo>
                    <a:pt x="133257" y="1952726"/>
                  </a:lnTo>
                  <a:lnTo>
                    <a:pt x="129441" y="1949867"/>
                  </a:lnTo>
                  <a:lnTo>
                    <a:pt x="125624" y="1946055"/>
                  </a:lnTo>
                  <a:lnTo>
                    <a:pt x="122126" y="1941926"/>
                  </a:lnTo>
                  <a:lnTo>
                    <a:pt x="119264" y="1937479"/>
                  </a:lnTo>
                  <a:lnTo>
                    <a:pt x="116401" y="1932397"/>
                  </a:lnTo>
                  <a:lnTo>
                    <a:pt x="113539" y="1927632"/>
                  </a:lnTo>
                  <a:lnTo>
                    <a:pt x="110995" y="1921914"/>
                  </a:lnTo>
                  <a:lnTo>
                    <a:pt x="108768" y="1916197"/>
                  </a:lnTo>
                  <a:lnTo>
                    <a:pt x="106542" y="1910162"/>
                  </a:lnTo>
                  <a:lnTo>
                    <a:pt x="102408" y="1897774"/>
                  </a:lnTo>
                  <a:lnTo>
                    <a:pt x="98909" y="1885068"/>
                  </a:lnTo>
                  <a:lnTo>
                    <a:pt x="96365" y="1872363"/>
                  </a:lnTo>
                  <a:lnTo>
                    <a:pt x="93503" y="1859339"/>
                  </a:lnTo>
                  <a:lnTo>
                    <a:pt x="90004" y="1836152"/>
                  </a:lnTo>
                  <a:lnTo>
                    <a:pt x="86824" y="1817728"/>
                  </a:lnTo>
                  <a:lnTo>
                    <a:pt x="85234" y="1811058"/>
                  </a:lnTo>
                  <a:lnTo>
                    <a:pt x="84280" y="1806293"/>
                  </a:lnTo>
                  <a:lnTo>
                    <a:pt x="83962" y="1800894"/>
                  </a:lnTo>
                  <a:lnTo>
                    <a:pt x="76965" y="1730695"/>
                  </a:lnTo>
                  <a:lnTo>
                    <a:pt x="69968" y="1653826"/>
                  </a:lnTo>
                  <a:lnTo>
                    <a:pt x="62017" y="1556628"/>
                  </a:lnTo>
                  <a:lnTo>
                    <a:pt x="52158" y="1552499"/>
                  </a:lnTo>
                  <a:lnTo>
                    <a:pt x="43571" y="1548687"/>
                  </a:lnTo>
                  <a:lnTo>
                    <a:pt x="35938" y="1545511"/>
                  </a:lnTo>
                  <a:lnTo>
                    <a:pt x="29895" y="1542017"/>
                  </a:lnTo>
                  <a:lnTo>
                    <a:pt x="25443" y="1538523"/>
                  </a:lnTo>
                  <a:lnTo>
                    <a:pt x="23535" y="1536617"/>
                  </a:lnTo>
                  <a:lnTo>
                    <a:pt x="21944" y="1535346"/>
                  </a:lnTo>
                  <a:lnTo>
                    <a:pt x="20990" y="1533758"/>
                  </a:lnTo>
                  <a:lnTo>
                    <a:pt x="20354" y="1532170"/>
                  </a:lnTo>
                  <a:lnTo>
                    <a:pt x="19718" y="1530582"/>
                  </a:lnTo>
                  <a:lnTo>
                    <a:pt x="20354" y="1529311"/>
                  </a:lnTo>
                  <a:lnTo>
                    <a:pt x="17492" y="1522641"/>
                  </a:lnTo>
                  <a:lnTo>
                    <a:pt x="15266" y="1515017"/>
                  </a:lnTo>
                  <a:lnTo>
                    <a:pt x="12721" y="1504853"/>
                  </a:lnTo>
                  <a:lnTo>
                    <a:pt x="10495" y="1493100"/>
                  </a:lnTo>
                  <a:lnTo>
                    <a:pt x="8269" y="1479759"/>
                  </a:lnTo>
                  <a:lnTo>
                    <a:pt x="6043" y="1465148"/>
                  </a:lnTo>
                  <a:lnTo>
                    <a:pt x="4134" y="1449583"/>
                  </a:lnTo>
                  <a:lnTo>
                    <a:pt x="2544" y="1432431"/>
                  </a:lnTo>
                  <a:lnTo>
                    <a:pt x="954" y="1414325"/>
                  </a:lnTo>
                  <a:lnTo>
                    <a:pt x="318" y="1395267"/>
                  </a:lnTo>
                  <a:lnTo>
                    <a:pt x="0" y="1375256"/>
                  </a:lnTo>
                  <a:lnTo>
                    <a:pt x="318" y="1354926"/>
                  </a:lnTo>
                  <a:lnTo>
                    <a:pt x="954" y="1333962"/>
                  </a:lnTo>
                  <a:lnTo>
                    <a:pt x="2544" y="1312363"/>
                  </a:lnTo>
                  <a:lnTo>
                    <a:pt x="4452" y="1290763"/>
                  </a:lnTo>
                  <a:lnTo>
                    <a:pt x="7315" y="1268846"/>
                  </a:lnTo>
                  <a:lnTo>
                    <a:pt x="11131" y="1246929"/>
                  </a:lnTo>
                  <a:lnTo>
                    <a:pt x="13357" y="1236447"/>
                  </a:lnTo>
                  <a:lnTo>
                    <a:pt x="15584" y="1225647"/>
                  </a:lnTo>
                  <a:lnTo>
                    <a:pt x="18446" y="1214847"/>
                  </a:lnTo>
                  <a:lnTo>
                    <a:pt x="21308" y="1204047"/>
                  </a:lnTo>
                  <a:lnTo>
                    <a:pt x="24489" y="1193248"/>
                  </a:lnTo>
                  <a:lnTo>
                    <a:pt x="27669" y="1183083"/>
                  </a:lnTo>
                  <a:lnTo>
                    <a:pt x="31486" y="1172601"/>
                  </a:lnTo>
                  <a:lnTo>
                    <a:pt x="35302" y="1162436"/>
                  </a:lnTo>
                  <a:lnTo>
                    <a:pt x="39436" y="1152272"/>
                  </a:lnTo>
                  <a:lnTo>
                    <a:pt x="43889" y="1142425"/>
                  </a:lnTo>
                  <a:lnTo>
                    <a:pt x="48978" y="1132578"/>
                  </a:lnTo>
                  <a:lnTo>
                    <a:pt x="54066" y="1123367"/>
                  </a:lnTo>
                  <a:lnTo>
                    <a:pt x="59473" y="1113838"/>
                  </a:lnTo>
                  <a:lnTo>
                    <a:pt x="64879" y="1104944"/>
                  </a:lnTo>
                  <a:lnTo>
                    <a:pt x="70922" y="1096050"/>
                  </a:lnTo>
                  <a:lnTo>
                    <a:pt x="77601" y="1087473"/>
                  </a:lnTo>
                  <a:lnTo>
                    <a:pt x="84280" y="1079215"/>
                  </a:lnTo>
                  <a:lnTo>
                    <a:pt x="91276" y="1071274"/>
                  </a:lnTo>
                  <a:lnTo>
                    <a:pt x="98591" y="1063968"/>
                  </a:lnTo>
                  <a:lnTo>
                    <a:pt x="106542" y="1056662"/>
                  </a:lnTo>
                  <a:lnTo>
                    <a:pt x="114811" y="1049674"/>
                  </a:lnTo>
                  <a:lnTo>
                    <a:pt x="123080" y="1043321"/>
                  </a:lnTo>
                  <a:lnTo>
                    <a:pt x="131985" y="1036651"/>
                  </a:lnTo>
                  <a:lnTo>
                    <a:pt x="141526" y="1031251"/>
                  </a:lnTo>
                  <a:lnTo>
                    <a:pt x="150749" y="1025851"/>
                  </a:lnTo>
                  <a:lnTo>
                    <a:pt x="160926" y="1021087"/>
                  </a:lnTo>
                  <a:lnTo>
                    <a:pt x="171740" y="1016322"/>
                  </a:lnTo>
                  <a:lnTo>
                    <a:pt x="182553" y="1012193"/>
                  </a:lnTo>
                  <a:lnTo>
                    <a:pt x="193684" y="1009016"/>
                  </a:lnTo>
                  <a:lnTo>
                    <a:pt x="205452" y="1005522"/>
                  </a:lnTo>
                  <a:lnTo>
                    <a:pt x="209904" y="1005522"/>
                  </a:lnTo>
                  <a:lnTo>
                    <a:pt x="218809" y="1005840"/>
                  </a:lnTo>
                  <a:lnTo>
                    <a:pt x="243298" y="1007428"/>
                  </a:lnTo>
                  <a:lnTo>
                    <a:pt x="280508" y="1009969"/>
                  </a:lnTo>
                  <a:lnTo>
                    <a:pt x="409313" y="1420361"/>
                  </a:lnTo>
                  <a:lnTo>
                    <a:pt x="397228" y="1297751"/>
                  </a:lnTo>
                  <a:lnTo>
                    <a:pt x="390867" y="1077309"/>
                  </a:lnTo>
                  <a:lnTo>
                    <a:pt x="382598" y="1056345"/>
                  </a:lnTo>
                  <a:lnTo>
                    <a:pt x="399136" y="1028392"/>
                  </a:lnTo>
                  <a:lnTo>
                    <a:pt x="436029" y="1028392"/>
                  </a:lnTo>
                  <a:lnTo>
                    <a:pt x="450976" y="1056345"/>
                  </a:lnTo>
                  <a:lnTo>
                    <a:pt x="443979" y="1081438"/>
                  </a:lnTo>
                  <a:lnTo>
                    <a:pt x="489141" y="1401937"/>
                  </a:lnTo>
                  <a:lnTo>
                    <a:pt x="481508" y="1015369"/>
                  </a:lnTo>
                  <a:lnTo>
                    <a:pt x="489459" y="1011875"/>
                  </a:lnTo>
                  <a:lnTo>
                    <a:pt x="495501" y="1009016"/>
                  </a:lnTo>
                  <a:lnTo>
                    <a:pt x="499000" y="1006793"/>
                  </a:lnTo>
                  <a:lnTo>
                    <a:pt x="499636" y="1005840"/>
                  </a:lnTo>
                  <a:lnTo>
                    <a:pt x="499954" y="1005522"/>
                  </a:lnTo>
                  <a:lnTo>
                    <a:pt x="505679" y="1004887"/>
                  </a:lnTo>
                  <a:close/>
                  <a:moveTo>
                    <a:pt x="2233205" y="1004887"/>
                  </a:moveTo>
                  <a:lnTo>
                    <a:pt x="2238276" y="1005205"/>
                  </a:lnTo>
                  <a:lnTo>
                    <a:pt x="2243665" y="1005522"/>
                  </a:lnTo>
                  <a:lnTo>
                    <a:pt x="2243665" y="1005840"/>
                  </a:lnTo>
                  <a:lnTo>
                    <a:pt x="2244299" y="1006793"/>
                  </a:lnTo>
                  <a:lnTo>
                    <a:pt x="2248102" y="1009016"/>
                  </a:lnTo>
                  <a:lnTo>
                    <a:pt x="2253808" y="1011875"/>
                  </a:lnTo>
                  <a:lnTo>
                    <a:pt x="2261732" y="1015369"/>
                  </a:lnTo>
                  <a:lnTo>
                    <a:pt x="2254441" y="1401937"/>
                  </a:lnTo>
                  <a:lnTo>
                    <a:pt x="2299133" y="1081438"/>
                  </a:lnTo>
                  <a:lnTo>
                    <a:pt x="2292160" y="1056345"/>
                  </a:lnTo>
                  <a:lnTo>
                    <a:pt x="2307374" y="1028392"/>
                  </a:lnTo>
                  <a:lnTo>
                    <a:pt x="2344142" y="1028392"/>
                  </a:lnTo>
                  <a:lnTo>
                    <a:pt x="2360307" y="1056345"/>
                  </a:lnTo>
                  <a:lnTo>
                    <a:pt x="2352066" y="1077309"/>
                  </a:lnTo>
                  <a:lnTo>
                    <a:pt x="2346044" y="1297751"/>
                  </a:lnTo>
                  <a:lnTo>
                    <a:pt x="2333682" y="1420361"/>
                  </a:lnTo>
                  <a:lnTo>
                    <a:pt x="2462052" y="1009969"/>
                  </a:lnTo>
                  <a:lnTo>
                    <a:pt x="2499137" y="1007428"/>
                  </a:lnTo>
                  <a:lnTo>
                    <a:pt x="2523860" y="1005840"/>
                  </a:lnTo>
                  <a:lnTo>
                    <a:pt x="2532735" y="1005522"/>
                  </a:lnTo>
                  <a:lnTo>
                    <a:pt x="2536855" y="1005522"/>
                  </a:lnTo>
                  <a:lnTo>
                    <a:pt x="2548266" y="1009016"/>
                  </a:lnTo>
                  <a:lnTo>
                    <a:pt x="2559677" y="1012193"/>
                  </a:lnTo>
                  <a:lnTo>
                    <a:pt x="2570453" y="1016322"/>
                  </a:lnTo>
                  <a:lnTo>
                    <a:pt x="2580913" y="1021087"/>
                  </a:lnTo>
                  <a:lnTo>
                    <a:pt x="2591056" y="1025851"/>
                  </a:lnTo>
                  <a:lnTo>
                    <a:pt x="2600882" y="1031251"/>
                  </a:lnTo>
                  <a:lnTo>
                    <a:pt x="2610391" y="1036651"/>
                  </a:lnTo>
                  <a:lnTo>
                    <a:pt x="2618949" y="1043321"/>
                  </a:lnTo>
                  <a:lnTo>
                    <a:pt x="2627507" y="1049674"/>
                  </a:lnTo>
                  <a:lnTo>
                    <a:pt x="2635431" y="1056662"/>
                  </a:lnTo>
                  <a:lnTo>
                    <a:pt x="2643355" y="1063968"/>
                  </a:lnTo>
                  <a:lnTo>
                    <a:pt x="2650962" y="1071274"/>
                  </a:lnTo>
                  <a:lnTo>
                    <a:pt x="2657618" y="1079215"/>
                  </a:lnTo>
                  <a:lnTo>
                    <a:pt x="2664274" y="1087473"/>
                  </a:lnTo>
                  <a:lnTo>
                    <a:pt x="2670614" y="1096050"/>
                  </a:lnTo>
                  <a:lnTo>
                    <a:pt x="2676636" y="1104944"/>
                  </a:lnTo>
                  <a:lnTo>
                    <a:pt x="2682341" y="1113838"/>
                  </a:lnTo>
                  <a:lnTo>
                    <a:pt x="2688047" y="1123367"/>
                  </a:lnTo>
                  <a:lnTo>
                    <a:pt x="2692801" y="1132578"/>
                  </a:lnTo>
                  <a:lnTo>
                    <a:pt x="2697872" y="1142425"/>
                  </a:lnTo>
                  <a:lnTo>
                    <a:pt x="2702310" y="1152272"/>
                  </a:lnTo>
                  <a:lnTo>
                    <a:pt x="2706430" y="1162436"/>
                  </a:lnTo>
                  <a:lnTo>
                    <a:pt x="2710551" y="1172601"/>
                  </a:lnTo>
                  <a:lnTo>
                    <a:pt x="2714037" y="1183083"/>
                  </a:lnTo>
                  <a:lnTo>
                    <a:pt x="2717207" y="1193248"/>
                  </a:lnTo>
                  <a:lnTo>
                    <a:pt x="2720694" y="1204047"/>
                  </a:lnTo>
                  <a:lnTo>
                    <a:pt x="2723229" y="1214847"/>
                  </a:lnTo>
                  <a:lnTo>
                    <a:pt x="2726082" y="1225647"/>
                  </a:lnTo>
                  <a:lnTo>
                    <a:pt x="2728618" y="1236447"/>
                  </a:lnTo>
                  <a:lnTo>
                    <a:pt x="2730836" y="1246929"/>
                  </a:lnTo>
                  <a:lnTo>
                    <a:pt x="2734640" y="1268846"/>
                  </a:lnTo>
                  <a:lnTo>
                    <a:pt x="2737176" y="1290763"/>
                  </a:lnTo>
                  <a:lnTo>
                    <a:pt x="2739394" y="1312363"/>
                  </a:lnTo>
                  <a:lnTo>
                    <a:pt x="2740979" y="1333962"/>
                  </a:lnTo>
                  <a:lnTo>
                    <a:pt x="2741613" y="1354926"/>
                  </a:lnTo>
                  <a:lnTo>
                    <a:pt x="2741613" y="1375256"/>
                  </a:lnTo>
                  <a:lnTo>
                    <a:pt x="2741296" y="1395267"/>
                  </a:lnTo>
                  <a:lnTo>
                    <a:pt x="2740662" y="1414325"/>
                  </a:lnTo>
                  <a:lnTo>
                    <a:pt x="2739394" y="1432431"/>
                  </a:lnTo>
                  <a:lnTo>
                    <a:pt x="2737493" y="1449583"/>
                  </a:lnTo>
                  <a:lnTo>
                    <a:pt x="2735591" y="1465148"/>
                  </a:lnTo>
                  <a:lnTo>
                    <a:pt x="2733689" y="1479759"/>
                  </a:lnTo>
                  <a:lnTo>
                    <a:pt x="2731470" y="1493100"/>
                  </a:lnTo>
                  <a:lnTo>
                    <a:pt x="2728935" y="1504853"/>
                  </a:lnTo>
                  <a:lnTo>
                    <a:pt x="2726716" y="1515017"/>
                  </a:lnTo>
                  <a:lnTo>
                    <a:pt x="2724180" y="1522641"/>
                  </a:lnTo>
                  <a:lnTo>
                    <a:pt x="2721962" y="1529311"/>
                  </a:lnTo>
                  <a:lnTo>
                    <a:pt x="2721962" y="1530582"/>
                  </a:lnTo>
                  <a:lnTo>
                    <a:pt x="2721328" y="1532170"/>
                  </a:lnTo>
                  <a:lnTo>
                    <a:pt x="2720694" y="1533758"/>
                  </a:lnTo>
                  <a:lnTo>
                    <a:pt x="2719426" y="1535346"/>
                  </a:lnTo>
                  <a:lnTo>
                    <a:pt x="2718158" y="1536617"/>
                  </a:lnTo>
                  <a:lnTo>
                    <a:pt x="2716573" y="1538523"/>
                  </a:lnTo>
                  <a:lnTo>
                    <a:pt x="2711819" y="1542017"/>
                  </a:lnTo>
                  <a:lnTo>
                    <a:pt x="2705796" y="1545511"/>
                  </a:lnTo>
                  <a:lnTo>
                    <a:pt x="2698506" y="1548687"/>
                  </a:lnTo>
                  <a:lnTo>
                    <a:pt x="2689948" y="1552499"/>
                  </a:lnTo>
                  <a:lnTo>
                    <a:pt x="2680122" y="1556628"/>
                  </a:lnTo>
                  <a:lnTo>
                    <a:pt x="2671881" y="1653826"/>
                  </a:lnTo>
                  <a:lnTo>
                    <a:pt x="2664908" y="1730695"/>
                  </a:lnTo>
                  <a:lnTo>
                    <a:pt x="2657935" y="1800894"/>
                  </a:lnTo>
                  <a:lnTo>
                    <a:pt x="2657618" y="1806293"/>
                  </a:lnTo>
                  <a:lnTo>
                    <a:pt x="2656350" y="1811058"/>
                  </a:lnTo>
                  <a:lnTo>
                    <a:pt x="2655399" y="1817728"/>
                  </a:lnTo>
                  <a:lnTo>
                    <a:pt x="2652230" y="1836152"/>
                  </a:lnTo>
                  <a:lnTo>
                    <a:pt x="2648109" y="1859339"/>
                  </a:lnTo>
                  <a:lnTo>
                    <a:pt x="2645890" y="1872363"/>
                  </a:lnTo>
                  <a:lnTo>
                    <a:pt x="2643038" y="1885068"/>
                  </a:lnTo>
                  <a:lnTo>
                    <a:pt x="2639551" y="1897774"/>
                  </a:lnTo>
                  <a:lnTo>
                    <a:pt x="2635431" y="1910162"/>
                  </a:lnTo>
                  <a:lnTo>
                    <a:pt x="2633529" y="1916197"/>
                  </a:lnTo>
                  <a:lnTo>
                    <a:pt x="2630993" y="1921914"/>
                  </a:lnTo>
                  <a:lnTo>
                    <a:pt x="2628458" y="1927632"/>
                  </a:lnTo>
                  <a:lnTo>
                    <a:pt x="2625605" y="1932397"/>
                  </a:lnTo>
                  <a:lnTo>
                    <a:pt x="2622752" y="1937479"/>
                  </a:lnTo>
                  <a:lnTo>
                    <a:pt x="2619583" y="1941926"/>
                  </a:lnTo>
                  <a:lnTo>
                    <a:pt x="2616413" y="1946055"/>
                  </a:lnTo>
                  <a:lnTo>
                    <a:pt x="2612926" y="1949867"/>
                  </a:lnTo>
                  <a:lnTo>
                    <a:pt x="2609123" y="1952726"/>
                  </a:lnTo>
                  <a:lnTo>
                    <a:pt x="2605002" y="1955267"/>
                  </a:lnTo>
                  <a:lnTo>
                    <a:pt x="2600882" y="1957490"/>
                  </a:lnTo>
                  <a:lnTo>
                    <a:pt x="2596444" y="1959078"/>
                  </a:lnTo>
                  <a:lnTo>
                    <a:pt x="2410704" y="1985443"/>
                  </a:lnTo>
                  <a:lnTo>
                    <a:pt x="2405633" y="1985760"/>
                  </a:lnTo>
                  <a:lnTo>
                    <a:pt x="2400561" y="1986078"/>
                  </a:lnTo>
                  <a:lnTo>
                    <a:pt x="2397075" y="1986078"/>
                  </a:lnTo>
                  <a:lnTo>
                    <a:pt x="2393271" y="1985760"/>
                  </a:lnTo>
                  <a:lnTo>
                    <a:pt x="2385981" y="1985125"/>
                  </a:lnTo>
                  <a:lnTo>
                    <a:pt x="2327660" y="2443162"/>
                  </a:lnTo>
                  <a:lnTo>
                    <a:pt x="2211651" y="2443162"/>
                  </a:lnTo>
                  <a:lnTo>
                    <a:pt x="2168545" y="1866963"/>
                  </a:lnTo>
                  <a:lnTo>
                    <a:pt x="2165375" y="1862516"/>
                  </a:lnTo>
                  <a:lnTo>
                    <a:pt x="2162522" y="1857433"/>
                  </a:lnTo>
                  <a:lnTo>
                    <a:pt x="2156817" y="1847904"/>
                  </a:lnTo>
                  <a:lnTo>
                    <a:pt x="2148576" y="2326906"/>
                  </a:lnTo>
                  <a:lnTo>
                    <a:pt x="2063630" y="2320235"/>
                  </a:lnTo>
                  <a:lnTo>
                    <a:pt x="1992313" y="1798670"/>
                  </a:lnTo>
                  <a:lnTo>
                    <a:pt x="2157768" y="1798670"/>
                  </a:lnTo>
                  <a:lnTo>
                    <a:pt x="2443668" y="1798670"/>
                  </a:lnTo>
                  <a:lnTo>
                    <a:pt x="2170129" y="1529946"/>
                  </a:lnTo>
                  <a:lnTo>
                    <a:pt x="2587569" y="1399079"/>
                  </a:lnTo>
                  <a:lnTo>
                    <a:pt x="2517204" y="1414008"/>
                  </a:lnTo>
                  <a:lnTo>
                    <a:pt x="2151746" y="1511841"/>
                  </a:lnTo>
                  <a:lnTo>
                    <a:pt x="2111808" y="1472771"/>
                  </a:lnTo>
                  <a:lnTo>
                    <a:pt x="2108956" y="1423219"/>
                  </a:lnTo>
                  <a:lnTo>
                    <a:pt x="2103250" y="1464513"/>
                  </a:lnTo>
                  <a:lnTo>
                    <a:pt x="2093741" y="1455301"/>
                  </a:lnTo>
                  <a:lnTo>
                    <a:pt x="2095009" y="1426078"/>
                  </a:lnTo>
                  <a:lnTo>
                    <a:pt x="2096911" y="1393361"/>
                  </a:lnTo>
                  <a:lnTo>
                    <a:pt x="2099447" y="1358103"/>
                  </a:lnTo>
                  <a:lnTo>
                    <a:pt x="2103250" y="1320621"/>
                  </a:lnTo>
                  <a:lnTo>
                    <a:pt x="2105152" y="1301563"/>
                  </a:lnTo>
                  <a:lnTo>
                    <a:pt x="2107371" y="1282504"/>
                  </a:lnTo>
                  <a:lnTo>
                    <a:pt x="2109906" y="1262811"/>
                  </a:lnTo>
                  <a:lnTo>
                    <a:pt x="2113076" y="1243752"/>
                  </a:lnTo>
                  <a:lnTo>
                    <a:pt x="2115929" y="1224059"/>
                  </a:lnTo>
                  <a:lnTo>
                    <a:pt x="2119415" y="1205318"/>
                  </a:lnTo>
                  <a:lnTo>
                    <a:pt x="2123219" y="1186577"/>
                  </a:lnTo>
                  <a:lnTo>
                    <a:pt x="2127339" y="1168154"/>
                  </a:lnTo>
                  <a:lnTo>
                    <a:pt x="2131777" y="1150366"/>
                  </a:lnTo>
                  <a:lnTo>
                    <a:pt x="2136214" y="1133214"/>
                  </a:lnTo>
                  <a:lnTo>
                    <a:pt x="2140969" y="1116379"/>
                  </a:lnTo>
                  <a:lnTo>
                    <a:pt x="2146674" y="1100497"/>
                  </a:lnTo>
                  <a:lnTo>
                    <a:pt x="2152379" y="1085568"/>
                  </a:lnTo>
                  <a:lnTo>
                    <a:pt x="2158719" y="1071274"/>
                  </a:lnTo>
                  <a:lnTo>
                    <a:pt x="2165058" y="1058568"/>
                  </a:lnTo>
                  <a:lnTo>
                    <a:pt x="2168545" y="1052533"/>
                  </a:lnTo>
                  <a:lnTo>
                    <a:pt x="2172031" y="1046815"/>
                  </a:lnTo>
                  <a:lnTo>
                    <a:pt x="2175518" y="1041416"/>
                  </a:lnTo>
                  <a:lnTo>
                    <a:pt x="2179321" y="1036333"/>
                  </a:lnTo>
                  <a:lnTo>
                    <a:pt x="2183125" y="1031569"/>
                  </a:lnTo>
                  <a:lnTo>
                    <a:pt x="2187245" y="1027122"/>
                  </a:lnTo>
                  <a:lnTo>
                    <a:pt x="2191366" y="1023310"/>
                  </a:lnTo>
                  <a:lnTo>
                    <a:pt x="2195486" y="1019498"/>
                  </a:lnTo>
                  <a:lnTo>
                    <a:pt x="2199607" y="1016004"/>
                  </a:lnTo>
                  <a:lnTo>
                    <a:pt x="2204044" y="1013146"/>
                  </a:lnTo>
                  <a:lnTo>
                    <a:pt x="2208799" y="1010922"/>
                  </a:lnTo>
                  <a:lnTo>
                    <a:pt x="2213236" y="1008699"/>
                  </a:lnTo>
                  <a:lnTo>
                    <a:pt x="2217991" y="1007111"/>
                  </a:lnTo>
                  <a:lnTo>
                    <a:pt x="2223062" y="1005840"/>
                  </a:lnTo>
                  <a:lnTo>
                    <a:pt x="2227817" y="1005205"/>
                  </a:lnTo>
                  <a:lnTo>
                    <a:pt x="2233205" y="1004887"/>
                  </a:lnTo>
                  <a:close/>
                  <a:moveTo>
                    <a:pt x="1560668" y="914401"/>
                  </a:moveTo>
                  <a:lnTo>
                    <a:pt x="1571788" y="914401"/>
                  </a:lnTo>
                  <a:lnTo>
                    <a:pt x="1582591" y="915671"/>
                  </a:lnTo>
                  <a:lnTo>
                    <a:pt x="1594029" y="917258"/>
                  </a:lnTo>
                  <a:lnTo>
                    <a:pt x="1604514" y="919480"/>
                  </a:lnTo>
                  <a:lnTo>
                    <a:pt x="1615317" y="922021"/>
                  </a:lnTo>
                  <a:lnTo>
                    <a:pt x="1625802" y="925196"/>
                  </a:lnTo>
                  <a:lnTo>
                    <a:pt x="1636287" y="928688"/>
                  </a:lnTo>
                  <a:lnTo>
                    <a:pt x="1646772" y="933133"/>
                  </a:lnTo>
                  <a:lnTo>
                    <a:pt x="1656939" y="937261"/>
                  </a:lnTo>
                  <a:lnTo>
                    <a:pt x="1666788" y="942023"/>
                  </a:lnTo>
                  <a:lnTo>
                    <a:pt x="1676638" y="946786"/>
                  </a:lnTo>
                  <a:lnTo>
                    <a:pt x="1686487" y="952183"/>
                  </a:lnTo>
                  <a:lnTo>
                    <a:pt x="1695384" y="957263"/>
                  </a:lnTo>
                  <a:lnTo>
                    <a:pt x="1704598" y="962978"/>
                  </a:lnTo>
                  <a:lnTo>
                    <a:pt x="1712859" y="968693"/>
                  </a:lnTo>
                  <a:lnTo>
                    <a:pt x="1721120" y="974726"/>
                  </a:lnTo>
                  <a:lnTo>
                    <a:pt x="1729063" y="980441"/>
                  </a:lnTo>
                  <a:lnTo>
                    <a:pt x="1736371" y="986473"/>
                  </a:lnTo>
                  <a:lnTo>
                    <a:pt x="1750033" y="997586"/>
                  </a:lnTo>
                  <a:lnTo>
                    <a:pt x="1762106" y="1008698"/>
                  </a:lnTo>
                  <a:lnTo>
                    <a:pt x="1771956" y="1018858"/>
                  </a:lnTo>
                  <a:lnTo>
                    <a:pt x="1779264" y="1027748"/>
                  </a:lnTo>
                  <a:lnTo>
                    <a:pt x="1782441" y="1031558"/>
                  </a:lnTo>
                  <a:lnTo>
                    <a:pt x="1784665" y="1034733"/>
                  </a:lnTo>
                  <a:lnTo>
                    <a:pt x="1786254" y="1037908"/>
                  </a:lnTo>
                  <a:lnTo>
                    <a:pt x="1787207" y="1040448"/>
                  </a:lnTo>
                  <a:lnTo>
                    <a:pt x="1788160" y="1045845"/>
                  </a:lnTo>
                  <a:lnTo>
                    <a:pt x="1788478" y="1053783"/>
                  </a:lnTo>
                  <a:lnTo>
                    <a:pt x="1789113" y="1076643"/>
                  </a:lnTo>
                  <a:lnTo>
                    <a:pt x="1789113" y="1107440"/>
                  </a:lnTo>
                  <a:lnTo>
                    <a:pt x="1788478" y="1144588"/>
                  </a:lnTo>
                  <a:lnTo>
                    <a:pt x="1787525" y="1187133"/>
                  </a:lnTo>
                  <a:lnTo>
                    <a:pt x="1786254" y="1233488"/>
                  </a:lnTo>
                  <a:lnTo>
                    <a:pt x="1784347" y="1282383"/>
                  </a:lnTo>
                  <a:lnTo>
                    <a:pt x="1782123" y="1331913"/>
                  </a:lnTo>
                  <a:lnTo>
                    <a:pt x="1672507" y="1331913"/>
                  </a:lnTo>
                  <a:lnTo>
                    <a:pt x="1674096" y="1293813"/>
                  </a:lnTo>
                  <a:lnTo>
                    <a:pt x="1674732" y="1258253"/>
                  </a:lnTo>
                  <a:lnTo>
                    <a:pt x="1675685" y="1225550"/>
                  </a:lnTo>
                  <a:lnTo>
                    <a:pt x="1676002" y="1197293"/>
                  </a:lnTo>
                  <a:lnTo>
                    <a:pt x="1675685" y="1174115"/>
                  </a:lnTo>
                  <a:lnTo>
                    <a:pt x="1674732" y="1156970"/>
                  </a:lnTo>
                  <a:lnTo>
                    <a:pt x="1674096" y="1150938"/>
                  </a:lnTo>
                  <a:lnTo>
                    <a:pt x="1673143" y="1147445"/>
                  </a:lnTo>
                  <a:lnTo>
                    <a:pt x="1672825" y="1145858"/>
                  </a:lnTo>
                  <a:lnTo>
                    <a:pt x="1672507" y="1144905"/>
                  </a:lnTo>
                  <a:lnTo>
                    <a:pt x="1672190" y="1144905"/>
                  </a:lnTo>
                  <a:lnTo>
                    <a:pt x="1671237" y="1145540"/>
                  </a:lnTo>
                  <a:lnTo>
                    <a:pt x="1669648" y="1147445"/>
                  </a:lnTo>
                  <a:lnTo>
                    <a:pt x="1668059" y="1149668"/>
                  </a:lnTo>
                  <a:lnTo>
                    <a:pt x="1666471" y="1151890"/>
                  </a:lnTo>
                  <a:lnTo>
                    <a:pt x="1654079" y="1331913"/>
                  </a:lnTo>
                  <a:lnTo>
                    <a:pt x="1602608" y="1331913"/>
                  </a:lnTo>
                  <a:lnTo>
                    <a:pt x="1602290" y="1283335"/>
                  </a:lnTo>
                  <a:lnTo>
                    <a:pt x="1598477" y="1283653"/>
                  </a:lnTo>
                  <a:lnTo>
                    <a:pt x="1586721" y="1284605"/>
                  </a:lnTo>
                  <a:lnTo>
                    <a:pt x="1568293" y="1285240"/>
                  </a:lnTo>
                  <a:lnTo>
                    <a:pt x="1556537" y="1285558"/>
                  </a:lnTo>
                  <a:lnTo>
                    <a:pt x="1543828" y="1285558"/>
                  </a:lnTo>
                  <a:lnTo>
                    <a:pt x="1529213" y="1285240"/>
                  </a:lnTo>
                  <a:lnTo>
                    <a:pt x="1513009" y="1284605"/>
                  </a:lnTo>
                  <a:lnTo>
                    <a:pt x="1496169" y="1283653"/>
                  </a:lnTo>
                  <a:lnTo>
                    <a:pt x="1477741" y="1282383"/>
                  </a:lnTo>
                  <a:lnTo>
                    <a:pt x="1457724" y="1280478"/>
                  </a:lnTo>
                  <a:lnTo>
                    <a:pt x="1437390" y="1277620"/>
                  </a:lnTo>
                  <a:lnTo>
                    <a:pt x="1415467" y="1274763"/>
                  </a:lnTo>
                  <a:lnTo>
                    <a:pt x="1392908" y="1270953"/>
                  </a:lnTo>
                  <a:lnTo>
                    <a:pt x="1381787" y="1268730"/>
                  </a:lnTo>
                  <a:lnTo>
                    <a:pt x="1370349" y="1266508"/>
                  </a:lnTo>
                  <a:lnTo>
                    <a:pt x="1359547" y="1263968"/>
                  </a:lnTo>
                  <a:lnTo>
                    <a:pt x="1348426" y="1261110"/>
                  </a:lnTo>
                  <a:lnTo>
                    <a:pt x="1328092" y="1254760"/>
                  </a:lnTo>
                  <a:lnTo>
                    <a:pt x="1308710" y="1248410"/>
                  </a:lnTo>
                  <a:lnTo>
                    <a:pt x="1290282" y="1241743"/>
                  </a:lnTo>
                  <a:lnTo>
                    <a:pt x="1273443" y="1234440"/>
                  </a:lnTo>
                  <a:lnTo>
                    <a:pt x="1257556" y="1227455"/>
                  </a:lnTo>
                  <a:lnTo>
                    <a:pt x="1243259" y="1220153"/>
                  </a:lnTo>
                  <a:lnTo>
                    <a:pt x="1229914" y="1213485"/>
                  </a:lnTo>
                  <a:lnTo>
                    <a:pt x="1218794" y="1207135"/>
                  </a:lnTo>
                  <a:lnTo>
                    <a:pt x="1208626" y="1201103"/>
                  </a:lnTo>
                  <a:lnTo>
                    <a:pt x="1200366" y="1196340"/>
                  </a:lnTo>
                  <a:lnTo>
                    <a:pt x="1189245" y="1188720"/>
                  </a:lnTo>
                  <a:lnTo>
                    <a:pt x="1185115" y="1186180"/>
                  </a:lnTo>
                  <a:lnTo>
                    <a:pt x="1204814" y="1331913"/>
                  </a:lnTo>
                  <a:lnTo>
                    <a:pt x="1152071" y="1331913"/>
                  </a:lnTo>
                  <a:lnTo>
                    <a:pt x="1149529" y="1296670"/>
                  </a:lnTo>
                  <a:lnTo>
                    <a:pt x="1143810" y="1297305"/>
                  </a:lnTo>
                  <a:lnTo>
                    <a:pt x="1135549" y="1299210"/>
                  </a:lnTo>
                  <a:lnTo>
                    <a:pt x="1112355" y="1303655"/>
                  </a:lnTo>
                  <a:lnTo>
                    <a:pt x="1082489" y="1309688"/>
                  </a:lnTo>
                  <a:lnTo>
                    <a:pt x="1066285" y="1313180"/>
                  </a:lnTo>
                  <a:lnTo>
                    <a:pt x="1049445" y="1316038"/>
                  </a:lnTo>
                  <a:lnTo>
                    <a:pt x="1032606" y="1318895"/>
                  </a:lnTo>
                  <a:lnTo>
                    <a:pt x="1015766" y="1321118"/>
                  </a:lnTo>
                  <a:lnTo>
                    <a:pt x="999880" y="1322388"/>
                  </a:lnTo>
                  <a:lnTo>
                    <a:pt x="984629" y="1323658"/>
                  </a:lnTo>
                  <a:lnTo>
                    <a:pt x="977639" y="1323658"/>
                  </a:lnTo>
                  <a:lnTo>
                    <a:pt x="970649" y="1323658"/>
                  </a:lnTo>
                  <a:lnTo>
                    <a:pt x="964295" y="1323340"/>
                  </a:lnTo>
                  <a:lnTo>
                    <a:pt x="958575" y="1323023"/>
                  </a:lnTo>
                  <a:lnTo>
                    <a:pt x="953174" y="1322070"/>
                  </a:lnTo>
                  <a:lnTo>
                    <a:pt x="948090" y="1320483"/>
                  </a:lnTo>
                  <a:lnTo>
                    <a:pt x="943960" y="1319213"/>
                  </a:lnTo>
                  <a:lnTo>
                    <a:pt x="940783" y="1317625"/>
                  </a:lnTo>
                  <a:lnTo>
                    <a:pt x="934746" y="1305560"/>
                  </a:lnTo>
                  <a:lnTo>
                    <a:pt x="928709" y="1295083"/>
                  </a:lnTo>
                  <a:lnTo>
                    <a:pt x="917271" y="1275398"/>
                  </a:lnTo>
                  <a:lnTo>
                    <a:pt x="912505" y="1266508"/>
                  </a:lnTo>
                  <a:lnTo>
                    <a:pt x="908057" y="1257935"/>
                  </a:lnTo>
                  <a:lnTo>
                    <a:pt x="904244" y="1249680"/>
                  </a:lnTo>
                  <a:lnTo>
                    <a:pt x="902338" y="1244918"/>
                  </a:lnTo>
                  <a:lnTo>
                    <a:pt x="901067" y="1240790"/>
                  </a:lnTo>
                  <a:lnTo>
                    <a:pt x="900114" y="1236663"/>
                  </a:lnTo>
                  <a:lnTo>
                    <a:pt x="899161" y="1232535"/>
                  </a:lnTo>
                  <a:lnTo>
                    <a:pt x="898843" y="1228408"/>
                  </a:lnTo>
                  <a:lnTo>
                    <a:pt x="898525" y="1223963"/>
                  </a:lnTo>
                  <a:lnTo>
                    <a:pt x="898843" y="1219835"/>
                  </a:lnTo>
                  <a:lnTo>
                    <a:pt x="899161" y="1215390"/>
                  </a:lnTo>
                  <a:lnTo>
                    <a:pt x="900431" y="1210628"/>
                  </a:lnTo>
                  <a:lnTo>
                    <a:pt x="901385" y="1205865"/>
                  </a:lnTo>
                  <a:lnTo>
                    <a:pt x="903291" y="1201103"/>
                  </a:lnTo>
                  <a:lnTo>
                    <a:pt x="905197" y="1195705"/>
                  </a:lnTo>
                  <a:lnTo>
                    <a:pt x="908057" y="1190943"/>
                  </a:lnTo>
                  <a:lnTo>
                    <a:pt x="910916" y="1185228"/>
                  </a:lnTo>
                  <a:lnTo>
                    <a:pt x="914729" y="1179513"/>
                  </a:lnTo>
                  <a:lnTo>
                    <a:pt x="918542" y="1173480"/>
                  </a:lnTo>
                  <a:lnTo>
                    <a:pt x="922990" y="1167765"/>
                  </a:lnTo>
                  <a:lnTo>
                    <a:pt x="928391" y="1161098"/>
                  </a:lnTo>
                  <a:lnTo>
                    <a:pt x="939512" y="1146810"/>
                  </a:lnTo>
                  <a:lnTo>
                    <a:pt x="949361" y="1133793"/>
                  </a:lnTo>
                  <a:lnTo>
                    <a:pt x="967154" y="1109345"/>
                  </a:lnTo>
                  <a:lnTo>
                    <a:pt x="976050" y="1096963"/>
                  </a:lnTo>
                  <a:lnTo>
                    <a:pt x="985900" y="1084580"/>
                  </a:lnTo>
                  <a:lnTo>
                    <a:pt x="997338" y="1070928"/>
                  </a:lnTo>
                  <a:lnTo>
                    <a:pt x="1004328" y="1063943"/>
                  </a:lnTo>
                  <a:lnTo>
                    <a:pt x="1011318" y="1056323"/>
                  </a:lnTo>
                  <a:lnTo>
                    <a:pt x="1017673" y="1045528"/>
                  </a:lnTo>
                  <a:lnTo>
                    <a:pt x="1024663" y="1035368"/>
                  </a:lnTo>
                  <a:lnTo>
                    <a:pt x="1031335" y="1025525"/>
                  </a:lnTo>
                  <a:lnTo>
                    <a:pt x="1038007" y="1016318"/>
                  </a:lnTo>
                  <a:lnTo>
                    <a:pt x="1044997" y="1008063"/>
                  </a:lnTo>
                  <a:lnTo>
                    <a:pt x="1051669" y="1000443"/>
                  </a:lnTo>
                  <a:lnTo>
                    <a:pt x="1058659" y="993141"/>
                  </a:lnTo>
                  <a:lnTo>
                    <a:pt x="1065967" y="986473"/>
                  </a:lnTo>
                  <a:lnTo>
                    <a:pt x="1073593" y="980123"/>
                  </a:lnTo>
                  <a:lnTo>
                    <a:pt x="1080583" y="974091"/>
                  </a:lnTo>
                  <a:lnTo>
                    <a:pt x="1088208" y="968693"/>
                  </a:lnTo>
                  <a:lnTo>
                    <a:pt x="1096151" y="963931"/>
                  </a:lnTo>
                  <a:lnTo>
                    <a:pt x="1104094" y="959168"/>
                  </a:lnTo>
                  <a:lnTo>
                    <a:pt x="1111720" y="954723"/>
                  </a:lnTo>
                  <a:lnTo>
                    <a:pt x="1119663" y="950913"/>
                  </a:lnTo>
                  <a:lnTo>
                    <a:pt x="1127924" y="947738"/>
                  </a:lnTo>
                  <a:lnTo>
                    <a:pt x="1136185" y="944246"/>
                  </a:lnTo>
                  <a:lnTo>
                    <a:pt x="1145081" y="941388"/>
                  </a:lnTo>
                  <a:lnTo>
                    <a:pt x="1153660" y="938531"/>
                  </a:lnTo>
                  <a:lnTo>
                    <a:pt x="1162238" y="935991"/>
                  </a:lnTo>
                  <a:lnTo>
                    <a:pt x="1171452" y="933768"/>
                  </a:lnTo>
                  <a:lnTo>
                    <a:pt x="1180349" y="931863"/>
                  </a:lnTo>
                  <a:lnTo>
                    <a:pt x="1199412" y="928053"/>
                  </a:lnTo>
                  <a:lnTo>
                    <a:pt x="1218794" y="924561"/>
                  </a:lnTo>
                  <a:lnTo>
                    <a:pt x="1239128" y="921703"/>
                  </a:lnTo>
                  <a:lnTo>
                    <a:pt x="1282021" y="915988"/>
                  </a:lnTo>
                  <a:lnTo>
                    <a:pt x="1284881" y="915671"/>
                  </a:lnTo>
                  <a:lnTo>
                    <a:pt x="1287740" y="915671"/>
                  </a:lnTo>
                  <a:lnTo>
                    <a:pt x="1292824" y="915671"/>
                  </a:lnTo>
                  <a:lnTo>
                    <a:pt x="1366537" y="1187768"/>
                  </a:lnTo>
                  <a:lnTo>
                    <a:pt x="1368125" y="1176973"/>
                  </a:lnTo>
                  <a:lnTo>
                    <a:pt x="1393226" y="990283"/>
                  </a:lnTo>
                  <a:lnTo>
                    <a:pt x="1386236" y="972186"/>
                  </a:lnTo>
                  <a:lnTo>
                    <a:pt x="1400216" y="947738"/>
                  </a:lnTo>
                  <a:lnTo>
                    <a:pt x="1432306" y="947421"/>
                  </a:lnTo>
                  <a:lnTo>
                    <a:pt x="1445968" y="972186"/>
                  </a:lnTo>
                  <a:lnTo>
                    <a:pt x="1439614" y="993776"/>
                  </a:lnTo>
                  <a:lnTo>
                    <a:pt x="1462490" y="1190943"/>
                  </a:lnTo>
                  <a:lnTo>
                    <a:pt x="1522858" y="924243"/>
                  </a:lnTo>
                  <a:lnTo>
                    <a:pt x="1529530" y="921386"/>
                  </a:lnTo>
                  <a:lnTo>
                    <a:pt x="1534932" y="918846"/>
                  </a:lnTo>
                  <a:lnTo>
                    <a:pt x="1537791" y="916940"/>
                  </a:lnTo>
                  <a:lnTo>
                    <a:pt x="1538427" y="915988"/>
                  </a:lnTo>
                  <a:lnTo>
                    <a:pt x="1549865" y="915036"/>
                  </a:lnTo>
                  <a:lnTo>
                    <a:pt x="1560668" y="914401"/>
                  </a:lnTo>
                  <a:close/>
                  <a:moveTo>
                    <a:pt x="170497" y="661035"/>
                  </a:moveTo>
                  <a:lnTo>
                    <a:pt x="168576" y="681657"/>
                  </a:lnTo>
                  <a:lnTo>
                    <a:pt x="168275" y="683619"/>
                  </a:lnTo>
                  <a:lnTo>
                    <a:pt x="167640" y="691889"/>
                  </a:lnTo>
                  <a:lnTo>
                    <a:pt x="167640" y="695282"/>
                  </a:lnTo>
                  <a:lnTo>
                    <a:pt x="167322" y="700477"/>
                  </a:lnTo>
                  <a:lnTo>
                    <a:pt x="167640" y="700795"/>
                  </a:lnTo>
                  <a:lnTo>
                    <a:pt x="167640" y="695282"/>
                  </a:lnTo>
                  <a:lnTo>
                    <a:pt x="168275" y="684891"/>
                  </a:lnTo>
                  <a:lnTo>
                    <a:pt x="168576" y="681657"/>
                  </a:lnTo>
                  <a:lnTo>
                    <a:pt x="169545" y="675349"/>
                  </a:lnTo>
                  <a:lnTo>
                    <a:pt x="170497" y="668033"/>
                  </a:lnTo>
                  <a:lnTo>
                    <a:pt x="170497" y="664534"/>
                  </a:lnTo>
                  <a:lnTo>
                    <a:pt x="170497" y="661035"/>
                  </a:lnTo>
                  <a:close/>
                  <a:moveTo>
                    <a:pt x="2571454" y="661035"/>
                  </a:moveTo>
                  <a:lnTo>
                    <a:pt x="2571454" y="664534"/>
                  </a:lnTo>
                  <a:lnTo>
                    <a:pt x="2571137" y="668033"/>
                  </a:lnTo>
                  <a:lnTo>
                    <a:pt x="2572406" y="675349"/>
                  </a:lnTo>
                  <a:lnTo>
                    <a:pt x="2573358" y="683619"/>
                  </a:lnTo>
                  <a:lnTo>
                    <a:pt x="2573992" y="691889"/>
                  </a:lnTo>
                  <a:lnTo>
                    <a:pt x="2574310" y="700795"/>
                  </a:lnTo>
                  <a:lnTo>
                    <a:pt x="2574627" y="700477"/>
                  </a:lnTo>
                  <a:lnTo>
                    <a:pt x="2573675" y="684891"/>
                  </a:lnTo>
                  <a:lnTo>
                    <a:pt x="2571454" y="661035"/>
                  </a:lnTo>
                  <a:close/>
                  <a:moveTo>
                    <a:pt x="197485" y="574519"/>
                  </a:moveTo>
                  <a:lnTo>
                    <a:pt x="195897" y="575155"/>
                  </a:lnTo>
                  <a:lnTo>
                    <a:pt x="194310" y="576109"/>
                  </a:lnTo>
                  <a:lnTo>
                    <a:pt x="192405" y="577381"/>
                  </a:lnTo>
                  <a:lnTo>
                    <a:pt x="190817" y="579290"/>
                  </a:lnTo>
                  <a:lnTo>
                    <a:pt x="189230" y="581198"/>
                  </a:lnTo>
                  <a:lnTo>
                    <a:pt x="186690" y="585969"/>
                  </a:lnTo>
                  <a:lnTo>
                    <a:pt x="189865" y="582789"/>
                  </a:lnTo>
                  <a:lnTo>
                    <a:pt x="192722" y="579608"/>
                  </a:lnTo>
                  <a:lnTo>
                    <a:pt x="195897" y="576745"/>
                  </a:lnTo>
                  <a:lnTo>
                    <a:pt x="199390" y="574519"/>
                  </a:lnTo>
                  <a:lnTo>
                    <a:pt x="197485" y="574519"/>
                  </a:lnTo>
                  <a:close/>
                  <a:moveTo>
                    <a:pt x="2542584" y="574518"/>
                  </a:moveTo>
                  <a:lnTo>
                    <a:pt x="2545757" y="576745"/>
                  </a:lnTo>
                  <a:lnTo>
                    <a:pt x="2549247" y="579608"/>
                  </a:lnTo>
                  <a:lnTo>
                    <a:pt x="2552102" y="582788"/>
                  </a:lnTo>
                  <a:lnTo>
                    <a:pt x="2555274" y="585969"/>
                  </a:lnTo>
                  <a:lnTo>
                    <a:pt x="2552102" y="581198"/>
                  </a:lnTo>
                  <a:lnTo>
                    <a:pt x="2550833" y="579290"/>
                  </a:lnTo>
                  <a:lnTo>
                    <a:pt x="2549247" y="577381"/>
                  </a:lnTo>
                  <a:lnTo>
                    <a:pt x="2547660" y="576109"/>
                  </a:lnTo>
                  <a:lnTo>
                    <a:pt x="2545757" y="575155"/>
                  </a:lnTo>
                  <a:lnTo>
                    <a:pt x="2544488" y="574518"/>
                  </a:lnTo>
                  <a:lnTo>
                    <a:pt x="2542584" y="574518"/>
                  </a:lnTo>
                  <a:close/>
                  <a:moveTo>
                    <a:pt x="331470" y="485775"/>
                  </a:moveTo>
                  <a:lnTo>
                    <a:pt x="347662" y="485775"/>
                  </a:lnTo>
                  <a:lnTo>
                    <a:pt x="363537" y="486729"/>
                  </a:lnTo>
                  <a:lnTo>
                    <a:pt x="378460" y="488638"/>
                  </a:lnTo>
                  <a:lnTo>
                    <a:pt x="393700" y="490864"/>
                  </a:lnTo>
                  <a:lnTo>
                    <a:pt x="407988" y="493409"/>
                  </a:lnTo>
                  <a:lnTo>
                    <a:pt x="421323" y="497226"/>
                  </a:lnTo>
                  <a:lnTo>
                    <a:pt x="434658" y="501043"/>
                  </a:lnTo>
                  <a:lnTo>
                    <a:pt x="447040" y="505178"/>
                  </a:lnTo>
                  <a:lnTo>
                    <a:pt x="459105" y="509631"/>
                  </a:lnTo>
                  <a:lnTo>
                    <a:pt x="470535" y="514402"/>
                  </a:lnTo>
                  <a:lnTo>
                    <a:pt x="481013" y="519491"/>
                  </a:lnTo>
                  <a:lnTo>
                    <a:pt x="491173" y="524580"/>
                  </a:lnTo>
                  <a:lnTo>
                    <a:pt x="500698" y="529670"/>
                  </a:lnTo>
                  <a:lnTo>
                    <a:pt x="509270" y="534759"/>
                  </a:lnTo>
                  <a:lnTo>
                    <a:pt x="517208" y="539848"/>
                  </a:lnTo>
                  <a:lnTo>
                    <a:pt x="524510" y="544301"/>
                  </a:lnTo>
                  <a:lnTo>
                    <a:pt x="536575" y="552889"/>
                  </a:lnTo>
                  <a:lnTo>
                    <a:pt x="545465" y="559569"/>
                  </a:lnTo>
                  <a:lnTo>
                    <a:pt x="550863" y="564340"/>
                  </a:lnTo>
                  <a:lnTo>
                    <a:pt x="552450" y="565612"/>
                  </a:lnTo>
                  <a:lnTo>
                    <a:pt x="550863" y="569747"/>
                  </a:lnTo>
                  <a:lnTo>
                    <a:pt x="548005" y="574837"/>
                  </a:lnTo>
                  <a:lnTo>
                    <a:pt x="544195" y="581198"/>
                  </a:lnTo>
                  <a:lnTo>
                    <a:pt x="539750" y="587878"/>
                  </a:lnTo>
                  <a:lnTo>
                    <a:pt x="534035" y="595512"/>
                  </a:lnTo>
                  <a:lnTo>
                    <a:pt x="530860" y="599647"/>
                  </a:lnTo>
                  <a:lnTo>
                    <a:pt x="527050" y="603463"/>
                  </a:lnTo>
                  <a:lnTo>
                    <a:pt x="523240" y="607280"/>
                  </a:lnTo>
                  <a:lnTo>
                    <a:pt x="518795" y="610779"/>
                  </a:lnTo>
                  <a:lnTo>
                    <a:pt x="514350" y="614278"/>
                  </a:lnTo>
                  <a:lnTo>
                    <a:pt x="509588" y="617777"/>
                  </a:lnTo>
                  <a:lnTo>
                    <a:pt x="504508" y="620640"/>
                  </a:lnTo>
                  <a:lnTo>
                    <a:pt x="498793" y="623502"/>
                  </a:lnTo>
                  <a:lnTo>
                    <a:pt x="493078" y="626047"/>
                  </a:lnTo>
                  <a:lnTo>
                    <a:pt x="487045" y="627955"/>
                  </a:lnTo>
                  <a:lnTo>
                    <a:pt x="480695" y="629228"/>
                  </a:lnTo>
                  <a:lnTo>
                    <a:pt x="474028" y="630500"/>
                  </a:lnTo>
                  <a:lnTo>
                    <a:pt x="466725" y="630818"/>
                  </a:lnTo>
                  <a:lnTo>
                    <a:pt x="459423" y="630818"/>
                  </a:lnTo>
                  <a:lnTo>
                    <a:pt x="451803" y="630182"/>
                  </a:lnTo>
                  <a:lnTo>
                    <a:pt x="443548" y="628910"/>
                  </a:lnTo>
                  <a:lnTo>
                    <a:pt x="434975" y="626683"/>
                  </a:lnTo>
                  <a:lnTo>
                    <a:pt x="426403" y="624139"/>
                  </a:lnTo>
                  <a:lnTo>
                    <a:pt x="417195" y="620322"/>
                  </a:lnTo>
                  <a:lnTo>
                    <a:pt x="407353" y="615869"/>
                  </a:lnTo>
                  <a:lnTo>
                    <a:pt x="396557" y="610461"/>
                  </a:lnTo>
                  <a:lnTo>
                    <a:pt x="385127" y="605690"/>
                  </a:lnTo>
                  <a:lnTo>
                    <a:pt x="408305" y="616823"/>
                  </a:lnTo>
                  <a:lnTo>
                    <a:pt x="430848" y="627955"/>
                  </a:lnTo>
                  <a:lnTo>
                    <a:pt x="441643" y="632727"/>
                  </a:lnTo>
                  <a:lnTo>
                    <a:pt x="452120" y="637180"/>
                  </a:lnTo>
                  <a:lnTo>
                    <a:pt x="462280" y="641315"/>
                  </a:lnTo>
                  <a:lnTo>
                    <a:pt x="472440" y="645132"/>
                  </a:lnTo>
                  <a:lnTo>
                    <a:pt x="481965" y="648312"/>
                  </a:lnTo>
                  <a:lnTo>
                    <a:pt x="491173" y="650539"/>
                  </a:lnTo>
                  <a:lnTo>
                    <a:pt x="500063" y="652129"/>
                  </a:lnTo>
                  <a:lnTo>
                    <a:pt x="504190" y="652447"/>
                  </a:lnTo>
                  <a:lnTo>
                    <a:pt x="508318" y="652447"/>
                  </a:lnTo>
                  <a:lnTo>
                    <a:pt x="512128" y="652447"/>
                  </a:lnTo>
                  <a:lnTo>
                    <a:pt x="515620" y="652129"/>
                  </a:lnTo>
                  <a:lnTo>
                    <a:pt x="519430" y="651493"/>
                  </a:lnTo>
                  <a:lnTo>
                    <a:pt x="522923" y="650539"/>
                  </a:lnTo>
                  <a:lnTo>
                    <a:pt x="526415" y="649267"/>
                  </a:lnTo>
                  <a:lnTo>
                    <a:pt x="529590" y="647676"/>
                  </a:lnTo>
                  <a:lnTo>
                    <a:pt x="532765" y="646086"/>
                  </a:lnTo>
                  <a:lnTo>
                    <a:pt x="535623" y="643541"/>
                  </a:lnTo>
                  <a:lnTo>
                    <a:pt x="536893" y="651493"/>
                  </a:lnTo>
                  <a:lnTo>
                    <a:pt x="537210" y="659127"/>
                  </a:lnTo>
                  <a:lnTo>
                    <a:pt x="537845" y="673440"/>
                  </a:lnTo>
                  <a:lnTo>
                    <a:pt x="537845" y="687118"/>
                  </a:lnTo>
                  <a:lnTo>
                    <a:pt x="537210" y="700159"/>
                  </a:lnTo>
                  <a:lnTo>
                    <a:pt x="538163" y="699205"/>
                  </a:lnTo>
                  <a:lnTo>
                    <a:pt x="539433" y="697932"/>
                  </a:lnTo>
                  <a:lnTo>
                    <a:pt x="540703" y="697296"/>
                  </a:lnTo>
                  <a:lnTo>
                    <a:pt x="541973" y="696660"/>
                  </a:lnTo>
                  <a:lnTo>
                    <a:pt x="542925" y="697296"/>
                  </a:lnTo>
                  <a:lnTo>
                    <a:pt x="543243" y="698251"/>
                  </a:lnTo>
                  <a:lnTo>
                    <a:pt x="543878" y="699841"/>
                  </a:lnTo>
                  <a:lnTo>
                    <a:pt x="543878" y="702067"/>
                  </a:lnTo>
                  <a:lnTo>
                    <a:pt x="544195" y="708429"/>
                  </a:lnTo>
                  <a:lnTo>
                    <a:pt x="544195" y="716063"/>
                  </a:lnTo>
                  <a:lnTo>
                    <a:pt x="543878" y="725287"/>
                  </a:lnTo>
                  <a:lnTo>
                    <a:pt x="542925" y="735466"/>
                  </a:lnTo>
                  <a:lnTo>
                    <a:pt x="540703" y="757413"/>
                  </a:lnTo>
                  <a:lnTo>
                    <a:pt x="537528" y="779042"/>
                  </a:lnTo>
                  <a:lnTo>
                    <a:pt x="534670" y="796536"/>
                  </a:lnTo>
                  <a:lnTo>
                    <a:pt x="533083" y="802898"/>
                  </a:lnTo>
                  <a:lnTo>
                    <a:pt x="531813" y="807669"/>
                  </a:lnTo>
                  <a:lnTo>
                    <a:pt x="531178" y="808623"/>
                  </a:lnTo>
                  <a:lnTo>
                    <a:pt x="530860" y="809577"/>
                  </a:lnTo>
                  <a:lnTo>
                    <a:pt x="530543" y="809577"/>
                  </a:lnTo>
                  <a:lnTo>
                    <a:pt x="529908" y="808623"/>
                  </a:lnTo>
                  <a:lnTo>
                    <a:pt x="528638" y="820392"/>
                  </a:lnTo>
                  <a:lnTo>
                    <a:pt x="526733" y="831525"/>
                  </a:lnTo>
                  <a:lnTo>
                    <a:pt x="524510" y="842657"/>
                  </a:lnTo>
                  <a:lnTo>
                    <a:pt x="521335" y="853154"/>
                  </a:lnTo>
                  <a:lnTo>
                    <a:pt x="518478" y="863650"/>
                  </a:lnTo>
                  <a:lnTo>
                    <a:pt x="514985" y="873829"/>
                  </a:lnTo>
                  <a:lnTo>
                    <a:pt x="510858" y="883689"/>
                  </a:lnTo>
                  <a:lnTo>
                    <a:pt x="506730" y="892913"/>
                  </a:lnTo>
                  <a:lnTo>
                    <a:pt x="502285" y="902138"/>
                  </a:lnTo>
                  <a:lnTo>
                    <a:pt x="497205" y="911044"/>
                  </a:lnTo>
                  <a:lnTo>
                    <a:pt x="492443" y="919314"/>
                  </a:lnTo>
                  <a:lnTo>
                    <a:pt x="486728" y="927584"/>
                  </a:lnTo>
                  <a:lnTo>
                    <a:pt x="481013" y="935536"/>
                  </a:lnTo>
                  <a:lnTo>
                    <a:pt x="475615" y="943170"/>
                  </a:lnTo>
                  <a:lnTo>
                    <a:pt x="469583" y="950167"/>
                  </a:lnTo>
                  <a:lnTo>
                    <a:pt x="463550" y="957165"/>
                  </a:lnTo>
                  <a:lnTo>
                    <a:pt x="457200" y="963209"/>
                  </a:lnTo>
                  <a:lnTo>
                    <a:pt x="450850" y="969252"/>
                  </a:lnTo>
                  <a:lnTo>
                    <a:pt x="443865" y="974659"/>
                  </a:lnTo>
                  <a:lnTo>
                    <a:pt x="437198" y="980067"/>
                  </a:lnTo>
                  <a:lnTo>
                    <a:pt x="430530" y="984838"/>
                  </a:lnTo>
                  <a:lnTo>
                    <a:pt x="423545" y="989609"/>
                  </a:lnTo>
                  <a:lnTo>
                    <a:pt x="416878" y="993744"/>
                  </a:lnTo>
                  <a:lnTo>
                    <a:pt x="410210" y="997243"/>
                  </a:lnTo>
                  <a:lnTo>
                    <a:pt x="402908" y="1000742"/>
                  </a:lnTo>
                  <a:lnTo>
                    <a:pt x="396240" y="1003286"/>
                  </a:lnTo>
                  <a:lnTo>
                    <a:pt x="389255" y="1006149"/>
                  </a:lnTo>
                  <a:lnTo>
                    <a:pt x="382587" y="1008057"/>
                  </a:lnTo>
                  <a:lnTo>
                    <a:pt x="375920" y="1009330"/>
                  </a:lnTo>
                  <a:lnTo>
                    <a:pt x="369252" y="1010602"/>
                  </a:lnTo>
                  <a:lnTo>
                    <a:pt x="362585" y="1011238"/>
                  </a:lnTo>
                  <a:lnTo>
                    <a:pt x="356235" y="1011238"/>
                  </a:lnTo>
                  <a:lnTo>
                    <a:pt x="351155" y="1011238"/>
                  </a:lnTo>
                  <a:lnTo>
                    <a:pt x="345440" y="1010602"/>
                  </a:lnTo>
                  <a:lnTo>
                    <a:pt x="339725" y="1009330"/>
                  </a:lnTo>
                  <a:lnTo>
                    <a:pt x="334010" y="1007421"/>
                  </a:lnTo>
                  <a:lnTo>
                    <a:pt x="327977" y="1005831"/>
                  </a:lnTo>
                  <a:lnTo>
                    <a:pt x="321945" y="1002968"/>
                  </a:lnTo>
                  <a:lnTo>
                    <a:pt x="315595" y="1000105"/>
                  </a:lnTo>
                  <a:lnTo>
                    <a:pt x="309245" y="996607"/>
                  </a:lnTo>
                  <a:lnTo>
                    <a:pt x="302895" y="992790"/>
                  </a:lnTo>
                  <a:lnTo>
                    <a:pt x="296227" y="988655"/>
                  </a:lnTo>
                  <a:lnTo>
                    <a:pt x="289877" y="984202"/>
                  </a:lnTo>
                  <a:lnTo>
                    <a:pt x="282892" y="979430"/>
                  </a:lnTo>
                  <a:lnTo>
                    <a:pt x="276542" y="974023"/>
                  </a:lnTo>
                  <a:lnTo>
                    <a:pt x="269875" y="968298"/>
                  </a:lnTo>
                  <a:lnTo>
                    <a:pt x="263207" y="962254"/>
                  </a:lnTo>
                  <a:lnTo>
                    <a:pt x="256540" y="955893"/>
                  </a:lnTo>
                  <a:lnTo>
                    <a:pt x="250190" y="949213"/>
                  </a:lnTo>
                  <a:lnTo>
                    <a:pt x="243840" y="941897"/>
                  </a:lnTo>
                  <a:lnTo>
                    <a:pt x="237490" y="934900"/>
                  </a:lnTo>
                  <a:lnTo>
                    <a:pt x="231457" y="927266"/>
                  </a:lnTo>
                  <a:lnTo>
                    <a:pt x="225425" y="919314"/>
                  </a:lnTo>
                  <a:lnTo>
                    <a:pt x="219710" y="911044"/>
                  </a:lnTo>
                  <a:lnTo>
                    <a:pt x="214312" y="902774"/>
                  </a:lnTo>
                  <a:lnTo>
                    <a:pt x="208915" y="893868"/>
                  </a:lnTo>
                  <a:lnTo>
                    <a:pt x="203517" y="885280"/>
                  </a:lnTo>
                  <a:lnTo>
                    <a:pt x="198755" y="875737"/>
                  </a:lnTo>
                  <a:lnTo>
                    <a:pt x="194310" y="866195"/>
                  </a:lnTo>
                  <a:lnTo>
                    <a:pt x="190182" y="856971"/>
                  </a:lnTo>
                  <a:lnTo>
                    <a:pt x="186055" y="846792"/>
                  </a:lnTo>
                  <a:lnTo>
                    <a:pt x="182245" y="836932"/>
                  </a:lnTo>
                  <a:lnTo>
                    <a:pt x="179070" y="826754"/>
                  </a:lnTo>
                  <a:lnTo>
                    <a:pt x="176212" y="816257"/>
                  </a:lnTo>
                  <a:lnTo>
                    <a:pt x="173990" y="822937"/>
                  </a:lnTo>
                  <a:lnTo>
                    <a:pt x="172402" y="826117"/>
                  </a:lnTo>
                  <a:lnTo>
                    <a:pt x="171450" y="828344"/>
                  </a:lnTo>
                  <a:lnTo>
                    <a:pt x="169862" y="830252"/>
                  </a:lnTo>
                  <a:lnTo>
                    <a:pt x="168275" y="831525"/>
                  </a:lnTo>
                  <a:lnTo>
                    <a:pt x="167322" y="832479"/>
                  </a:lnTo>
                  <a:lnTo>
                    <a:pt x="165417" y="832797"/>
                  </a:lnTo>
                  <a:lnTo>
                    <a:pt x="163830" y="832479"/>
                  </a:lnTo>
                  <a:lnTo>
                    <a:pt x="162242" y="831207"/>
                  </a:lnTo>
                  <a:lnTo>
                    <a:pt x="160655" y="829616"/>
                  </a:lnTo>
                  <a:lnTo>
                    <a:pt x="159385" y="827390"/>
                  </a:lnTo>
                  <a:lnTo>
                    <a:pt x="157797" y="824845"/>
                  </a:lnTo>
                  <a:lnTo>
                    <a:pt x="156210" y="821346"/>
                  </a:lnTo>
                  <a:lnTo>
                    <a:pt x="153987" y="813076"/>
                  </a:lnTo>
                  <a:lnTo>
                    <a:pt x="152082" y="803534"/>
                  </a:lnTo>
                  <a:lnTo>
                    <a:pt x="150495" y="792083"/>
                  </a:lnTo>
                  <a:lnTo>
                    <a:pt x="149542" y="779678"/>
                  </a:lnTo>
                  <a:lnTo>
                    <a:pt x="149225" y="766637"/>
                  </a:lnTo>
                  <a:lnTo>
                    <a:pt x="149542" y="753914"/>
                  </a:lnTo>
                  <a:lnTo>
                    <a:pt x="150177" y="742781"/>
                  </a:lnTo>
                  <a:lnTo>
                    <a:pt x="151765" y="732285"/>
                  </a:lnTo>
                  <a:lnTo>
                    <a:pt x="153352" y="722742"/>
                  </a:lnTo>
                  <a:lnTo>
                    <a:pt x="155257" y="714790"/>
                  </a:lnTo>
                  <a:lnTo>
                    <a:pt x="157797" y="708429"/>
                  </a:lnTo>
                  <a:lnTo>
                    <a:pt x="159067" y="705884"/>
                  </a:lnTo>
                  <a:lnTo>
                    <a:pt x="160337" y="703976"/>
                  </a:lnTo>
                  <a:lnTo>
                    <a:pt x="161607" y="702067"/>
                  </a:lnTo>
                  <a:lnTo>
                    <a:pt x="163195" y="700795"/>
                  </a:lnTo>
                  <a:lnTo>
                    <a:pt x="158432" y="696024"/>
                  </a:lnTo>
                  <a:lnTo>
                    <a:pt x="154622" y="690617"/>
                  </a:lnTo>
                  <a:lnTo>
                    <a:pt x="151447" y="685209"/>
                  </a:lnTo>
                  <a:lnTo>
                    <a:pt x="148907" y="679166"/>
                  </a:lnTo>
                  <a:lnTo>
                    <a:pt x="147002" y="672804"/>
                  </a:lnTo>
                  <a:lnTo>
                    <a:pt x="145097" y="666443"/>
                  </a:lnTo>
                  <a:lnTo>
                    <a:pt x="143827" y="659763"/>
                  </a:lnTo>
                  <a:lnTo>
                    <a:pt x="143192" y="653083"/>
                  </a:lnTo>
                  <a:lnTo>
                    <a:pt x="142875" y="646086"/>
                  </a:lnTo>
                  <a:lnTo>
                    <a:pt x="142875" y="639088"/>
                  </a:lnTo>
                  <a:lnTo>
                    <a:pt x="143510" y="632090"/>
                  </a:lnTo>
                  <a:lnTo>
                    <a:pt x="144145" y="624775"/>
                  </a:lnTo>
                  <a:lnTo>
                    <a:pt x="145415" y="617777"/>
                  </a:lnTo>
                  <a:lnTo>
                    <a:pt x="146367" y="610461"/>
                  </a:lnTo>
                  <a:lnTo>
                    <a:pt x="148272" y="603782"/>
                  </a:lnTo>
                  <a:lnTo>
                    <a:pt x="149860" y="596466"/>
                  </a:lnTo>
                  <a:lnTo>
                    <a:pt x="154305" y="583425"/>
                  </a:lnTo>
                  <a:lnTo>
                    <a:pt x="159385" y="570702"/>
                  </a:lnTo>
                  <a:lnTo>
                    <a:pt x="164465" y="558933"/>
                  </a:lnTo>
                  <a:lnTo>
                    <a:pt x="169862" y="548436"/>
                  </a:lnTo>
                  <a:lnTo>
                    <a:pt x="174942" y="539212"/>
                  </a:lnTo>
                  <a:lnTo>
                    <a:pt x="180022" y="532214"/>
                  </a:lnTo>
                  <a:lnTo>
                    <a:pt x="182562" y="529034"/>
                  </a:lnTo>
                  <a:lnTo>
                    <a:pt x="184467" y="526807"/>
                  </a:lnTo>
                  <a:lnTo>
                    <a:pt x="186690" y="525535"/>
                  </a:lnTo>
                  <a:lnTo>
                    <a:pt x="188277" y="524262"/>
                  </a:lnTo>
                  <a:lnTo>
                    <a:pt x="198120" y="519491"/>
                  </a:lnTo>
                  <a:lnTo>
                    <a:pt x="207327" y="514720"/>
                  </a:lnTo>
                  <a:lnTo>
                    <a:pt x="216852" y="510585"/>
                  </a:lnTo>
                  <a:lnTo>
                    <a:pt x="226377" y="507086"/>
                  </a:lnTo>
                  <a:lnTo>
                    <a:pt x="235267" y="503587"/>
                  </a:lnTo>
                  <a:lnTo>
                    <a:pt x="244792" y="500407"/>
                  </a:lnTo>
                  <a:lnTo>
                    <a:pt x="253682" y="497862"/>
                  </a:lnTo>
                  <a:lnTo>
                    <a:pt x="262572" y="495317"/>
                  </a:lnTo>
                  <a:lnTo>
                    <a:pt x="271780" y="493409"/>
                  </a:lnTo>
                  <a:lnTo>
                    <a:pt x="280352" y="491501"/>
                  </a:lnTo>
                  <a:lnTo>
                    <a:pt x="288925" y="489910"/>
                  </a:lnTo>
                  <a:lnTo>
                    <a:pt x="298132" y="488638"/>
                  </a:lnTo>
                  <a:lnTo>
                    <a:pt x="306387" y="487365"/>
                  </a:lnTo>
                  <a:lnTo>
                    <a:pt x="314960" y="486729"/>
                  </a:lnTo>
                  <a:lnTo>
                    <a:pt x="323215" y="486093"/>
                  </a:lnTo>
                  <a:lnTo>
                    <a:pt x="331470" y="485775"/>
                  </a:lnTo>
                  <a:close/>
                  <a:moveTo>
                    <a:pt x="2394109" y="485775"/>
                  </a:moveTo>
                  <a:lnTo>
                    <a:pt x="2410607" y="485775"/>
                  </a:lnTo>
                  <a:lnTo>
                    <a:pt x="2418538" y="486093"/>
                  </a:lnTo>
                  <a:lnTo>
                    <a:pt x="2427104" y="486729"/>
                  </a:lnTo>
                  <a:lnTo>
                    <a:pt x="2435352" y="487365"/>
                  </a:lnTo>
                  <a:lnTo>
                    <a:pt x="2443918" y="488638"/>
                  </a:lnTo>
                  <a:lnTo>
                    <a:pt x="2452801" y="489910"/>
                  </a:lnTo>
                  <a:lnTo>
                    <a:pt x="2461367" y="491500"/>
                  </a:lnTo>
                  <a:lnTo>
                    <a:pt x="2470250" y="493409"/>
                  </a:lnTo>
                  <a:lnTo>
                    <a:pt x="2479451" y="495317"/>
                  </a:lnTo>
                  <a:lnTo>
                    <a:pt x="2488334" y="497862"/>
                  </a:lnTo>
                  <a:lnTo>
                    <a:pt x="2497534" y="500407"/>
                  </a:lnTo>
                  <a:lnTo>
                    <a:pt x="2506417" y="503587"/>
                  </a:lnTo>
                  <a:lnTo>
                    <a:pt x="2515935" y="507086"/>
                  </a:lnTo>
                  <a:lnTo>
                    <a:pt x="2525135" y="510585"/>
                  </a:lnTo>
                  <a:lnTo>
                    <a:pt x="2534653" y="514720"/>
                  </a:lnTo>
                  <a:lnTo>
                    <a:pt x="2543853" y="519491"/>
                  </a:lnTo>
                  <a:lnTo>
                    <a:pt x="2553371" y="524262"/>
                  </a:lnTo>
                  <a:lnTo>
                    <a:pt x="2555274" y="525535"/>
                  </a:lnTo>
                  <a:lnTo>
                    <a:pt x="2557178" y="526807"/>
                  </a:lnTo>
                  <a:lnTo>
                    <a:pt x="2559399" y="529033"/>
                  </a:lnTo>
                  <a:lnTo>
                    <a:pt x="2561620" y="532214"/>
                  </a:lnTo>
                  <a:lnTo>
                    <a:pt x="2566378" y="539212"/>
                  </a:lnTo>
                  <a:lnTo>
                    <a:pt x="2571772" y="548436"/>
                  </a:lnTo>
                  <a:lnTo>
                    <a:pt x="2577482" y="558933"/>
                  </a:lnTo>
                  <a:lnTo>
                    <a:pt x="2582558" y="570702"/>
                  </a:lnTo>
                  <a:lnTo>
                    <a:pt x="2587634" y="583425"/>
                  </a:lnTo>
                  <a:lnTo>
                    <a:pt x="2591759" y="596466"/>
                  </a:lnTo>
                  <a:lnTo>
                    <a:pt x="2593662" y="603782"/>
                  </a:lnTo>
                  <a:lnTo>
                    <a:pt x="2594931" y="610461"/>
                  </a:lnTo>
                  <a:lnTo>
                    <a:pt x="2596517" y="617777"/>
                  </a:lnTo>
                  <a:lnTo>
                    <a:pt x="2597786" y="624775"/>
                  </a:lnTo>
                  <a:lnTo>
                    <a:pt x="2598421" y="632090"/>
                  </a:lnTo>
                  <a:lnTo>
                    <a:pt x="2598738" y="639088"/>
                  </a:lnTo>
                  <a:lnTo>
                    <a:pt x="2598738" y="646086"/>
                  </a:lnTo>
                  <a:lnTo>
                    <a:pt x="2598421" y="653083"/>
                  </a:lnTo>
                  <a:lnTo>
                    <a:pt x="2598104" y="659763"/>
                  </a:lnTo>
                  <a:lnTo>
                    <a:pt x="2596517" y="666443"/>
                  </a:lnTo>
                  <a:lnTo>
                    <a:pt x="2594931" y="672804"/>
                  </a:lnTo>
                  <a:lnTo>
                    <a:pt x="2592710" y="679166"/>
                  </a:lnTo>
                  <a:lnTo>
                    <a:pt x="2590172" y="685209"/>
                  </a:lnTo>
                  <a:lnTo>
                    <a:pt x="2586683" y="690617"/>
                  </a:lnTo>
                  <a:lnTo>
                    <a:pt x="2583193" y="696024"/>
                  </a:lnTo>
                  <a:lnTo>
                    <a:pt x="2578434" y="700795"/>
                  </a:lnTo>
                  <a:lnTo>
                    <a:pt x="2580020" y="702067"/>
                  </a:lnTo>
                  <a:lnTo>
                    <a:pt x="2581607" y="703976"/>
                  </a:lnTo>
                  <a:lnTo>
                    <a:pt x="2582558" y="705884"/>
                  </a:lnTo>
                  <a:lnTo>
                    <a:pt x="2584145" y="708429"/>
                  </a:lnTo>
                  <a:lnTo>
                    <a:pt x="2586365" y="714790"/>
                  </a:lnTo>
                  <a:lnTo>
                    <a:pt x="2588269" y="722742"/>
                  </a:lnTo>
                  <a:lnTo>
                    <a:pt x="2590172" y="732285"/>
                  </a:lnTo>
                  <a:lnTo>
                    <a:pt x="2591441" y="742781"/>
                  </a:lnTo>
                  <a:lnTo>
                    <a:pt x="2592076" y="753914"/>
                  </a:lnTo>
                  <a:lnTo>
                    <a:pt x="2592393" y="766637"/>
                  </a:lnTo>
                  <a:lnTo>
                    <a:pt x="2592076" y="779678"/>
                  </a:lnTo>
                  <a:lnTo>
                    <a:pt x="2591441" y="792083"/>
                  </a:lnTo>
                  <a:lnTo>
                    <a:pt x="2589855" y="803534"/>
                  </a:lnTo>
                  <a:lnTo>
                    <a:pt x="2587634" y="813076"/>
                  </a:lnTo>
                  <a:lnTo>
                    <a:pt x="2585414" y="821346"/>
                  </a:lnTo>
                  <a:lnTo>
                    <a:pt x="2584145" y="824845"/>
                  </a:lnTo>
                  <a:lnTo>
                    <a:pt x="2582558" y="827390"/>
                  </a:lnTo>
                  <a:lnTo>
                    <a:pt x="2581289" y="829616"/>
                  </a:lnTo>
                  <a:lnTo>
                    <a:pt x="2579703" y="831207"/>
                  </a:lnTo>
                  <a:lnTo>
                    <a:pt x="2577799" y="832479"/>
                  </a:lnTo>
                  <a:lnTo>
                    <a:pt x="2576213" y="832797"/>
                  </a:lnTo>
                  <a:lnTo>
                    <a:pt x="2574627" y="832479"/>
                  </a:lnTo>
                  <a:lnTo>
                    <a:pt x="2573358" y="831525"/>
                  </a:lnTo>
                  <a:lnTo>
                    <a:pt x="2571772" y="830252"/>
                  </a:lnTo>
                  <a:lnTo>
                    <a:pt x="2570503" y="828344"/>
                  </a:lnTo>
                  <a:lnTo>
                    <a:pt x="2569234" y="826117"/>
                  </a:lnTo>
                  <a:lnTo>
                    <a:pt x="2567965" y="822936"/>
                  </a:lnTo>
                  <a:lnTo>
                    <a:pt x="2565744" y="816257"/>
                  </a:lnTo>
                  <a:lnTo>
                    <a:pt x="2562889" y="826753"/>
                  </a:lnTo>
                  <a:lnTo>
                    <a:pt x="2559399" y="836932"/>
                  </a:lnTo>
                  <a:lnTo>
                    <a:pt x="2555592" y="846792"/>
                  </a:lnTo>
                  <a:lnTo>
                    <a:pt x="2551785" y="856971"/>
                  </a:lnTo>
                  <a:lnTo>
                    <a:pt x="2547343" y="866195"/>
                  </a:lnTo>
                  <a:lnTo>
                    <a:pt x="2542902" y="875737"/>
                  </a:lnTo>
                  <a:lnTo>
                    <a:pt x="2537825" y="885280"/>
                  </a:lnTo>
                  <a:lnTo>
                    <a:pt x="2533067" y="893868"/>
                  </a:lnTo>
                  <a:lnTo>
                    <a:pt x="2527356" y="902774"/>
                  </a:lnTo>
                  <a:lnTo>
                    <a:pt x="2522280" y="911044"/>
                  </a:lnTo>
                  <a:lnTo>
                    <a:pt x="2516252" y="919314"/>
                  </a:lnTo>
                  <a:lnTo>
                    <a:pt x="2510224" y="927266"/>
                  </a:lnTo>
                  <a:lnTo>
                    <a:pt x="2504197" y="934900"/>
                  </a:lnTo>
                  <a:lnTo>
                    <a:pt x="2497851" y="941897"/>
                  </a:lnTo>
                  <a:lnTo>
                    <a:pt x="2491824" y="949213"/>
                  </a:lnTo>
                  <a:lnTo>
                    <a:pt x="2484844" y="955893"/>
                  </a:lnTo>
                  <a:lnTo>
                    <a:pt x="2478499" y="962254"/>
                  </a:lnTo>
                  <a:lnTo>
                    <a:pt x="2472154" y="968298"/>
                  </a:lnTo>
                  <a:lnTo>
                    <a:pt x="2465492" y="974023"/>
                  </a:lnTo>
                  <a:lnTo>
                    <a:pt x="2458829" y="979430"/>
                  </a:lnTo>
                  <a:lnTo>
                    <a:pt x="2452167" y="984202"/>
                  </a:lnTo>
                  <a:lnTo>
                    <a:pt x="2445505" y="988654"/>
                  </a:lnTo>
                  <a:lnTo>
                    <a:pt x="2439159" y="992789"/>
                  </a:lnTo>
                  <a:lnTo>
                    <a:pt x="2432814" y="996607"/>
                  </a:lnTo>
                  <a:lnTo>
                    <a:pt x="2426469" y="1000105"/>
                  </a:lnTo>
                  <a:lnTo>
                    <a:pt x="2420124" y="1002968"/>
                  </a:lnTo>
                  <a:lnTo>
                    <a:pt x="2413462" y="1005831"/>
                  </a:lnTo>
                  <a:lnTo>
                    <a:pt x="2408069" y="1007421"/>
                  </a:lnTo>
                  <a:lnTo>
                    <a:pt x="2402041" y="1009330"/>
                  </a:lnTo>
                  <a:lnTo>
                    <a:pt x="2396330" y="1010602"/>
                  </a:lnTo>
                  <a:lnTo>
                    <a:pt x="2390937" y="1011238"/>
                  </a:lnTo>
                  <a:lnTo>
                    <a:pt x="2385861" y="1011238"/>
                  </a:lnTo>
                  <a:lnTo>
                    <a:pt x="2379516" y="1011238"/>
                  </a:lnTo>
                  <a:lnTo>
                    <a:pt x="2372536" y="1010602"/>
                  </a:lnTo>
                  <a:lnTo>
                    <a:pt x="2366191" y="1009330"/>
                  </a:lnTo>
                  <a:lnTo>
                    <a:pt x="2359529" y="1008057"/>
                  </a:lnTo>
                  <a:lnTo>
                    <a:pt x="2352866" y="1006149"/>
                  </a:lnTo>
                  <a:lnTo>
                    <a:pt x="2345887" y="1003286"/>
                  </a:lnTo>
                  <a:lnTo>
                    <a:pt x="2338907" y="1000742"/>
                  </a:lnTo>
                  <a:lnTo>
                    <a:pt x="2331928" y="997243"/>
                  </a:lnTo>
                  <a:lnTo>
                    <a:pt x="2325265" y="993744"/>
                  </a:lnTo>
                  <a:lnTo>
                    <a:pt x="2318286" y="989609"/>
                  </a:lnTo>
                  <a:lnTo>
                    <a:pt x="2311306" y="984838"/>
                  </a:lnTo>
                  <a:lnTo>
                    <a:pt x="2304644" y="980067"/>
                  </a:lnTo>
                  <a:lnTo>
                    <a:pt x="2297981" y="974659"/>
                  </a:lnTo>
                  <a:lnTo>
                    <a:pt x="2291636" y="969252"/>
                  </a:lnTo>
                  <a:lnTo>
                    <a:pt x="2284974" y="963208"/>
                  </a:lnTo>
                  <a:lnTo>
                    <a:pt x="2278629" y="957165"/>
                  </a:lnTo>
                  <a:lnTo>
                    <a:pt x="2272284" y="950167"/>
                  </a:lnTo>
                  <a:lnTo>
                    <a:pt x="2266256" y="943170"/>
                  </a:lnTo>
                  <a:lnTo>
                    <a:pt x="2260545" y="935536"/>
                  </a:lnTo>
                  <a:lnTo>
                    <a:pt x="2255152" y="927584"/>
                  </a:lnTo>
                  <a:lnTo>
                    <a:pt x="2249759" y="919314"/>
                  </a:lnTo>
                  <a:lnTo>
                    <a:pt x="2244365" y="911044"/>
                  </a:lnTo>
                  <a:lnTo>
                    <a:pt x="2239924" y="902138"/>
                  </a:lnTo>
                  <a:lnTo>
                    <a:pt x="2235482" y="892913"/>
                  </a:lnTo>
                  <a:lnTo>
                    <a:pt x="2231041" y="883689"/>
                  </a:lnTo>
                  <a:lnTo>
                    <a:pt x="2227234" y="873829"/>
                  </a:lnTo>
                  <a:lnTo>
                    <a:pt x="2223744" y="863650"/>
                  </a:lnTo>
                  <a:lnTo>
                    <a:pt x="2220571" y="853154"/>
                  </a:lnTo>
                  <a:lnTo>
                    <a:pt x="2217716" y="842657"/>
                  </a:lnTo>
                  <a:lnTo>
                    <a:pt x="2215178" y="831525"/>
                  </a:lnTo>
                  <a:lnTo>
                    <a:pt x="2213275" y="820392"/>
                  </a:lnTo>
                  <a:lnTo>
                    <a:pt x="2211688" y="808623"/>
                  </a:lnTo>
                  <a:lnTo>
                    <a:pt x="2211371" y="809577"/>
                  </a:lnTo>
                  <a:lnTo>
                    <a:pt x="2211054" y="809577"/>
                  </a:lnTo>
                  <a:lnTo>
                    <a:pt x="2210737" y="808623"/>
                  </a:lnTo>
                  <a:lnTo>
                    <a:pt x="2210419" y="807669"/>
                  </a:lnTo>
                  <a:lnTo>
                    <a:pt x="2208833" y="802898"/>
                  </a:lnTo>
                  <a:lnTo>
                    <a:pt x="2207564" y="796536"/>
                  </a:lnTo>
                  <a:lnTo>
                    <a:pt x="2204391" y="779042"/>
                  </a:lnTo>
                  <a:lnTo>
                    <a:pt x="2201536" y="757413"/>
                  </a:lnTo>
                  <a:lnTo>
                    <a:pt x="2198998" y="735465"/>
                  </a:lnTo>
                  <a:lnTo>
                    <a:pt x="2198364" y="725287"/>
                  </a:lnTo>
                  <a:lnTo>
                    <a:pt x="2198046" y="716063"/>
                  </a:lnTo>
                  <a:lnTo>
                    <a:pt x="2197412" y="708429"/>
                  </a:lnTo>
                  <a:lnTo>
                    <a:pt x="2198046" y="702067"/>
                  </a:lnTo>
                  <a:lnTo>
                    <a:pt x="2198364" y="699841"/>
                  </a:lnTo>
                  <a:lnTo>
                    <a:pt x="2198681" y="698250"/>
                  </a:lnTo>
                  <a:lnTo>
                    <a:pt x="2199315" y="697296"/>
                  </a:lnTo>
                  <a:lnTo>
                    <a:pt x="2200267" y="696660"/>
                  </a:lnTo>
                  <a:lnTo>
                    <a:pt x="2201219" y="697296"/>
                  </a:lnTo>
                  <a:lnTo>
                    <a:pt x="2202488" y="697932"/>
                  </a:lnTo>
                  <a:lnTo>
                    <a:pt x="2204074" y="699205"/>
                  </a:lnTo>
                  <a:lnTo>
                    <a:pt x="2205026" y="700159"/>
                  </a:lnTo>
                  <a:lnTo>
                    <a:pt x="2204391" y="687118"/>
                  </a:lnTo>
                  <a:lnTo>
                    <a:pt x="2204074" y="673440"/>
                  </a:lnTo>
                  <a:lnTo>
                    <a:pt x="2204709" y="659127"/>
                  </a:lnTo>
                  <a:lnTo>
                    <a:pt x="2205343" y="651493"/>
                  </a:lnTo>
                  <a:lnTo>
                    <a:pt x="2206295" y="643541"/>
                  </a:lnTo>
                  <a:lnTo>
                    <a:pt x="2209150" y="646086"/>
                  </a:lnTo>
                  <a:lnTo>
                    <a:pt x="2212323" y="647676"/>
                  </a:lnTo>
                  <a:lnTo>
                    <a:pt x="2215495" y="649267"/>
                  </a:lnTo>
                  <a:lnTo>
                    <a:pt x="2218985" y="650539"/>
                  </a:lnTo>
                  <a:lnTo>
                    <a:pt x="2222475" y="651493"/>
                  </a:lnTo>
                  <a:lnTo>
                    <a:pt x="2225965" y="652129"/>
                  </a:lnTo>
                  <a:lnTo>
                    <a:pt x="2229772" y="652447"/>
                  </a:lnTo>
                  <a:lnTo>
                    <a:pt x="2233896" y="652447"/>
                  </a:lnTo>
                  <a:lnTo>
                    <a:pt x="2238020" y="652447"/>
                  </a:lnTo>
                  <a:lnTo>
                    <a:pt x="2242145" y="652129"/>
                  </a:lnTo>
                  <a:lnTo>
                    <a:pt x="2251028" y="650539"/>
                  </a:lnTo>
                  <a:lnTo>
                    <a:pt x="2259911" y="648312"/>
                  </a:lnTo>
                  <a:lnTo>
                    <a:pt x="2269746" y="645132"/>
                  </a:lnTo>
                  <a:lnTo>
                    <a:pt x="2279581" y="641315"/>
                  </a:lnTo>
                  <a:lnTo>
                    <a:pt x="2289733" y="637180"/>
                  </a:lnTo>
                  <a:lnTo>
                    <a:pt x="2300519" y="632726"/>
                  </a:lnTo>
                  <a:lnTo>
                    <a:pt x="2310989" y="627955"/>
                  </a:lnTo>
                  <a:lnTo>
                    <a:pt x="2333514" y="616823"/>
                  </a:lnTo>
                  <a:lnTo>
                    <a:pt x="2356991" y="605690"/>
                  </a:lnTo>
                  <a:lnTo>
                    <a:pt x="2345569" y="610461"/>
                  </a:lnTo>
                  <a:lnTo>
                    <a:pt x="2334466" y="615868"/>
                  </a:lnTo>
                  <a:lnTo>
                    <a:pt x="2324948" y="620322"/>
                  </a:lnTo>
                  <a:lnTo>
                    <a:pt x="2315430" y="624138"/>
                  </a:lnTo>
                  <a:lnTo>
                    <a:pt x="2306865" y="626683"/>
                  </a:lnTo>
                  <a:lnTo>
                    <a:pt x="2298616" y="628910"/>
                  </a:lnTo>
                  <a:lnTo>
                    <a:pt x="2290367" y="630182"/>
                  </a:lnTo>
                  <a:lnTo>
                    <a:pt x="2282436" y="630818"/>
                  </a:lnTo>
                  <a:lnTo>
                    <a:pt x="2275456" y="630818"/>
                  </a:lnTo>
                  <a:lnTo>
                    <a:pt x="2268160" y="630500"/>
                  </a:lnTo>
                  <a:lnTo>
                    <a:pt x="2261497" y="629228"/>
                  </a:lnTo>
                  <a:lnTo>
                    <a:pt x="2255152" y="627955"/>
                  </a:lnTo>
                  <a:lnTo>
                    <a:pt x="2248807" y="626047"/>
                  </a:lnTo>
                  <a:lnTo>
                    <a:pt x="2243096" y="623502"/>
                  </a:lnTo>
                  <a:lnTo>
                    <a:pt x="2237703" y="620640"/>
                  </a:lnTo>
                  <a:lnTo>
                    <a:pt x="2232627" y="617777"/>
                  </a:lnTo>
                  <a:lnTo>
                    <a:pt x="2227551" y="614278"/>
                  </a:lnTo>
                  <a:lnTo>
                    <a:pt x="2223109" y="610779"/>
                  </a:lnTo>
                  <a:lnTo>
                    <a:pt x="2218985" y="607280"/>
                  </a:lnTo>
                  <a:lnTo>
                    <a:pt x="2214861" y="603463"/>
                  </a:lnTo>
                  <a:lnTo>
                    <a:pt x="2211371" y="599647"/>
                  </a:lnTo>
                  <a:lnTo>
                    <a:pt x="2208198" y="595512"/>
                  </a:lnTo>
                  <a:lnTo>
                    <a:pt x="2202171" y="587878"/>
                  </a:lnTo>
                  <a:lnTo>
                    <a:pt x="2197412" y="581198"/>
                  </a:lnTo>
                  <a:lnTo>
                    <a:pt x="2193922" y="574837"/>
                  </a:lnTo>
                  <a:lnTo>
                    <a:pt x="2191701" y="569747"/>
                  </a:lnTo>
                  <a:lnTo>
                    <a:pt x="2189163" y="565612"/>
                  </a:lnTo>
                  <a:lnTo>
                    <a:pt x="2191067" y="564340"/>
                  </a:lnTo>
                  <a:lnTo>
                    <a:pt x="2196777" y="559569"/>
                  </a:lnTo>
                  <a:lnTo>
                    <a:pt x="2205343" y="552889"/>
                  </a:lnTo>
                  <a:lnTo>
                    <a:pt x="2217399" y="544301"/>
                  </a:lnTo>
                  <a:lnTo>
                    <a:pt x="2225013" y="539848"/>
                  </a:lnTo>
                  <a:lnTo>
                    <a:pt x="2232944" y="534759"/>
                  </a:lnTo>
                  <a:lnTo>
                    <a:pt x="2241510" y="529670"/>
                  </a:lnTo>
                  <a:lnTo>
                    <a:pt x="2251028" y="524580"/>
                  </a:lnTo>
                  <a:lnTo>
                    <a:pt x="2260545" y="519491"/>
                  </a:lnTo>
                  <a:lnTo>
                    <a:pt x="2271649" y="514402"/>
                  </a:lnTo>
                  <a:lnTo>
                    <a:pt x="2282753" y="509631"/>
                  </a:lnTo>
                  <a:lnTo>
                    <a:pt x="2294809" y="505178"/>
                  </a:lnTo>
                  <a:lnTo>
                    <a:pt x="2307182" y="501043"/>
                  </a:lnTo>
                  <a:lnTo>
                    <a:pt x="2320506" y="497226"/>
                  </a:lnTo>
                  <a:lnTo>
                    <a:pt x="2334466" y="493409"/>
                  </a:lnTo>
                  <a:lnTo>
                    <a:pt x="2348742" y="490864"/>
                  </a:lnTo>
                  <a:lnTo>
                    <a:pt x="2363336" y="488638"/>
                  </a:lnTo>
                  <a:lnTo>
                    <a:pt x="2378564" y="486729"/>
                  </a:lnTo>
                  <a:lnTo>
                    <a:pt x="2394109" y="485775"/>
                  </a:lnTo>
                  <a:close/>
                  <a:moveTo>
                    <a:pt x="1429386" y="468312"/>
                  </a:moveTo>
                  <a:lnTo>
                    <a:pt x="1442086" y="468630"/>
                  </a:lnTo>
                  <a:lnTo>
                    <a:pt x="1454151" y="469899"/>
                  </a:lnTo>
                  <a:lnTo>
                    <a:pt x="1465898" y="471802"/>
                  </a:lnTo>
                  <a:lnTo>
                    <a:pt x="1477011" y="474023"/>
                  </a:lnTo>
                  <a:lnTo>
                    <a:pt x="1487488" y="476562"/>
                  </a:lnTo>
                  <a:lnTo>
                    <a:pt x="1497649" y="479734"/>
                  </a:lnTo>
                  <a:lnTo>
                    <a:pt x="1507491" y="482907"/>
                  </a:lnTo>
                  <a:lnTo>
                    <a:pt x="1516699" y="486714"/>
                  </a:lnTo>
                  <a:lnTo>
                    <a:pt x="1525271" y="490522"/>
                  </a:lnTo>
                  <a:lnTo>
                    <a:pt x="1533526" y="494646"/>
                  </a:lnTo>
                  <a:lnTo>
                    <a:pt x="1541146" y="498771"/>
                  </a:lnTo>
                  <a:lnTo>
                    <a:pt x="1547814" y="502896"/>
                  </a:lnTo>
                  <a:lnTo>
                    <a:pt x="1554164" y="507020"/>
                  </a:lnTo>
                  <a:lnTo>
                    <a:pt x="1565594" y="514952"/>
                  </a:lnTo>
                  <a:lnTo>
                    <a:pt x="1574166" y="522250"/>
                  </a:lnTo>
                  <a:lnTo>
                    <a:pt x="1580516" y="527643"/>
                  </a:lnTo>
                  <a:lnTo>
                    <a:pt x="1585596" y="532720"/>
                  </a:lnTo>
                  <a:lnTo>
                    <a:pt x="1584009" y="536527"/>
                  </a:lnTo>
                  <a:lnTo>
                    <a:pt x="1581469" y="540652"/>
                  </a:lnTo>
                  <a:lnTo>
                    <a:pt x="1578611" y="546046"/>
                  </a:lnTo>
                  <a:lnTo>
                    <a:pt x="1574484" y="552074"/>
                  </a:lnTo>
                  <a:lnTo>
                    <a:pt x="1569721" y="558419"/>
                  </a:lnTo>
                  <a:lnTo>
                    <a:pt x="1563054" y="565399"/>
                  </a:lnTo>
                  <a:lnTo>
                    <a:pt x="1559879" y="568572"/>
                  </a:lnTo>
                  <a:lnTo>
                    <a:pt x="1556386" y="571745"/>
                  </a:lnTo>
                  <a:lnTo>
                    <a:pt x="1552259" y="575235"/>
                  </a:lnTo>
                  <a:lnTo>
                    <a:pt x="1548131" y="577773"/>
                  </a:lnTo>
                  <a:lnTo>
                    <a:pt x="1543686" y="580311"/>
                  </a:lnTo>
                  <a:lnTo>
                    <a:pt x="1538606" y="582850"/>
                  </a:lnTo>
                  <a:lnTo>
                    <a:pt x="1533844" y="584753"/>
                  </a:lnTo>
                  <a:lnTo>
                    <a:pt x="1528446" y="586657"/>
                  </a:lnTo>
                  <a:lnTo>
                    <a:pt x="1523049" y="588243"/>
                  </a:lnTo>
                  <a:lnTo>
                    <a:pt x="1517016" y="588878"/>
                  </a:lnTo>
                  <a:lnTo>
                    <a:pt x="1510984" y="589512"/>
                  </a:lnTo>
                  <a:lnTo>
                    <a:pt x="1503999" y="589512"/>
                  </a:lnTo>
                  <a:lnTo>
                    <a:pt x="1497331" y="588878"/>
                  </a:lnTo>
                  <a:lnTo>
                    <a:pt x="1490346" y="587926"/>
                  </a:lnTo>
                  <a:lnTo>
                    <a:pt x="1483043" y="586022"/>
                  </a:lnTo>
                  <a:lnTo>
                    <a:pt x="1475106" y="583484"/>
                  </a:lnTo>
                  <a:lnTo>
                    <a:pt x="1467168" y="580311"/>
                  </a:lnTo>
                  <a:lnTo>
                    <a:pt x="1458913" y="576187"/>
                  </a:lnTo>
                  <a:lnTo>
                    <a:pt x="1449388" y="571745"/>
                  </a:lnTo>
                  <a:lnTo>
                    <a:pt x="1439546" y="567620"/>
                  </a:lnTo>
                  <a:lnTo>
                    <a:pt x="1479233" y="586657"/>
                  </a:lnTo>
                  <a:lnTo>
                    <a:pt x="1498284" y="594906"/>
                  </a:lnTo>
                  <a:lnTo>
                    <a:pt x="1506856" y="598714"/>
                  </a:lnTo>
                  <a:lnTo>
                    <a:pt x="1515746" y="601886"/>
                  </a:lnTo>
                  <a:lnTo>
                    <a:pt x="1524001" y="604425"/>
                  </a:lnTo>
                  <a:lnTo>
                    <a:pt x="1531939" y="606646"/>
                  </a:lnTo>
                  <a:lnTo>
                    <a:pt x="1539559" y="607915"/>
                  </a:lnTo>
                  <a:lnTo>
                    <a:pt x="1546544" y="608232"/>
                  </a:lnTo>
                  <a:lnTo>
                    <a:pt x="1550036" y="608232"/>
                  </a:lnTo>
                  <a:lnTo>
                    <a:pt x="1553529" y="607915"/>
                  </a:lnTo>
                  <a:lnTo>
                    <a:pt x="1556704" y="607280"/>
                  </a:lnTo>
                  <a:lnTo>
                    <a:pt x="1559879" y="606646"/>
                  </a:lnTo>
                  <a:lnTo>
                    <a:pt x="1562736" y="605376"/>
                  </a:lnTo>
                  <a:lnTo>
                    <a:pt x="1565594" y="604107"/>
                  </a:lnTo>
                  <a:lnTo>
                    <a:pt x="1568451" y="602521"/>
                  </a:lnTo>
                  <a:lnTo>
                    <a:pt x="1570674" y="600617"/>
                  </a:lnTo>
                  <a:lnTo>
                    <a:pt x="1571944" y="607280"/>
                  </a:lnTo>
                  <a:lnTo>
                    <a:pt x="1572261" y="614260"/>
                  </a:lnTo>
                  <a:lnTo>
                    <a:pt x="1572896" y="626634"/>
                  </a:lnTo>
                  <a:lnTo>
                    <a:pt x="1572579" y="638691"/>
                  </a:lnTo>
                  <a:lnTo>
                    <a:pt x="1572261" y="649795"/>
                  </a:lnTo>
                  <a:lnTo>
                    <a:pt x="1574166" y="647574"/>
                  </a:lnTo>
                  <a:lnTo>
                    <a:pt x="1575119" y="647257"/>
                  </a:lnTo>
                  <a:lnTo>
                    <a:pt x="1576389" y="646940"/>
                  </a:lnTo>
                  <a:lnTo>
                    <a:pt x="1577976" y="647257"/>
                  </a:lnTo>
                  <a:lnTo>
                    <a:pt x="1578929" y="647892"/>
                  </a:lnTo>
                  <a:lnTo>
                    <a:pt x="1580516" y="649478"/>
                  </a:lnTo>
                  <a:lnTo>
                    <a:pt x="1582104" y="651382"/>
                  </a:lnTo>
                  <a:lnTo>
                    <a:pt x="1583056" y="653920"/>
                  </a:lnTo>
                  <a:lnTo>
                    <a:pt x="1584326" y="656775"/>
                  </a:lnTo>
                  <a:lnTo>
                    <a:pt x="1586549" y="663756"/>
                  </a:lnTo>
                  <a:lnTo>
                    <a:pt x="1588136" y="672322"/>
                  </a:lnTo>
                  <a:lnTo>
                    <a:pt x="1589406" y="682158"/>
                  </a:lnTo>
                  <a:lnTo>
                    <a:pt x="1590359" y="692945"/>
                  </a:lnTo>
                  <a:lnTo>
                    <a:pt x="1590676" y="704685"/>
                  </a:lnTo>
                  <a:lnTo>
                    <a:pt x="1590359" y="716424"/>
                  </a:lnTo>
                  <a:lnTo>
                    <a:pt x="1589406" y="727211"/>
                  </a:lnTo>
                  <a:lnTo>
                    <a:pt x="1588136" y="737047"/>
                  </a:lnTo>
                  <a:lnTo>
                    <a:pt x="1586549" y="745613"/>
                  </a:lnTo>
                  <a:lnTo>
                    <a:pt x="1584326" y="752911"/>
                  </a:lnTo>
                  <a:lnTo>
                    <a:pt x="1583056" y="755449"/>
                  </a:lnTo>
                  <a:lnTo>
                    <a:pt x="1582104" y="757987"/>
                  </a:lnTo>
                  <a:lnTo>
                    <a:pt x="1580516" y="759891"/>
                  </a:lnTo>
                  <a:lnTo>
                    <a:pt x="1578929" y="761477"/>
                  </a:lnTo>
                  <a:lnTo>
                    <a:pt x="1577976" y="762112"/>
                  </a:lnTo>
                  <a:lnTo>
                    <a:pt x="1576389" y="762429"/>
                  </a:lnTo>
                  <a:lnTo>
                    <a:pt x="1574801" y="762112"/>
                  </a:lnTo>
                  <a:lnTo>
                    <a:pt x="1573214" y="761160"/>
                  </a:lnTo>
                  <a:lnTo>
                    <a:pt x="1571944" y="759573"/>
                  </a:lnTo>
                  <a:lnTo>
                    <a:pt x="1570674" y="757670"/>
                  </a:lnTo>
                  <a:lnTo>
                    <a:pt x="1569086" y="755131"/>
                  </a:lnTo>
                  <a:lnTo>
                    <a:pt x="1568134" y="751641"/>
                  </a:lnTo>
                  <a:lnTo>
                    <a:pt x="1565911" y="744027"/>
                  </a:lnTo>
                  <a:lnTo>
                    <a:pt x="1564641" y="754180"/>
                  </a:lnTo>
                  <a:lnTo>
                    <a:pt x="1562736" y="764015"/>
                  </a:lnTo>
                  <a:lnTo>
                    <a:pt x="1560831" y="773851"/>
                  </a:lnTo>
                  <a:lnTo>
                    <a:pt x="1558291" y="782735"/>
                  </a:lnTo>
                  <a:lnTo>
                    <a:pt x="1555751" y="792253"/>
                  </a:lnTo>
                  <a:lnTo>
                    <a:pt x="1552576" y="800819"/>
                  </a:lnTo>
                  <a:lnTo>
                    <a:pt x="1549401" y="809703"/>
                  </a:lnTo>
                  <a:lnTo>
                    <a:pt x="1545591" y="817953"/>
                  </a:lnTo>
                  <a:lnTo>
                    <a:pt x="1541781" y="825567"/>
                  </a:lnTo>
                  <a:lnTo>
                    <a:pt x="1537336" y="833182"/>
                  </a:lnTo>
                  <a:lnTo>
                    <a:pt x="1532574" y="840797"/>
                  </a:lnTo>
                  <a:lnTo>
                    <a:pt x="1528129" y="847777"/>
                  </a:lnTo>
                  <a:lnTo>
                    <a:pt x="1523366" y="854757"/>
                  </a:lnTo>
                  <a:lnTo>
                    <a:pt x="1518286" y="861102"/>
                  </a:lnTo>
                  <a:lnTo>
                    <a:pt x="1513206" y="867448"/>
                  </a:lnTo>
                  <a:lnTo>
                    <a:pt x="1507491" y="873476"/>
                  </a:lnTo>
                  <a:lnTo>
                    <a:pt x="1502411" y="878553"/>
                  </a:lnTo>
                  <a:lnTo>
                    <a:pt x="1496696" y="883946"/>
                  </a:lnTo>
                  <a:lnTo>
                    <a:pt x="1490663" y="889340"/>
                  </a:lnTo>
                  <a:lnTo>
                    <a:pt x="1484948" y="893782"/>
                  </a:lnTo>
                  <a:lnTo>
                    <a:pt x="1478916" y="897907"/>
                  </a:lnTo>
                  <a:lnTo>
                    <a:pt x="1472883" y="901714"/>
                  </a:lnTo>
                  <a:lnTo>
                    <a:pt x="1466851" y="905521"/>
                  </a:lnTo>
                  <a:lnTo>
                    <a:pt x="1460818" y="908377"/>
                  </a:lnTo>
                  <a:lnTo>
                    <a:pt x="1454786" y="911232"/>
                  </a:lnTo>
                  <a:lnTo>
                    <a:pt x="1448753" y="914088"/>
                  </a:lnTo>
                  <a:lnTo>
                    <a:pt x="1442721" y="915991"/>
                  </a:lnTo>
                  <a:lnTo>
                    <a:pt x="1437323" y="917895"/>
                  </a:lnTo>
                  <a:lnTo>
                    <a:pt x="1431291" y="918847"/>
                  </a:lnTo>
                  <a:lnTo>
                    <a:pt x="1425576" y="920116"/>
                  </a:lnTo>
                  <a:lnTo>
                    <a:pt x="1419861" y="920751"/>
                  </a:lnTo>
                  <a:lnTo>
                    <a:pt x="1414146" y="920751"/>
                  </a:lnTo>
                  <a:lnTo>
                    <a:pt x="1409701" y="920751"/>
                  </a:lnTo>
                  <a:lnTo>
                    <a:pt x="1404938" y="920116"/>
                  </a:lnTo>
                  <a:lnTo>
                    <a:pt x="1399858" y="918847"/>
                  </a:lnTo>
                  <a:lnTo>
                    <a:pt x="1394778" y="917260"/>
                  </a:lnTo>
                  <a:lnTo>
                    <a:pt x="1389381" y="915357"/>
                  </a:lnTo>
                  <a:lnTo>
                    <a:pt x="1384301" y="913770"/>
                  </a:lnTo>
                  <a:lnTo>
                    <a:pt x="1378903" y="910915"/>
                  </a:lnTo>
                  <a:lnTo>
                    <a:pt x="1373188" y="908059"/>
                  </a:lnTo>
                  <a:lnTo>
                    <a:pt x="1367791" y="904569"/>
                  </a:lnTo>
                  <a:lnTo>
                    <a:pt x="1362076" y="900762"/>
                  </a:lnTo>
                  <a:lnTo>
                    <a:pt x="1356043" y="896955"/>
                  </a:lnTo>
                  <a:lnTo>
                    <a:pt x="1350328" y="892513"/>
                  </a:lnTo>
                  <a:lnTo>
                    <a:pt x="1344296" y="888071"/>
                  </a:lnTo>
                  <a:lnTo>
                    <a:pt x="1338581" y="883312"/>
                  </a:lnTo>
                  <a:lnTo>
                    <a:pt x="1333183" y="877918"/>
                  </a:lnTo>
                  <a:lnTo>
                    <a:pt x="1327468" y="872207"/>
                  </a:lnTo>
                  <a:lnTo>
                    <a:pt x="1321753" y="866813"/>
                  </a:lnTo>
                  <a:lnTo>
                    <a:pt x="1316038" y="860151"/>
                  </a:lnTo>
                  <a:lnTo>
                    <a:pt x="1310641" y="854122"/>
                  </a:lnTo>
                  <a:lnTo>
                    <a:pt x="1305243" y="847459"/>
                  </a:lnTo>
                  <a:lnTo>
                    <a:pt x="1299846" y="840797"/>
                  </a:lnTo>
                  <a:lnTo>
                    <a:pt x="1295083" y="833499"/>
                  </a:lnTo>
                  <a:lnTo>
                    <a:pt x="1290321" y="826202"/>
                  </a:lnTo>
                  <a:lnTo>
                    <a:pt x="1285558" y="818587"/>
                  </a:lnTo>
                  <a:lnTo>
                    <a:pt x="1281113" y="810655"/>
                  </a:lnTo>
                  <a:lnTo>
                    <a:pt x="1276668" y="802723"/>
                  </a:lnTo>
                  <a:lnTo>
                    <a:pt x="1272858" y="794474"/>
                  </a:lnTo>
                  <a:lnTo>
                    <a:pt x="1269048" y="786225"/>
                  </a:lnTo>
                  <a:lnTo>
                    <a:pt x="1265238" y="777658"/>
                  </a:lnTo>
                  <a:lnTo>
                    <a:pt x="1262381" y="768457"/>
                  </a:lnTo>
                  <a:lnTo>
                    <a:pt x="1259523" y="759891"/>
                  </a:lnTo>
                  <a:lnTo>
                    <a:pt x="1256983" y="751007"/>
                  </a:lnTo>
                  <a:lnTo>
                    <a:pt x="1254761" y="757035"/>
                  </a:lnTo>
                  <a:lnTo>
                    <a:pt x="1252538" y="761477"/>
                  </a:lnTo>
                  <a:lnTo>
                    <a:pt x="1251586" y="763063"/>
                  </a:lnTo>
                  <a:lnTo>
                    <a:pt x="1250316" y="764015"/>
                  </a:lnTo>
                  <a:lnTo>
                    <a:pt x="1248728" y="764967"/>
                  </a:lnTo>
                  <a:lnTo>
                    <a:pt x="1247776" y="765284"/>
                  </a:lnTo>
                  <a:lnTo>
                    <a:pt x="1246188" y="764967"/>
                  </a:lnTo>
                  <a:lnTo>
                    <a:pt x="1244601" y="764015"/>
                  </a:lnTo>
                  <a:lnTo>
                    <a:pt x="1243648" y="762429"/>
                  </a:lnTo>
                  <a:lnTo>
                    <a:pt x="1242061" y="760842"/>
                  </a:lnTo>
                  <a:lnTo>
                    <a:pt x="1240791" y="758304"/>
                  </a:lnTo>
                  <a:lnTo>
                    <a:pt x="1239838" y="755449"/>
                  </a:lnTo>
                  <a:lnTo>
                    <a:pt x="1237616" y="748151"/>
                  </a:lnTo>
                  <a:lnTo>
                    <a:pt x="1236028" y="739585"/>
                  </a:lnTo>
                  <a:lnTo>
                    <a:pt x="1234441" y="729749"/>
                  </a:lnTo>
                  <a:lnTo>
                    <a:pt x="1233806" y="718962"/>
                  </a:lnTo>
                  <a:lnTo>
                    <a:pt x="1233488" y="707223"/>
                  </a:lnTo>
                  <a:lnTo>
                    <a:pt x="1233806" y="695801"/>
                  </a:lnTo>
                  <a:lnTo>
                    <a:pt x="1234441" y="684696"/>
                  </a:lnTo>
                  <a:lnTo>
                    <a:pt x="1236028" y="675178"/>
                  </a:lnTo>
                  <a:lnTo>
                    <a:pt x="1237616" y="666294"/>
                  </a:lnTo>
                  <a:lnTo>
                    <a:pt x="1239838" y="659631"/>
                  </a:lnTo>
                  <a:lnTo>
                    <a:pt x="1240791" y="656775"/>
                  </a:lnTo>
                  <a:lnTo>
                    <a:pt x="1242061" y="653920"/>
                  </a:lnTo>
                  <a:lnTo>
                    <a:pt x="1243648" y="652016"/>
                  </a:lnTo>
                  <a:lnTo>
                    <a:pt x="1244601" y="651064"/>
                  </a:lnTo>
                  <a:lnTo>
                    <a:pt x="1246188" y="649795"/>
                  </a:lnTo>
                  <a:lnTo>
                    <a:pt x="1247776" y="649478"/>
                  </a:lnTo>
                  <a:lnTo>
                    <a:pt x="1248411" y="649795"/>
                  </a:lnTo>
                  <a:lnTo>
                    <a:pt x="1249363" y="650113"/>
                  </a:lnTo>
                  <a:lnTo>
                    <a:pt x="1249681" y="642815"/>
                  </a:lnTo>
                  <a:lnTo>
                    <a:pt x="1250316" y="635201"/>
                  </a:lnTo>
                  <a:lnTo>
                    <a:pt x="1250951" y="628220"/>
                  </a:lnTo>
                  <a:lnTo>
                    <a:pt x="1252221" y="622192"/>
                  </a:lnTo>
                  <a:lnTo>
                    <a:pt x="1251586" y="613943"/>
                  </a:lnTo>
                  <a:lnTo>
                    <a:pt x="1250951" y="606328"/>
                  </a:lnTo>
                  <a:lnTo>
                    <a:pt x="1250951" y="599031"/>
                  </a:lnTo>
                  <a:lnTo>
                    <a:pt x="1251586" y="592368"/>
                  </a:lnTo>
                  <a:lnTo>
                    <a:pt x="1251903" y="586022"/>
                  </a:lnTo>
                  <a:lnTo>
                    <a:pt x="1252856" y="579994"/>
                  </a:lnTo>
                  <a:lnTo>
                    <a:pt x="1254126" y="574283"/>
                  </a:lnTo>
                  <a:lnTo>
                    <a:pt x="1255713" y="569207"/>
                  </a:lnTo>
                  <a:lnTo>
                    <a:pt x="1257618" y="564130"/>
                  </a:lnTo>
                  <a:lnTo>
                    <a:pt x="1259841" y="559688"/>
                  </a:lnTo>
                  <a:lnTo>
                    <a:pt x="1262063" y="555564"/>
                  </a:lnTo>
                  <a:lnTo>
                    <a:pt x="1264603" y="551756"/>
                  </a:lnTo>
                  <a:lnTo>
                    <a:pt x="1267143" y="548266"/>
                  </a:lnTo>
                  <a:lnTo>
                    <a:pt x="1270636" y="545411"/>
                  </a:lnTo>
                  <a:lnTo>
                    <a:pt x="1273811" y="542873"/>
                  </a:lnTo>
                  <a:lnTo>
                    <a:pt x="1277303" y="540017"/>
                  </a:lnTo>
                  <a:lnTo>
                    <a:pt x="1261746" y="540017"/>
                  </a:lnTo>
                  <a:lnTo>
                    <a:pt x="1249363" y="540969"/>
                  </a:lnTo>
                  <a:lnTo>
                    <a:pt x="1239203" y="541286"/>
                  </a:lnTo>
                  <a:lnTo>
                    <a:pt x="1246188" y="537479"/>
                  </a:lnTo>
                  <a:lnTo>
                    <a:pt x="1253808" y="532720"/>
                  </a:lnTo>
                  <a:lnTo>
                    <a:pt x="1261111" y="527326"/>
                  </a:lnTo>
                  <a:lnTo>
                    <a:pt x="1268413" y="521615"/>
                  </a:lnTo>
                  <a:lnTo>
                    <a:pt x="1282701" y="511145"/>
                  </a:lnTo>
                  <a:lnTo>
                    <a:pt x="1289368" y="506703"/>
                  </a:lnTo>
                  <a:lnTo>
                    <a:pt x="1295401" y="502896"/>
                  </a:lnTo>
                  <a:lnTo>
                    <a:pt x="1303973" y="498771"/>
                  </a:lnTo>
                  <a:lnTo>
                    <a:pt x="1311911" y="494964"/>
                  </a:lnTo>
                  <a:lnTo>
                    <a:pt x="1320166" y="491156"/>
                  </a:lnTo>
                  <a:lnTo>
                    <a:pt x="1328103" y="487984"/>
                  </a:lnTo>
                  <a:lnTo>
                    <a:pt x="1336041" y="484811"/>
                  </a:lnTo>
                  <a:lnTo>
                    <a:pt x="1343978" y="482273"/>
                  </a:lnTo>
                  <a:lnTo>
                    <a:pt x="1359536" y="477831"/>
                  </a:lnTo>
                  <a:lnTo>
                    <a:pt x="1374141" y="474023"/>
                  </a:lnTo>
                  <a:lnTo>
                    <a:pt x="1388746" y="471485"/>
                  </a:lnTo>
                  <a:lnTo>
                    <a:pt x="1402716" y="469581"/>
                  </a:lnTo>
                  <a:lnTo>
                    <a:pt x="1416051" y="468630"/>
                  </a:lnTo>
                  <a:lnTo>
                    <a:pt x="1429386" y="468312"/>
                  </a:lnTo>
                  <a:close/>
                  <a:moveTo>
                    <a:pt x="750948" y="302529"/>
                  </a:moveTo>
                  <a:lnTo>
                    <a:pt x="748724" y="302846"/>
                  </a:lnTo>
                  <a:lnTo>
                    <a:pt x="746818" y="303797"/>
                  </a:lnTo>
                  <a:lnTo>
                    <a:pt x="744912" y="304431"/>
                  </a:lnTo>
                  <a:lnTo>
                    <a:pt x="743641" y="306017"/>
                  </a:lnTo>
                  <a:lnTo>
                    <a:pt x="742053" y="307602"/>
                  </a:lnTo>
                  <a:lnTo>
                    <a:pt x="741417" y="309188"/>
                  </a:lnTo>
                  <a:lnTo>
                    <a:pt x="740464" y="311725"/>
                  </a:lnTo>
                  <a:lnTo>
                    <a:pt x="740464" y="313310"/>
                  </a:lnTo>
                  <a:lnTo>
                    <a:pt x="740464" y="315847"/>
                  </a:lnTo>
                  <a:lnTo>
                    <a:pt x="741417" y="318067"/>
                  </a:lnTo>
                  <a:lnTo>
                    <a:pt x="742053" y="319970"/>
                  </a:lnTo>
                  <a:lnTo>
                    <a:pt x="743641" y="321238"/>
                  </a:lnTo>
                  <a:lnTo>
                    <a:pt x="744912" y="322507"/>
                  </a:lnTo>
                  <a:lnTo>
                    <a:pt x="746818" y="323458"/>
                  </a:lnTo>
                  <a:lnTo>
                    <a:pt x="748724" y="324410"/>
                  </a:lnTo>
                  <a:lnTo>
                    <a:pt x="750948" y="324410"/>
                  </a:lnTo>
                  <a:lnTo>
                    <a:pt x="988881" y="324410"/>
                  </a:lnTo>
                  <a:lnTo>
                    <a:pt x="991105" y="324410"/>
                  </a:lnTo>
                  <a:lnTo>
                    <a:pt x="993011" y="323458"/>
                  </a:lnTo>
                  <a:lnTo>
                    <a:pt x="994917" y="322507"/>
                  </a:lnTo>
                  <a:lnTo>
                    <a:pt x="996506" y="321238"/>
                  </a:lnTo>
                  <a:lnTo>
                    <a:pt x="997776" y="319970"/>
                  </a:lnTo>
                  <a:lnTo>
                    <a:pt x="998729" y="318067"/>
                  </a:lnTo>
                  <a:lnTo>
                    <a:pt x="999365" y="315847"/>
                  </a:lnTo>
                  <a:lnTo>
                    <a:pt x="999365" y="313310"/>
                  </a:lnTo>
                  <a:lnTo>
                    <a:pt x="999365" y="311725"/>
                  </a:lnTo>
                  <a:lnTo>
                    <a:pt x="998729" y="309188"/>
                  </a:lnTo>
                  <a:lnTo>
                    <a:pt x="997776" y="307602"/>
                  </a:lnTo>
                  <a:lnTo>
                    <a:pt x="996506" y="306017"/>
                  </a:lnTo>
                  <a:lnTo>
                    <a:pt x="994917" y="304431"/>
                  </a:lnTo>
                  <a:lnTo>
                    <a:pt x="993011" y="303797"/>
                  </a:lnTo>
                  <a:lnTo>
                    <a:pt x="991105" y="302846"/>
                  </a:lnTo>
                  <a:lnTo>
                    <a:pt x="988881" y="302529"/>
                  </a:lnTo>
                  <a:lnTo>
                    <a:pt x="750948" y="302529"/>
                  </a:lnTo>
                  <a:close/>
                  <a:moveTo>
                    <a:pt x="748724" y="219444"/>
                  </a:moveTo>
                  <a:lnTo>
                    <a:pt x="746818" y="220396"/>
                  </a:lnTo>
                  <a:lnTo>
                    <a:pt x="744912" y="221347"/>
                  </a:lnTo>
                  <a:lnTo>
                    <a:pt x="743641" y="222615"/>
                  </a:lnTo>
                  <a:lnTo>
                    <a:pt x="742053" y="224201"/>
                  </a:lnTo>
                  <a:lnTo>
                    <a:pt x="741417" y="226104"/>
                  </a:lnTo>
                  <a:lnTo>
                    <a:pt x="740464" y="228323"/>
                  </a:lnTo>
                  <a:lnTo>
                    <a:pt x="740464" y="230543"/>
                  </a:lnTo>
                  <a:lnTo>
                    <a:pt x="740464" y="232763"/>
                  </a:lnTo>
                  <a:lnTo>
                    <a:pt x="741417" y="234666"/>
                  </a:lnTo>
                  <a:lnTo>
                    <a:pt x="742053" y="236568"/>
                  </a:lnTo>
                  <a:lnTo>
                    <a:pt x="743641" y="237837"/>
                  </a:lnTo>
                  <a:lnTo>
                    <a:pt x="744912" y="239423"/>
                  </a:lnTo>
                  <a:lnTo>
                    <a:pt x="746818" y="240374"/>
                  </a:lnTo>
                  <a:lnTo>
                    <a:pt x="748724" y="241008"/>
                  </a:lnTo>
                  <a:lnTo>
                    <a:pt x="750948" y="241325"/>
                  </a:lnTo>
                  <a:lnTo>
                    <a:pt x="1133738" y="241325"/>
                  </a:lnTo>
                  <a:lnTo>
                    <a:pt x="1135644" y="241008"/>
                  </a:lnTo>
                  <a:lnTo>
                    <a:pt x="1137868" y="240374"/>
                  </a:lnTo>
                  <a:lnTo>
                    <a:pt x="1139456" y="239423"/>
                  </a:lnTo>
                  <a:lnTo>
                    <a:pt x="1141045" y="237837"/>
                  </a:lnTo>
                  <a:lnTo>
                    <a:pt x="1142316" y="236568"/>
                  </a:lnTo>
                  <a:lnTo>
                    <a:pt x="1143586" y="234666"/>
                  </a:lnTo>
                  <a:lnTo>
                    <a:pt x="1143904" y="232763"/>
                  </a:lnTo>
                  <a:lnTo>
                    <a:pt x="1144222" y="230543"/>
                  </a:lnTo>
                  <a:lnTo>
                    <a:pt x="1143904" y="228323"/>
                  </a:lnTo>
                  <a:lnTo>
                    <a:pt x="1143586" y="226104"/>
                  </a:lnTo>
                  <a:lnTo>
                    <a:pt x="1142316" y="224201"/>
                  </a:lnTo>
                  <a:lnTo>
                    <a:pt x="1141045" y="222615"/>
                  </a:lnTo>
                  <a:lnTo>
                    <a:pt x="1139456" y="221347"/>
                  </a:lnTo>
                  <a:lnTo>
                    <a:pt x="1137868" y="220396"/>
                  </a:lnTo>
                  <a:lnTo>
                    <a:pt x="1135644" y="219444"/>
                  </a:lnTo>
                  <a:lnTo>
                    <a:pt x="1133738" y="219444"/>
                  </a:lnTo>
                  <a:lnTo>
                    <a:pt x="750948" y="219444"/>
                  </a:lnTo>
                  <a:lnTo>
                    <a:pt x="748724" y="219444"/>
                  </a:lnTo>
                  <a:close/>
                  <a:moveTo>
                    <a:pt x="748724" y="141751"/>
                  </a:moveTo>
                  <a:lnTo>
                    <a:pt x="746818" y="142702"/>
                  </a:lnTo>
                  <a:lnTo>
                    <a:pt x="744912" y="143336"/>
                  </a:lnTo>
                  <a:lnTo>
                    <a:pt x="743641" y="144922"/>
                  </a:lnTo>
                  <a:lnTo>
                    <a:pt x="742053" y="146191"/>
                  </a:lnTo>
                  <a:lnTo>
                    <a:pt x="741417" y="148093"/>
                  </a:lnTo>
                  <a:lnTo>
                    <a:pt x="740464" y="150630"/>
                  </a:lnTo>
                  <a:lnTo>
                    <a:pt x="740464" y="152216"/>
                  </a:lnTo>
                  <a:lnTo>
                    <a:pt x="740464" y="154753"/>
                  </a:lnTo>
                  <a:lnTo>
                    <a:pt x="741417" y="156972"/>
                  </a:lnTo>
                  <a:lnTo>
                    <a:pt x="742053" y="158875"/>
                  </a:lnTo>
                  <a:lnTo>
                    <a:pt x="743641" y="160144"/>
                  </a:lnTo>
                  <a:lnTo>
                    <a:pt x="744912" y="161729"/>
                  </a:lnTo>
                  <a:lnTo>
                    <a:pt x="746818" y="162363"/>
                  </a:lnTo>
                  <a:lnTo>
                    <a:pt x="748724" y="163315"/>
                  </a:lnTo>
                  <a:lnTo>
                    <a:pt x="750948" y="163315"/>
                  </a:lnTo>
                  <a:lnTo>
                    <a:pt x="1133738" y="163315"/>
                  </a:lnTo>
                  <a:lnTo>
                    <a:pt x="1135644" y="163315"/>
                  </a:lnTo>
                  <a:lnTo>
                    <a:pt x="1137868" y="162363"/>
                  </a:lnTo>
                  <a:lnTo>
                    <a:pt x="1139456" y="161729"/>
                  </a:lnTo>
                  <a:lnTo>
                    <a:pt x="1141045" y="160144"/>
                  </a:lnTo>
                  <a:lnTo>
                    <a:pt x="1142316" y="158875"/>
                  </a:lnTo>
                  <a:lnTo>
                    <a:pt x="1143586" y="156972"/>
                  </a:lnTo>
                  <a:lnTo>
                    <a:pt x="1143904" y="154753"/>
                  </a:lnTo>
                  <a:lnTo>
                    <a:pt x="1144222" y="152216"/>
                  </a:lnTo>
                  <a:lnTo>
                    <a:pt x="1143904" y="150630"/>
                  </a:lnTo>
                  <a:lnTo>
                    <a:pt x="1143586" y="148093"/>
                  </a:lnTo>
                  <a:lnTo>
                    <a:pt x="1142316" y="146191"/>
                  </a:lnTo>
                  <a:lnTo>
                    <a:pt x="1141045" y="144922"/>
                  </a:lnTo>
                  <a:lnTo>
                    <a:pt x="1139456" y="143336"/>
                  </a:lnTo>
                  <a:lnTo>
                    <a:pt x="1137868" y="142702"/>
                  </a:lnTo>
                  <a:lnTo>
                    <a:pt x="1135644" y="141751"/>
                  </a:lnTo>
                  <a:lnTo>
                    <a:pt x="1133738" y="141751"/>
                  </a:lnTo>
                  <a:lnTo>
                    <a:pt x="750948" y="141751"/>
                  </a:lnTo>
                  <a:lnTo>
                    <a:pt x="748724" y="141751"/>
                  </a:lnTo>
                  <a:close/>
                  <a:moveTo>
                    <a:pt x="789068" y="0"/>
                  </a:moveTo>
                  <a:lnTo>
                    <a:pt x="1085770" y="0"/>
                  </a:lnTo>
                  <a:lnTo>
                    <a:pt x="1093712" y="317"/>
                  </a:lnTo>
                  <a:lnTo>
                    <a:pt x="1101336" y="635"/>
                  </a:lnTo>
                  <a:lnTo>
                    <a:pt x="1108960" y="1903"/>
                  </a:lnTo>
                  <a:lnTo>
                    <a:pt x="1116267" y="2854"/>
                  </a:lnTo>
                  <a:lnTo>
                    <a:pt x="1123573" y="4757"/>
                  </a:lnTo>
                  <a:lnTo>
                    <a:pt x="1130562" y="6660"/>
                  </a:lnTo>
                  <a:lnTo>
                    <a:pt x="1137868" y="8879"/>
                  </a:lnTo>
                  <a:lnTo>
                    <a:pt x="1144539" y="12051"/>
                  </a:lnTo>
                  <a:lnTo>
                    <a:pt x="1151210" y="14905"/>
                  </a:lnTo>
                  <a:lnTo>
                    <a:pt x="1157881" y="18393"/>
                  </a:lnTo>
                  <a:lnTo>
                    <a:pt x="1164235" y="21564"/>
                  </a:lnTo>
                  <a:lnTo>
                    <a:pt x="1170270" y="25687"/>
                  </a:lnTo>
                  <a:lnTo>
                    <a:pt x="1176306" y="29809"/>
                  </a:lnTo>
                  <a:lnTo>
                    <a:pt x="1181706" y="34566"/>
                  </a:lnTo>
                  <a:lnTo>
                    <a:pt x="1187424" y="39006"/>
                  </a:lnTo>
                  <a:lnTo>
                    <a:pt x="1192507" y="44079"/>
                  </a:lnTo>
                  <a:lnTo>
                    <a:pt x="1197590" y="49153"/>
                  </a:lnTo>
                  <a:lnTo>
                    <a:pt x="1202037" y="54861"/>
                  </a:lnTo>
                  <a:lnTo>
                    <a:pt x="1206802" y="60252"/>
                  </a:lnTo>
                  <a:lnTo>
                    <a:pt x="1210932" y="66277"/>
                  </a:lnTo>
                  <a:lnTo>
                    <a:pt x="1215062" y="72303"/>
                  </a:lnTo>
                  <a:lnTo>
                    <a:pt x="1218238" y="78645"/>
                  </a:lnTo>
                  <a:lnTo>
                    <a:pt x="1221733" y="84987"/>
                  </a:lnTo>
                  <a:lnTo>
                    <a:pt x="1224592" y="91964"/>
                  </a:lnTo>
                  <a:lnTo>
                    <a:pt x="1227768" y="98623"/>
                  </a:lnTo>
                  <a:lnTo>
                    <a:pt x="1229992" y="105917"/>
                  </a:lnTo>
                  <a:lnTo>
                    <a:pt x="1231898" y="112893"/>
                  </a:lnTo>
                  <a:lnTo>
                    <a:pt x="1233804" y="120187"/>
                  </a:lnTo>
                  <a:lnTo>
                    <a:pt x="1234757" y="127481"/>
                  </a:lnTo>
                  <a:lnTo>
                    <a:pt x="1236028" y="135092"/>
                  </a:lnTo>
                  <a:lnTo>
                    <a:pt x="1236345" y="143019"/>
                  </a:lnTo>
                  <a:lnTo>
                    <a:pt x="1236663" y="150630"/>
                  </a:lnTo>
                  <a:lnTo>
                    <a:pt x="1236663" y="296186"/>
                  </a:lnTo>
                  <a:lnTo>
                    <a:pt x="1236345" y="303797"/>
                  </a:lnTo>
                  <a:lnTo>
                    <a:pt x="1236028" y="311725"/>
                  </a:lnTo>
                  <a:lnTo>
                    <a:pt x="1234757" y="319019"/>
                  </a:lnTo>
                  <a:lnTo>
                    <a:pt x="1233804" y="326629"/>
                  </a:lnTo>
                  <a:lnTo>
                    <a:pt x="1231898" y="333606"/>
                  </a:lnTo>
                  <a:lnTo>
                    <a:pt x="1229992" y="340900"/>
                  </a:lnTo>
                  <a:lnTo>
                    <a:pt x="1227768" y="347876"/>
                  </a:lnTo>
                  <a:lnTo>
                    <a:pt x="1224592" y="354853"/>
                  </a:lnTo>
                  <a:lnTo>
                    <a:pt x="1221733" y="361512"/>
                  </a:lnTo>
                  <a:lnTo>
                    <a:pt x="1218238" y="367854"/>
                  </a:lnTo>
                  <a:lnTo>
                    <a:pt x="1215062" y="374197"/>
                  </a:lnTo>
                  <a:lnTo>
                    <a:pt x="1210932" y="380222"/>
                  </a:lnTo>
                  <a:lnTo>
                    <a:pt x="1206802" y="386247"/>
                  </a:lnTo>
                  <a:lnTo>
                    <a:pt x="1202037" y="391955"/>
                  </a:lnTo>
                  <a:lnTo>
                    <a:pt x="1197590" y="397346"/>
                  </a:lnTo>
                  <a:lnTo>
                    <a:pt x="1192507" y="402420"/>
                  </a:lnTo>
                  <a:lnTo>
                    <a:pt x="1187424" y="407811"/>
                  </a:lnTo>
                  <a:lnTo>
                    <a:pt x="1181706" y="412251"/>
                  </a:lnTo>
                  <a:lnTo>
                    <a:pt x="1176306" y="416690"/>
                  </a:lnTo>
                  <a:lnTo>
                    <a:pt x="1170270" y="420813"/>
                  </a:lnTo>
                  <a:lnTo>
                    <a:pt x="1164235" y="424935"/>
                  </a:lnTo>
                  <a:lnTo>
                    <a:pt x="1157881" y="428423"/>
                  </a:lnTo>
                  <a:lnTo>
                    <a:pt x="1151210" y="431912"/>
                  </a:lnTo>
                  <a:lnTo>
                    <a:pt x="1144539" y="434766"/>
                  </a:lnTo>
                  <a:lnTo>
                    <a:pt x="1137868" y="437303"/>
                  </a:lnTo>
                  <a:lnTo>
                    <a:pt x="1130562" y="440157"/>
                  </a:lnTo>
                  <a:lnTo>
                    <a:pt x="1123573" y="442059"/>
                  </a:lnTo>
                  <a:lnTo>
                    <a:pt x="1116267" y="443645"/>
                  </a:lnTo>
                  <a:lnTo>
                    <a:pt x="1108960" y="444914"/>
                  </a:lnTo>
                  <a:lnTo>
                    <a:pt x="1101336" y="446182"/>
                  </a:lnTo>
                  <a:lnTo>
                    <a:pt x="1093712" y="446499"/>
                  </a:lnTo>
                  <a:lnTo>
                    <a:pt x="1085770" y="446816"/>
                  </a:lnTo>
                  <a:lnTo>
                    <a:pt x="1060675" y="446816"/>
                  </a:lnTo>
                  <a:lnTo>
                    <a:pt x="1084500" y="523875"/>
                  </a:lnTo>
                  <a:lnTo>
                    <a:pt x="945996" y="446816"/>
                  </a:lnTo>
                  <a:lnTo>
                    <a:pt x="789068" y="446816"/>
                  </a:lnTo>
                  <a:lnTo>
                    <a:pt x="781444" y="446499"/>
                  </a:lnTo>
                  <a:lnTo>
                    <a:pt x="773502" y="446182"/>
                  </a:lnTo>
                  <a:lnTo>
                    <a:pt x="766196" y="444914"/>
                  </a:lnTo>
                  <a:lnTo>
                    <a:pt x="758889" y="443645"/>
                  </a:lnTo>
                  <a:lnTo>
                    <a:pt x="751583" y="442059"/>
                  </a:lnTo>
                  <a:lnTo>
                    <a:pt x="744277" y="440157"/>
                  </a:lnTo>
                  <a:lnTo>
                    <a:pt x="737288" y="437303"/>
                  </a:lnTo>
                  <a:lnTo>
                    <a:pt x="730299" y="434766"/>
                  </a:lnTo>
                  <a:lnTo>
                    <a:pt x="723946" y="431912"/>
                  </a:lnTo>
                  <a:lnTo>
                    <a:pt x="717275" y="428423"/>
                  </a:lnTo>
                  <a:lnTo>
                    <a:pt x="710921" y="424935"/>
                  </a:lnTo>
                  <a:lnTo>
                    <a:pt x="704886" y="420813"/>
                  </a:lnTo>
                  <a:lnTo>
                    <a:pt x="698850" y="416690"/>
                  </a:lnTo>
                  <a:lnTo>
                    <a:pt x="693132" y="412251"/>
                  </a:lnTo>
                  <a:lnTo>
                    <a:pt x="687731" y="407811"/>
                  </a:lnTo>
                  <a:lnTo>
                    <a:pt x="682649" y="402420"/>
                  </a:lnTo>
                  <a:lnTo>
                    <a:pt x="677566" y="397346"/>
                  </a:lnTo>
                  <a:lnTo>
                    <a:pt x="672801" y="391955"/>
                  </a:lnTo>
                  <a:lnTo>
                    <a:pt x="668354" y="386247"/>
                  </a:lnTo>
                  <a:lnTo>
                    <a:pt x="664224" y="380222"/>
                  </a:lnTo>
                  <a:lnTo>
                    <a:pt x="660094" y="374197"/>
                  </a:lnTo>
                  <a:lnTo>
                    <a:pt x="656600" y="367854"/>
                  </a:lnTo>
                  <a:lnTo>
                    <a:pt x="653106" y="361512"/>
                  </a:lnTo>
                  <a:lnTo>
                    <a:pt x="650247" y="354853"/>
                  </a:lnTo>
                  <a:lnTo>
                    <a:pt x="647705" y="347876"/>
                  </a:lnTo>
                  <a:lnTo>
                    <a:pt x="644846" y="340900"/>
                  </a:lnTo>
                  <a:lnTo>
                    <a:pt x="642940" y="333606"/>
                  </a:lnTo>
                  <a:lnTo>
                    <a:pt x="641669" y="326629"/>
                  </a:lnTo>
                  <a:lnTo>
                    <a:pt x="640081" y="319019"/>
                  </a:lnTo>
                  <a:lnTo>
                    <a:pt x="638810" y="311725"/>
                  </a:lnTo>
                  <a:lnTo>
                    <a:pt x="638493" y="303797"/>
                  </a:lnTo>
                  <a:lnTo>
                    <a:pt x="638175" y="296186"/>
                  </a:lnTo>
                  <a:lnTo>
                    <a:pt x="638175" y="150630"/>
                  </a:lnTo>
                  <a:lnTo>
                    <a:pt x="638493" y="143019"/>
                  </a:lnTo>
                  <a:lnTo>
                    <a:pt x="638810" y="135092"/>
                  </a:lnTo>
                  <a:lnTo>
                    <a:pt x="640081" y="127481"/>
                  </a:lnTo>
                  <a:lnTo>
                    <a:pt x="641669" y="120187"/>
                  </a:lnTo>
                  <a:lnTo>
                    <a:pt x="642940" y="112893"/>
                  </a:lnTo>
                  <a:lnTo>
                    <a:pt x="644846" y="105917"/>
                  </a:lnTo>
                  <a:lnTo>
                    <a:pt x="647705" y="98623"/>
                  </a:lnTo>
                  <a:lnTo>
                    <a:pt x="650247" y="91964"/>
                  </a:lnTo>
                  <a:lnTo>
                    <a:pt x="653106" y="84987"/>
                  </a:lnTo>
                  <a:lnTo>
                    <a:pt x="656600" y="78645"/>
                  </a:lnTo>
                  <a:lnTo>
                    <a:pt x="660094" y="72303"/>
                  </a:lnTo>
                  <a:lnTo>
                    <a:pt x="664224" y="66277"/>
                  </a:lnTo>
                  <a:lnTo>
                    <a:pt x="668354" y="60252"/>
                  </a:lnTo>
                  <a:lnTo>
                    <a:pt x="672801" y="54861"/>
                  </a:lnTo>
                  <a:lnTo>
                    <a:pt x="677566" y="49153"/>
                  </a:lnTo>
                  <a:lnTo>
                    <a:pt x="682649" y="44079"/>
                  </a:lnTo>
                  <a:lnTo>
                    <a:pt x="687731" y="39006"/>
                  </a:lnTo>
                  <a:lnTo>
                    <a:pt x="693132" y="34566"/>
                  </a:lnTo>
                  <a:lnTo>
                    <a:pt x="698850" y="29809"/>
                  </a:lnTo>
                  <a:lnTo>
                    <a:pt x="704886" y="25687"/>
                  </a:lnTo>
                  <a:lnTo>
                    <a:pt x="710921" y="21564"/>
                  </a:lnTo>
                  <a:lnTo>
                    <a:pt x="717275" y="18393"/>
                  </a:lnTo>
                  <a:lnTo>
                    <a:pt x="723946" y="14905"/>
                  </a:lnTo>
                  <a:lnTo>
                    <a:pt x="730299" y="12051"/>
                  </a:lnTo>
                  <a:lnTo>
                    <a:pt x="737288" y="8879"/>
                  </a:lnTo>
                  <a:lnTo>
                    <a:pt x="744277" y="6660"/>
                  </a:lnTo>
                  <a:lnTo>
                    <a:pt x="751583" y="4757"/>
                  </a:lnTo>
                  <a:lnTo>
                    <a:pt x="758889" y="2854"/>
                  </a:lnTo>
                  <a:lnTo>
                    <a:pt x="766196" y="1903"/>
                  </a:lnTo>
                  <a:lnTo>
                    <a:pt x="773502" y="635"/>
                  </a:lnTo>
                  <a:lnTo>
                    <a:pt x="781444" y="317"/>
                  </a:lnTo>
                  <a:lnTo>
                    <a:pt x="789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Rectangle 5"/>
            <p:cNvSpPr/>
            <p:nvPr/>
          </p:nvSpPr>
          <p:spPr bwMode="auto">
            <a:xfrm>
              <a:off x="4163646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基于灵活、可扩展的事件驱动模型，具有极强扩展性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12659" y="1139382"/>
            <a:ext cx="1533539" cy="3234374"/>
            <a:chOff x="6283545" y="1519176"/>
            <a:chExt cx="2044719" cy="4312498"/>
          </a:xfrm>
        </p:grpSpPr>
        <p:sp>
          <p:nvSpPr>
            <p:cNvPr id="51" name="圆角矩形 50"/>
            <p:cNvSpPr/>
            <p:nvPr/>
          </p:nvSpPr>
          <p:spPr>
            <a:xfrm>
              <a:off x="6283545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550661" y="1701002"/>
              <a:ext cx="1510486" cy="1510484"/>
            </a:xfrm>
            <a:prstGeom prst="ellipse">
              <a:avLst/>
            </a:prstGeom>
            <a:solidFill>
              <a:schemeClr val="accent3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693909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661827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038042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6474875" y="5207576"/>
              <a:ext cx="1662059" cy="31862"/>
              <a:chOff x="3060700" y="4724400"/>
              <a:chExt cx="5955507" cy="7880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KSO_Shape"/>
            <p:cNvSpPr/>
            <p:nvPr/>
          </p:nvSpPr>
          <p:spPr bwMode="auto">
            <a:xfrm>
              <a:off x="7036018" y="2207477"/>
              <a:ext cx="539772" cy="408428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Rectangle 5"/>
            <p:cNvSpPr/>
            <p:nvPr/>
          </p:nvSpPr>
          <p:spPr bwMode="auto">
            <a:xfrm>
              <a:off x="6448124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高度可定制的线程模型，可自定义</a:t>
              </a:r>
              <a:r>
                <a:rPr lang="en-US" altLang="zh-CN" dirty="0"/>
                <a:t>selector</a:t>
              </a:r>
              <a:r>
                <a:rPr lang="zh-CN" altLang="en-US" dirty="0"/>
                <a:t>及处理线程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6018" y="1139382"/>
            <a:ext cx="1533539" cy="3234374"/>
            <a:chOff x="8568023" y="1519176"/>
            <a:chExt cx="2044719" cy="4312498"/>
          </a:xfrm>
        </p:grpSpPr>
        <p:sp>
          <p:nvSpPr>
            <p:cNvPr id="57" name="圆角矩形 56"/>
            <p:cNvSpPr/>
            <p:nvPr/>
          </p:nvSpPr>
          <p:spPr>
            <a:xfrm>
              <a:off x="8568023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8835139" y="1701002"/>
              <a:ext cx="1510486" cy="1510484"/>
            </a:xfrm>
            <a:prstGeom prst="ellipse">
              <a:avLst/>
            </a:prstGeom>
            <a:solidFill>
              <a:schemeClr val="accent4"/>
            </a:solidFill>
            <a:ln w="14288" cap="flat">
              <a:noFill/>
              <a:prstDash val="solid"/>
              <a:miter lim="800000"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978387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946305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330535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8759353" y="5186696"/>
              <a:ext cx="1662059" cy="31862"/>
              <a:chOff x="3060700" y="4724400"/>
              <a:chExt cx="5955507" cy="7880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KSO_Shape"/>
            <p:cNvSpPr/>
            <p:nvPr/>
          </p:nvSpPr>
          <p:spPr bwMode="auto">
            <a:xfrm>
              <a:off x="9258256" y="2172770"/>
              <a:ext cx="664252" cy="463922"/>
            </a:xfrm>
            <a:custGeom>
              <a:avLst/>
              <a:gdLst>
                <a:gd name="T0" fmla="*/ 1391139 w 4254"/>
                <a:gd name="T1" fmla="*/ 144776 h 2969"/>
                <a:gd name="T2" fmla="*/ 1364476 w 4254"/>
                <a:gd name="T3" fmla="*/ 0 h 2969"/>
                <a:gd name="T4" fmla="*/ 501944 w 4254"/>
                <a:gd name="T5" fmla="*/ 622705 h 2969"/>
                <a:gd name="T6" fmla="*/ 0 w 4254"/>
                <a:gd name="T7" fmla="*/ 1256840 h 2969"/>
                <a:gd name="T8" fmla="*/ 717366 w 4254"/>
                <a:gd name="T9" fmla="*/ 622705 h 2969"/>
                <a:gd name="T10" fmla="*/ 1335697 w 4254"/>
                <a:gd name="T11" fmla="*/ 496979 h 2969"/>
                <a:gd name="T12" fmla="*/ 1495252 w 4254"/>
                <a:gd name="T13" fmla="*/ 496979 h 2969"/>
                <a:gd name="T14" fmla="*/ 422378 w 4254"/>
                <a:gd name="T15" fmla="*/ 679853 h 2969"/>
                <a:gd name="T16" fmla="*/ 2116 w 4254"/>
                <a:gd name="T17" fmla="*/ 710756 h 2969"/>
                <a:gd name="T18" fmla="*/ 33435 w 4254"/>
                <a:gd name="T19" fmla="*/ 380566 h 2969"/>
                <a:gd name="T20" fmla="*/ 360587 w 4254"/>
                <a:gd name="T21" fmla="*/ 648951 h 2969"/>
                <a:gd name="T22" fmla="*/ 360587 w 4254"/>
                <a:gd name="T23" fmla="*/ 546084 h 2969"/>
                <a:gd name="T24" fmla="*/ 86761 w 4254"/>
                <a:gd name="T25" fmla="*/ 442794 h 2969"/>
                <a:gd name="T26" fmla="*/ 64330 w 4254"/>
                <a:gd name="T27" fmla="*/ 442794 h 2969"/>
                <a:gd name="T28" fmla="*/ 155747 w 4254"/>
                <a:gd name="T29" fmla="*/ 442794 h 2969"/>
                <a:gd name="T30" fmla="*/ 188335 w 4254"/>
                <a:gd name="T31" fmla="*/ 442794 h 2969"/>
                <a:gd name="T32" fmla="*/ 64330 w 4254"/>
                <a:gd name="T33" fmla="*/ 581643 h 2969"/>
                <a:gd name="T34" fmla="*/ 391483 w 4254"/>
                <a:gd name="T35" fmla="*/ 761131 h 2969"/>
                <a:gd name="T36" fmla="*/ 422378 w 4254"/>
                <a:gd name="T37" fmla="*/ 1091321 h 2969"/>
                <a:gd name="T38" fmla="*/ 2116 w 4254"/>
                <a:gd name="T39" fmla="*/ 1060419 h 2969"/>
                <a:gd name="T40" fmla="*/ 391483 w 4254"/>
                <a:gd name="T41" fmla="*/ 761131 h 2969"/>
                <a:gd name="T42" fmla="*/ 325883 w 4254"/>
                <a:gd name="T43" fmla="*/ 1029093 h 2969"/>
                <a:gd name="T44" fmla="*/ 325883 w 4254"/>
                <a:gd name="T45" fmla="*/ 822936 h 2969"/>
                <a:gd name="T46" fmla="*/ 155323 w 4254"/>
                <a:gd name="T47" fmla="*/ 1029093 h 2969"/>
                <a:gd name="T48" fmla="*/ 86761 w 4254"/>
                <a:gd name="T49" fmla="*/ 822936 h 2969"/>
                <a:gd name="T50" fmla="*/ 224309 w 4254"/>
                <a:gd name="T51" fmla="*/ 1029093 h 2969"/>
                <a:gd name="T52" fmla="*/ 224732 w 4254"/>
                <a:gd name="T53" fmla="*/ 822936 h 2969"/>
                <a:gd name="T54" fmla="*/ 86761 w 4254"/>
                <a:gd name="T55" fmla="*/ 1029093 h 2969"/>
                <a:gd name="T56" fmla="*/ 1288295 w 4254"/>
                <a:gd name="T57" fmla="*/ 761131 h 2969"/>
                <a:gd name="T58" fmla="*/ 1257400 w 4254"/>
                <a:gd name="T59" fmla="*/ 1091321 h 2969"/>
                <a:gd name="T60" fmla="*/ 868033 w 4254"/>
                <a:gd name="T61" fmla="*/ 792034 h 2969"/>
                <a:gd name="T62" fmla="*/ 1159212 w 4254"/>
                <a:gd name="T63" fmla="*/ 822936 h 2969"/>
                <a:gd name="T64" fmla="*/ 1123238 w 4254"/>
                <a:gd name="T65" fmla="*/ 822936 h 2969"/>
                <a:gd name="T66" fmla="*/ 1226505 w 4254"/>
                <a:gd name="T67" fmla="*/ 822936 h 2969"/>
                <a:gd name="T68" fmla="*/ 985267 w 4254"/>
                <a:gd name="T69" fmla="*/ 1029093 h 2969"/>
                <a:gd name="T70" fmla="*/ 1053829 w 4254"/>
                <a:gd name="T71" fmla="*/ 1029093 h 2969"/>
                <a:gd name="T72" fmla="*/ 1053829 w 4254"/>
                <a:gd name="T73" fmla="*/ 1029093 h 2969"/>
                <a:gd name="T74" fmla="*/ 1159212 w 4254"/>
                <a:gd name="T75" fmla="*/ 1029093 h 2969"/>
                <a:gd name="T76" fmla="*/ 930247 w 4254"/>
                <a:gd name="T77" fmla="*/ 1029093 h 2969"/>
                <a:gd name="T78" fmla="*/ 1799551 w 4254"/>
                <a:gd name="T79" fmla="*/ 792034 h 2969"/>
                <a:gd name="T80" fmla="*/ 1410184 w 4254"/>
                <a:gd name="T81" fmla="*/ 1091321 h 2969"/>
                <a:gd name="T82" fmla="*/ 1379289 w 4254"/>
                <a:gd name="T83" fmla="*/ 761131 h 2969"/>
                <a:gd name="T84" fmla="*/ 1737337 w 4254"/>
                <a:gd name="T85" fmla="*/ 1024013 h 2969"/>
                <a:gd name="T86" fmla="*/ 1670467 w 4254"/>
                <a:gd name="T87" fmla="*/ 822936 h 2969"/>
                <a:gd name="T88" fmla="*/ 1737337 w 4254"/>
                <a:gd name="T89" fmla="*/ 926650 h 2969"/>
                <a:gd name="T90" fmla="*/ 1441079 w 4254"/>
                <a:gd name="T91" fmla="*/ 864421 h 2969"/>
                <a:gd name="T92" fmla="*/ 1496099 w 4254"/>
                <a:gd name="T93" fmla="*/ 822936 h 2969"/>
                <a:gd name="T94" fmla="*/ 1634070 w 4254"/>
                <a:gd name="T95" fmla="*/ 1029093 h 2969"/>
                <a:gd name="T96" fmla="*/ 1634070 w 4254"/>
                <a:gd name="T97" fmla="*/ 1029093 h 2969"/>
                <a:gd name="T98" fmla="*/ 1441079 w 4254"/>
                <a:gd name="T99" fmla="*/ 962209 h 2969"/>
                <a:gd name="T100" fmla="*/ 1087687 w 4254"/>
                <a:gd name="T101" fmla="*/ 251876 h 2969"/>
                <a:gd name="T102" fmla="*/ 963259 w 4254"/>
                <a:gd name="T103" fmla="*/ 325111 h 2969"/>
                <a:gd name="T104" fmla="*/ 838408 w 4254"/>
                <a:gd name="T105" fmla="*/ 368713 h 2969"/>
                <a:gd name="T106" fmla="*/ 770692 w 4254"/>
                <a:gd name="T107" fmla="*/ 356013 h 2969"/>
                <a:gd name="T108" fmla="*/ 877768 w 4254"/>
                <a:gd name="T109" fmla="*/ 316221 h 2969"/>
                <a:gd name="T110" fmla="*/ 1001772 w 4254"/>
                <a:gd name="T111" fmla="*/ 248066 h 2969"/>
                <a:gd name="T112" fmla="*/ 1156249 w 4254"/>
                <a:gd name="T113" fmla="*/ 184145 h 2969"/>
                <a:gd name="T114" fmla="*/ 1184605 w 4254"/>
                <a:gd name="T115" fmla="*/ 159592 h 2969"/>
                <a:gd name="T116" fmla="*/ 1325116 w 4254"/>
                <a:gd name="T117" fmla="*/ 97364 h 296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254" h="2969">
                  <a:moveTo>
                    <a:pt x="3533" y="1174"/>
                  </a:moveTo>
                  <a:cubicBezTo>
                    <a:pt x="3237" y="1174"/>
                    <a:pt x="3237" y="1174"/>
                    <a:pt x="3237" y="1174"/>
                  </a:cubicBezTo>
                  <a:cubicBezTo>
                    <a:pt x="3237" y="374"/>
                    <a:pt x="3237" y="374"/>
                    <a:pt x="3237" y="374"/>
                  </a:cubicBezTo>
                  <a:cubicBezTo>
                    <a:pt x="3287" y="342"/>
                    <a:pt x="3287" y="342"/>
                    <a:pt x="3287" y="342"/>
                  </a:cubicBezTo>
                  <a:cubicBezTo>
                    <a:pt x="3348" y="303"/>
                    <a:pt x="3348" y="303"/>
                    <a:pt x="3348" y="303"/>
                  </a:cubicBezTo>
                  <a:cubicBezTo>
                    <a:pt x="3321" y="237"/>
                    <a:pt x="3321" y="237"/>
                    <a:pt x="3321" y="237"/>
                  </a:cubicBezTo>
                  <a:cubicBezTo>
                    <a:pt x="3258" y="82"/>
                    <a:pt x="3258" y="82"/>
                    <a:pt x="3258" y="82"/>
                  </a:cubicBezTo>
                  <a:cubicBezTo>
                    <a:pt x="3224" y="0"/>
                    <a:pt x="3224" y="0"/>
                    <a:pt x="3224" y="0"/>
                  </a:cubicBezTo>
                  <a:cubicBezTo>
                    <a:pt x="3143" y="36"/>
                    <a:pt x="3143" y="36"/>
                    <a:pt x="3143" y="36"/>
                  </a:cubicBezTo>
                  <a:cubicBezTo>
                    <a:pt x="1402" y="807"/>
                    <a:pt x="1402" y="807"/>
                    <a:pt x="1402" y="807"/>
                  </a:cubicBezTo>
                  <a:cubicBezTo>
                    <a:pt x="1186" y="807"/>
                    <a:pt x="1186" y="807"/>
                    <a:pt x="1186" y="807"/>
                  </a:cubicBezTo>
                  <a:cubicBezTo>
                    <a:pt x="1186" y="1471"/>
                    <a:pt x="1186" y="1471"/>
                    <a:pt x="1186" y="1471"/>
                  </a:cubicBezTo>
                  <a:cubicBezTo>
                    <a:pt x="1301" y="1471"/>
                    <a:pt x="1301" y="1471"/>
                    <a:pt x="1301" y="1471"/>
                  </a:cubicBezTo>
                  <a:cubicBezTo>
                    <a:pt x="1301" y="2697"/>
                    <a:pt x="1301" y="2697"/>
                    <a:pt x="1301" y="2697"/>
                  </a:cubicBezTo>
                  <a:cubicBezTo>
                    <a:pt x="0" y="2697"/>
                    <a:pt x="0" y="2697"/>
                    <a:pt x="0" y="2697"/>
                  </a:cubicBezTo>
                  <a:cubicBezTo>
                    <a:pt x="0" y="2969"/>
                    <a:pt x="0" y="2969"/>
                    <a:pt x="0" y="2969"/>
                  </a:cubicBezTo>
                  <a:cubicBezTo>
                    <a:pt x="4254" y="2969"/>
                    <a:pt x="4254" y="2969"/>
                    <a:pt x="4254" y="2969"/>
                  </a:cubicBezTo>
                  <a:cubicBezTo>
                    <a:pt x="4254" y="2697"/>
                    <a:pt x="4254" y="2697"/>
                    <a:pt x="4254" y="2697"/>
                  </a:cubicBezTo>
                  <a:cubicBezTo>
                    <a:pt x="1695" y="2697"/>
                    <a:pt x="1695" y="2697"/>
                    <a:pt x="1695" y="2697"/>
                  </a:cubicBezTo>
                  <a:cubicBezTo>
                    <a:pt x="1695" y="1471"/>
                    <a:pt x="1695" y="1471"/>
                    <a:pt x="1695" y="1471"/>
                  </a:cubicBezTo>
                  <a:cubicBezTo>
                    <a:pt x="1821" y="1471"/>
                    <a:pt x="1821" y="1471"/>
                    <a:pt x="1821" y="1471"/>
                  </a:cubicBezTo>
                  <a:cubicBezTo>
                    <a:pt x="1821" y="1278"/>
                    <a:pt x="1821" y="1278"/>
                    <a:pt x="1821" y="1278"/>
                  </a:cubicBezTo>
                  <a:cubicBezTo>
                    <a:pt x="3156" y="426"/>
                    <a:pt x="3156" y="426"/>
                    <a:pt x="3156" y="426"/>
                  </a:cubicBezTo>
                  <a:cubicBezTo>
                    <a:pt x="3156" y="1174"/>
                    <a:pt x="3156" y="1174"/>
                    <a:pt x="3156" y="1174"/>
                  </a:cubicBezTo>
                  <a:cubicBezTo>
                    <a:pt x="2855" y="1174"/>
                    <a:pt x="2855" y="1174"/>
                    <a:pt x="2855" y="1174"/>
                  </a:cubicBezTo>
                  <a:cubicBezTo>
                    <a:pt x="2855" y="1662"/>
                    <a:pt x="2855" y="1662"/>
                    <a:pt x="2855" y="1662"/>
                  </a:cubicBezTo>
                  <a:cubicBezTo>
                    <a:pt x="3533" y="1662"/>
                    <a:pt x="3533" y="1662"/>
                    <a:pt x="3533" y="1662"/>
                  </a:cubicBezTo>
                  <a:cubicBezTo>
                    <a:pt x="3533" y="1174"/>
                    <a:pt x="3533" y="1174"/>
                    <a:pt x="3533" y="1174"/>
                  </a:cubicBezTo>
                  <a:close/>
                  <a:moveTo>
                    <a:pt x="925" y="899"/>
                  </a:moveTo>
                  <a:cubicBezTo>
                    <a:pt x="998" y="899"/>
                    <a:pt x="998" y="899"/>
                    <a:pt x="998" y="899"/>
                  </a:cubicBezTo>
                  <a:cubicBezTo>
                    <a:pt x="998" y="972"/>
                    <a:pt x="998" y="972"/>
                    <a:pt x="998" y="972"/>
                  </a:cubicBezTo>
                  <a:cubicBezTo>
                    <a:pt x="998" y="1606"/>
                    <a:pt x="998" y="1606"/>
                    <a:pt x="998" y="1606"/>
                  </a:cubicBezTo>
                  <a:cubicBezTo>
                    <a:pt x="998" y="1679"/>
                    <a:pt x="998" y="1679"/>
                    <a:pt x="998" y="1679"/>
                  </a:cubicBezTo>
                  <a:cubicBezTo>
                    <a:pt x="925" y="1679"/>
                    <a:pt x="925" y="1679"/>
                    <a:pt x="925" y="1679"/>
                  </a:cubicBezTo>
                  <a:cubicBezTo>
                    <a:pt x="79" y="1679"/>
                    <a:pt x="79" y="1679"/>
                    <a:pt x="79" y="1679"/>
                  </a:cubicBezTo>
                  <a:cubicBezTo>
                    <a:pt x="5" y="1679"/>
                    <a:pt x="5" y="1679"/>
                    <a:pt x="5" y="1679"/>
                  </a:cubicBezTo>
                  <a:cubicBezTo>
                    <a:pt x="5" y="1606"/>
                    <a:pt x="5" y="1606"/>
                    <a:pt x="5" y="1606"/>
                  </a:cubicBezTo>
                  <a:cubicBezTo>
                    <a:pt x="5" y="972"/>
                    <a:pt x="5" y="972"/>
                    <a:pt x="5" y="972"/>
                  </a:cubicBezTo>
                  <a:cubicBezTo>
                    <a:pt x="5" y="899"/>
                    <a:pt x="5" y="899"/>
                    <a:pt x="5" y="899"/>
                  </a:cubicBezTo>
                  <a:cubicBezTo>
                    <a:pt x="79" y="899"/>
                    <a:pt x="79" y="899"/>
                    <a:pt x="79" y="899"/>
                  </a:cubicBezTo>
                  <a:cubicBezTo>
                    <a:pt x="925" y="899"/>
                    <a:pt x="925" y="899"/>
                    <a:pt x="925" y="899"/>
                  </a:cubicBezTo>
                  <a:close/>
                  <a:moveTo>
                    <a:pt x="693" y="1046"/>
                  </a:moveTo>
                  <a:cubicBezTo>
                    <a:pt x="852" y="1521"/>
                    <a:pt x="852" y="1521"/>
                    <a:pt x="852" y="1521"/>
                  </a:cubicBezTo>
                  <a:cubicBezTo>
                    <a:pt x="852" y="1533"/>
                    <a:pt x="852" y="1533"/>
                    <a:pt x="852" y="1533"/>
                  </a:cubicBezTo>
                  <a:cubicBezTo>
                    <a:pt x="770" y="1533"/>
                    <a:pt x="770" y="1533"/>
                    <a:pt x="770" y="1533"/>
                  </a:cubicBezTo>
                  <a:cubicBezTo>
                    <a:pt x="608" y="1046"/>
                    <a:pt x="608" y="1046"/>
                    <a:pt x="608" y="1046"/>
                  </a:cubicBezTo>
                  <a:cubicBezTo>
                    <a:pt x="693" y="1046"/>
                    <a:pt x="693" y="1046"/>
                    <a:pt x="693" y="1046"/>
                  </a:cubicBezTo>
                  <a:close/>
                  <a:moveTo>
                    <a:pt x="852" y="1290"/>
                  </a:moveTo>
                  <a:cubicBezTo>
                    <a:pt x="770" y="1046"/>
                    <a:pt x="770" y="1046"/>
                    <a:pt x="770" y="1046"/>
                  </a:cubicBezTo>
                  <a:cubicBezTo>
                    <a:pt x="852" y="1046"/>
                    <a:pt x="852" y="1046"/>
                    <a:pt x="852" y="1046"/>
                  </a:cubicBezTo>
                  <a:cubicBezTo>
                    <a:pt x="852" y="1290"/>
                    <a:pt x="852" y="1290"/>
                    <a:pt x="852" y="1290"/>
                  </a:cubicBezTo>
                  <a:close/>
                  <a:moveTo>
                    <a:pt x="205" y="1046"/>
                  </a:moveTo>
                  <a:cubicBezTo>
                    <a:pt x="367" y="1533"/>
                    <a:pt x="367" y="1533"/>
                    <a:pt x="367" y="1533"/>
                  </a:cubicBezTo>
                  <a:cubicBezTo>
                    <a:pt x="281" y="1533"/>
                    <a:pt x="281" y="1533"/>
                    <a:pt x="281" y="1533"/>
                  </a:cubicBezTo>
                  <a:cubicBezTo>
                    <a:pt x="152" y="1143"/>
                    <a:pt x="152" y="1143"/>
                    <a:pt x="152" y="1143"/>
                  </a:cubicBezTo>
                  <a:cubicBezTo>
                    <a:pt x="152" y="1046"/>
                    <a:pt x="152" y="1046"/>
                    <a:pt x="152" y="1046"/>
                  </a:cubicBezTo>
                  <a:cubicBezTo>
                    <a:pt x="205" y="1046"/>
                    <a:pt x="205" y="1046"/>
                    <a:pt x="205" y="1046"/>
                  </a:cubicBezTo>
                  <a:close/>
                  <a:moveTo>
                    <a:pt x="444" y="1533"/>
                  </a:moveTo>
                  <a:cubicBezTo>
                    <a:pt x="282" y="1046"/>
                    <a:pt x="282" y="1046"/>
                    <a:pt x="282" y="1046"/>
                  </a:cubicBezTo>
                  <a:cubicBezTo>
                    <a:pt x="368" y="1046"/>
                    <a:pt x="368" y="1046"/>
                    <a:pt x="368" y="1046"/>
                  </a:cubicBezTo>
                  <a:cubicBezTo>
                    <a:pt x="530" y="1533"/>
                    <a:pt x="530" y="1533"/>
                    <a:pt x="530" y="1533"/>
                  </a:cubicBezTo>
                  <a:cubicBezTo>
                    <a:pt x="444" y="1533"/>
                    <a:pt x="444" y="1533"/>
                    <a:pt x="444" y="1533"/>
                  </a:cubicBezTo>
                  <a:close/>
                  <a:moveTo>
                    <a:pt x="607" y="1533"/>
                  </a:moveTo>
                  <a:cubicBezTo>
                    <a:pt x="445" y="1046"/>
                    <a:pt x="445" y="1046"/>
                    <a:pt x="445" y="1046"/>
                  </a:cubicBezTo>
                  <a:cubicBezTo>
                    <a:pt x="531" y="1046"/>
                    <a:pt x="531" y="1046"/>
                    <a:pt x="531" y="1046"/>
                  </a:cubicBezTo>
                  <a:cubicBezTo>
                    <a:pt x="693" y="1533"/>
                    <a:pt x="693" y="1533"/>
                    <a:pt x="693" y="1533"/>
                  </a:cubicBezTo>
                  <a:cubicBezTo>
                    <a:pt x="607" y="1533"/>
                    <a:pt x="607" y="1533"/>
                    <a:pt x="607" y="1533"/>
                  </a:cubicBezTo>
                  <a:close/>
                  <a:moveTo>
                    <a:pt x="152" y="1374"/>
                  </a:moveTo>
                  <a:cubicBezTo>
                    <a:pt x="205" y="1533"/>
                    <a:pt x="205" y="1533"/>
                    <a:pt x="205" y="1533"/>
                  </a:cubicBezTo>
                  <a:cubicBezTo>
                    <a:pt x="152" y="1533"/>
                    <a:pt x="152" y="1533"/>
                    <a:pt x="152" y="1533"/>
                  </a:cubicBezTo>
                  <a:cubicBezTo>
                    <a:pt x="152" y="1374"/>
                    <a:pt x="152" y="1374"/>
                    <a:pt x="152" y="1374"/>
                  </a:cubicBezTo>
                  <a:close/>
                  <a:moveTo>
                    <a:pt x="925" y="1798"/>
                  </a:moveTo>
                  <a:cubicBezTo>
                    <a:pt x="998" y="1798"/>
                    <a:pt x="998" y="1798"/>
                    <a:pt x="998" y="1798"/>
                  </a:cubicBezTo>
                  <a:cubicBezTo>
                    <a:pt x="998" y="1871"/>
                    <a:pt x="998" y="1871"/>
                    <a:pt x="998" y="1871"/>
                  </a:cubicBezTo>
                  <a:cubicBezTo>
                    <a:pt x="998" y="2505"/>
                    <a:pt x="998" y="2505"/>
                    <a:pt x="998" y="2505"/>
                  </a:cubicBezTo>
                  <a:cubicBezTo>
                    <a:pt x="998" y="2578"/>
                    <a:pt x="998" y="2578"/>
                    <a:pt x="998" y="2578"/>
                  </a:cubicBezTo>
                  <a:cubicBezTo>
                    <a:pt x="925" y="2578"/>
                    <a:pt x="925" y="2578"/>
                    <a:pt x="925" y="2578"/>
                  </a:cubicBezTo>
                  <a:cubicBezTo>
                    <a:pt x="79" y="2578"/>
                    <a:pt x="79" y="2578"/>
                    <a:pt x="79" y="2578"/>
                  </a:cubicBezTo>
                  <a:cubicBezTo>
                    <a:pt x="5" y="2578"/>
                    <a:pt x="5" y="2578"/>
                    <a:pt x="5" y="2578"/>
                  </a:cubicBezTo>
                  <a:cubicBezTo>
                    <a:pt x="5" y="2505"/>
                    <a:pt x="5" y="2505"/>
                    <a:pt x="5" y="2505"/>
                  </a:cubicBezTo>
                  <a:cubicBezTo>
                    <a:pt x="5" y="1871"/>
                    <a:pt x="5" y="1871"/>
                    <a:pt x="5" y="1871"/>
                  </a:cubicBezTo>
                  <a:cubicBezTo>
                    <a:pt x="5" y="1798"/>
                    <a:pt x="5" y="1798"/>
                    <a:pt x="5" y="1798"/>
                  </a:cubicBezTo>
                  <a:cubicBezTo>
                    <a:pt x="79" y="1798"/>
                    <a:pt x="79" y="1798"/>
                    <a:pt x="79" y="1798"/>
                  </a:cubicBezTo>
                  <a:cubicBezTo>
                    <a:pt x="925" y="1798"/>
                    <a:pt x="925" y="1798"/>
                    <a:pt x="925" y="1798"/>
                  </a:cubicBezTo>
                  <a:close/>
                  <a:moveTo>
                    <a:pt x="693" y="1944"/>
                  </a:moveTo>
                  <a:cubicBezTo>
                    <a:pt x="852" y="2419"/>
                    <a:pt x="852" y="2419"/>
                    <a:pt x="852" y="2419"/>
                  </a:cubicBezTo>
                  <a:cubicBezTo>
                    <a:pt x="852" y="2431"/>
                    <a:pt x="852" y="2431"/>
                    <a:pt x="852" y="2431"/>
                  </a:cubicBezTo>
                  <a:cubicBezTo>
                    <a:pt x="770" y="2431"/>
                    <a:pt x="770" y="2431"/>
                    <a:pt x="770" y="2431"/>
                  </a:cubicBezTo>
                  <a:cubicBezTo>
                    <a:pt x="608" y="1944"/>
                    <a:pt x="608" y="1944"/>
                    <a:pt x="608" y="1944"/>
                  </a:cubicBezTo>
                  <a:cubicBezTo>
                    <a:pt x="693" y="1944"/>
                    <a:pt x="693" y="1944"/>
                    <a:pt x="693" y="1944"/>
                  </a:cubicBezTo>
                  <a:close/>
                  <a:moveTo>
                    <a:pt x="852" y="2189"/>
                  </a:moveTo>
                  <a:cubicBezTo>
                    <a:pt x="770" y="1944"/>
                    <a:pt x="770" y="1944"/>
                    <a:pt x="770" y="1944"/>
                  </a:cubicBezTo>
                  <a:cubicBezTo>
                    <a:pt x="852" y="1944"/>
                    <a:pt x="852" y="1944"/>
                    <a:pt x="852" y="1944"/>
                  </a:cubicBezTo>
                  <a:cubicBezTo>
                    <a:pt x="852" y="2189"/>
                    <a:pt x="852" y="2189"/>
                    <a:pt x="852" y="2189"/>
                  </a:cubicBezTo>
                  <a:close/>
                  <a:moveTo>
                    <a:pt x="205" y="1944"/>
                  </a:moveTo>
                  <a:cubicBezTo>
                    <a:pt x="367" y="2431"/>
                    <a:pt x="367" y="2431"/>
                    <a:pt x="367" y="2431"/>
                  </a:cubicBezTo>
                  <a:cubicBezTo>
                    <a:pt x="281" y="2431"/>
                    <a:pt x="281" y="2431"/>
                    <a:pt x="281" y="2431"/>
                  </a:cubicBezTo>
                  <a:cubicBezTo>
                    <a:pt x="152" y="2042"/>
                    <a:pt x="152" y="2042"/>
                    <a:pt x="152" y="2042"/>
                  </a:cubicBezTo>
                  <a:cubicBezTo>
                    <a:pt x="152" y="1944"/>
                    <a:pt x="152" y="1944"/>
                    <a:pt x="152" y="1944"/>
                  </a:cubicBezTo>
                  <a:cubicBezTo>
                    <a:pt x="205" y="1944"/>
                    <a:pt x="205" y="1944"/>
                    <a:pt x="205" y="1944"/>
                  </a:cubicBezTo>
                  <a:close/>
                  <a:moveTo>
                    <a:pt x="444" y="2431"/>
                  </a:moveTo>
                  <a:cubicBezTo>
                    <a:pt x="282" y="1944"/>
                    <a:pt x="282" y="1944"/>
                    <a:pt x="282" y="1944"/>
                  </a:cubicBezTo>
                  <a:cubicBezTo>
                    <a:pt x="368" y="1944"/>
                    <a:pt x="368" y="1944"/>
                    <a:pt x="368" y="1944"/>
                  </a:cubicBezTo>
                  <a:cubicBezTo>
                    <a:pt x="530" y="2431"/>
                    <a:pt x="530" y="2431"/>
                    <a:pt x="530" y="2431"/>
                  </a:cubicBezTo>
                  <a:cubicBezTo>
                    <a:pt x="444" y="2431"/>
                    <a:pt x="444" y="2431"/>
                    <a:pt x="444" y="2431"/>
                  </a:cubicBezTo>
                  <a:close/>
                  <a:moveTo>
                    <a:pt x="607" y="2431"/>
                  </a:moveTo>
                  <a:cubicBezTo>
                    <a:pt x="445" y="1944"/>
                    <a:pt x="445" y="1944"/>
                    <a:pt x="445" y="1944"/>
                  </a:cubicBezTo>
                  <a:cubicBezTo>
                    <a:pt x="531" y="1944"/>
                    <a:pt x="531" y="1944"/>
                    <a:pt x="531" y="1944"/>
                  </a:cubicBezTo>
                  <a:cubicBezTo>
                    <a:pt x="693" y="2431"/>
                    <a:pt x="693" y="2431"/>
                    <a:pt x="693" y="2431"/>
                  </a:cubicBezTo>
                  <a:cubicBezTo>
                    <a:pt x="607" y="2431"/>
                    <a:pt x="607" y="2431"/>
                    <a:pt x="607" y="2431"/>
                  </a:cubicBezTo>
                  <a:close/>
                  <a:moveTo>
                    <a:pt x="152" y="2273"/>
                  </a:moveTo>
                  <a:cubicBezTo>
                    <a:pt x="205" y="2431"/>
                    <a:pt x="205" y="2431"/>
                    <a:pt x="205" y="2431"/>
                  </a:cubicBezTo>
                  <a:cubicBezTo>
                    <a:pt x="152" y="2431"/>
                    <a:pt x="152" y="2431"/>
                    <a:pt x="152" y="2431"/>
                  </a:cubicBezTo>
                  <a:cubicBezTo>
                    <a:pt x="152" y="2273"/>
                    <a:pt x="152" y="2273"/>
                    <a:pt x="152" y="2273"/>
                  </a:cubicBezTo>
                  <a:close/>
                  <a:moveTo>
                    <a:pt x="2971" y="1798"/>
                  </a:moveTo>
                  <a:cubicBezTo>
                    <a:pt x="3044" y="1798"/>
                    <a:pt x="3044" y="1798"/>
                    <a:pt x="3044" y="1798"/>
                  </a:cubicBezTo>
                  <a:cubicBezTo>
                    <a:pt x="3044" y="1871"/>
                    <a:pt x="3044" y="1871"/>
                    <a:pt x="3044" y="1871"/>
                  </a:cubicBezTo>
                  <a:cubicBezTo>
                    <a:pt x="3044" y="2505"/>
                    <a:pt x="3044" y="2505"/>
                    <a:pt x="3044" y="2505"/>
                  </a:cubicBezTo>
                  <a:cubicBezTo>
                    <a:pt x="3044" y="2578"/>
                    <a:pt x="3044" y="2578"/>
                    <a:pt x="3044" y="2578"/>
                  </a:cubicBezTo>
                  <a:cubicBezTo>
                    <a:pt x="2971" y="2578"/>
                    <a:pt x="2971" y="2578"/>
                    <a:pt x="2971" y="2578"/>
                  </a:cubicBezTo>
                  <a:cubicBezTo>
                    <a:pt x="2124" y="2578"/>
                    <a:pt x="2124" y="2578"/>
                    <a:pt x="2124" y="2578"/>
                  </a:cubicBezTo>
                  <a:cubicBezTo>
                    <a:pt x="2051" y="2578"/>
                    <a:pt x="2051" y="2578"/>
                    <a:pt x="2051" y="2578"/>
                  </a:cubicBezTo>
                  <a:cubicBezTo>
                    <a:pt x="2051" y="2505"/>
                    <a:pt x="2051" y="2505"/>
                    <a:pt x="2051" y="2505"/>
                  </a:cubicBezTo>
                  <a:cubicBezTo>
                    <a:pt x="2051" y="1871"/>
                    <a:pt x="2051" y="1871"/>
                    <a:pt x="2051" y="1871"/>
                  </a:cubicBezTo>
                  <a:cubicBezTo>
                    <a:pt x="2051" y="1798"/>
                    <a:pt x="2051" y="1798"/>
                    <a:pt x="2051" y="1798"/>
                  </a:cubicBezTo>
                  <a:cubicBezTo>
                    <a:pt x="2124" y="1798"/>
                    <a:pt x="2124" y="1798"/>
                    <a:pt x="2124" y="1798"/>
                  </a:cubicBezTo>
                  <a:cubicBezTo>
                    <a:pt x="2971" y="1798"/>
                    <a:pt x="2971" y="1798"/>
                    <a:pt x="2971" y="1798"/>
                  </a:cubicBezTo>
                  <a:close/>
                  <a:moveTo>
                    <a:pt x="2739" y="1944"/>
                  </a:moveTo>
                  <a:cubicBezTo>
                    <a:pt x="2898" y="2419"/>
                    <a:pt x="2898" y="2419"/>
                    <a:pt x="2898" y="2419"/>
                  </a:cubicBezTo>
                  <a:cubicBezTo>
                    <a:pt x="2898" y="2431"/>
                    <a:pt x="2898" y="2431"/>
                    <a:pt x="2898" y="2431"/>
                  </a:cubicBezTo>
                  <a:cubicBezTo>
                    <a:pt x="2816" y="2431"/>
                    <a:pt x="2816" y="2431"/>
                    <a:pt x="2816" y="2431"/>
                  </a:cubicBezTo>
                  <a:cubicBezTo>
                    <a:pt x="2654" y="1944"/>
                    <a:pt x="2654" y="1944"/>
                    <a:pt x="2654" y="1944"/>
                  </a:cubicBezTo>
                  <a:cubicBezTo>
                    <a:pt x="2739" y="1944"/>
                    <a:pt x="2739" y="1944"/>
                    <a:pt x="2739" y="1944"/>
                  </a:cubicBezTo>
                  <a:close/>
                  <a:moveTo>
                    <a:pt x="2898" y="2189"/>
                  </a:moveTo>
                  <a:cubicBezTo>
                    <a:pt x="2816" y="1944"/>
                    <a:pt x="2816" y="1944"/>
                    <a:pt x="2816" y="1944"/>
                  </a:cubicBezTo>
                  <a:cubicBezTo>
                    <a:pt x="2898" y="1944"/>
                    <a:pt x="2898" y="1944"/>
                    <a:pt x="2898" y="1944"/>
                  </a:cubicBezTo>
                  <a:cubicBezTo>
                    <a:pt x="2898" y="2189"/>
                    <a:pt x="2898" y="2189"/>
                    <a:pt x="2898" y="2189"/>
                  </a:cubicBezTo>
                  <a:close/>
                  <a:moveTo>
                    <a:pt x="2251" y="1944"/>
                  </a:moveTo>
                  <a:cubicBezTo>
                    <a:pt x="2414" y="2431"/>
                    <a:pt x="2414" y="2431"/>
                    <a:pt x="2414" y="2431"/>
                  </a:cubicBezTo>
                  <a:cubicBezTo>
                    <a:pt x="2328" y="2431"/>
                    <a:pt x="2328" y="2431"/>
                    <a:pt x="2328" y="2431"/>
                  </a:cubicBezTo>
                  <a:cubicBezTo>
                    <a:pt x="2198" y="2042"/>
                    <a:pt x="2198" y="2042"/>
                    <a:pt x="2198" y="2042"/>
                  </a:cubicBezTo>
                  <a:cubicBezTo>
                    <a:pt x="2198" y="1944"/>
                    <a:pt x="2198" y="1944"/>
                    <a:pt x="2198" y="1944"/>
                  </a:cubicBezTo>
                  <a:cubicBezTo>
                    <a:pt x="2251" y="1944"/>
                    <a:pt x="2251" y="1944"/>
                    <a:pt x="2251" y="1944"/>
                  </a:cubicBezTo>
                  <a:close/>
                  <a:moveTo>
                    <a:pt x="2490" y="2431"/>
                  </a:moveTo>
                  <a:cubicBezTo>
                    <a:pt x="2328" y="1944"/>
                    <a:pt x="2328" y="1944"/>
                    <a:pt x="2328" y="1944"/>
                  </a:cubicBezTo>
                  <a:cubicBezTo>
                    <a:pt x="2414" y="1944"/>
                    <a:pt x="2414" y="1944"/>
                    <a:pt x="2414" y="1944"/>
                  </a:cubicBezTo>
                  <a:cubicBezTo>
                    <a:pt x="2576" y="2431"/>
                    <a:pt x="2576" y="2431"/>
                    <a:pt x="2576" y="2431"/>
                  </a:cubicBezTo>
                  <a:cubicBezTo>
                    <a:pt x="2490" y="2431"/>
                    <a:pt x="2490" y="2431"/>
                    <a:pt x="2490" y="2431"/>
                  </a:cubicBezTo>
                  <a:close/>
                  <a:moveTo>
                    <a:pt x="2653" y="2431"/>
                  </a:moveTo>
                  <a:cubicBezTo>
                    <a:pt x="2491" y="1944"/>
                    <a:pt x="2491" y="1944"/>
                    <a:pt x="2491" y="1944"/>
                  </a:cubicBezTo>
                  <a:cubicBezTo>
                    <a:pt x="2577" y="1944"/>
                    <a:pt x="2577" y="1944"/>
                    <a:pt x="2577" y="1944"/>
                  </a:cubicBezTo>
                  <a:cubicBezTo>
                    <a:pt x="2739" y="2431"/>
                    <a:pt x="2739" y="2431"/>
                    <a:pt x="2739" y="2431"/>
                  </a:cubicBezTo>
                  <a:cubicBezTo>
                    <a:pt x="2653" y="2431"/>
                    <a:pt x="2653" y="2431"/>
                    <a:pt x="2653" y="2431"/>
                  </a:cubicBezTo>
                  <a:close/>
                  <a:moveTo>
                    <a:pt x="2198" y="2273"/>
                  </a:moveTo>
                  <a:cubicBezTo>
                    <a:pt x="2251" y="2431"/>
                    <a:pt x="2251" y="2431"/>
                    <a:pt x="2251" y="2431"/>
                  </a:cubicBezTo>
                  <a:cubicBezTo>
                    <a:pt x="2198" y="2431"/>
                    <a:pt x="2198" y="2431"/>
                    <a:pt x="2198" y="2431"/>
                  </a:cubicBezTo>
                  <a:cubicBezTo>
                    <a:pt x="2198" y="2273"/>
                    <a:pt x="2198" y="2273"/>
                    <a:pt x="2198" y="2273"/>
                  </a:cubicBezTo>
                  <a:close/>
                  <a:moveTo>
                    <a:pt x="4179" y="1798"/>
                  </a:moveTo>
                  <a:cubicBezTo>
                    <a:pt x="4252" y="1798"/>
                    <a:pt x="4252" y="1798"/>
                    <a:pt x="4252" y="1798"/>
                  </a:cubicBezTo>
                  <a:cubicBezTo>
                    <a:pt x="4252" y="1871"/>
                    <a:pt x="4252" y="1871"/>
                    <a:pt x="4252" y="1871"/>
                  </a:cubicBezTo>
                  <a:cubicBezTo>
                    <a:pt x="4252" y="2505"/>
                    <a:pt x="4252" y="2505"/>
                    <a:pt x="4252" y="2505"/>
                  </a:cubicBezTo>
                  <a:cubicBezTo>
                    <a:pt x="4252" y="2578"/>
                    <a:pt x="4252" y="2578"/>
                    <a:pt x="4252" y="2578"/>
                  </a:cubicBezTo>
                  <a:cubicBezTo>
                    <a:pt x="4179" y="2578"/>
                    <a:pt x="4179" y="2578"/>
                    <a:pt x="4179" y="2578"/>
                  </a:cubicBezTo>
                  <a:cubicBezTo>
                    <a:pt x="3332" y="2578"/>
                    <a:pt x="3332" y="2578"/>
                    <a:pt x="3332" y="2578"/>
                  </a:cubicBezTo>
                  <a:cubicBezTo>
                    <a:pt x="3259" y="2578"/>
                    <a:pt x="3259" y="2578"/>
                    <a:pt x="3259" y="2578"/>
                  </a:cubicBezTo>
                  <a:cubicBezTo>
                    <a:pt x="3259" y="2505"/>
                    <a:pt x="3259" y="2505"/>
                    <a:pt x="3259" y="2505"/>
                  </a:cubicBezTo>
                  <a:cubicBezTo>
                    <a:pt x="3259" y="1871"/>
                    <a:pt x="3259" y="1871"/>
                    <a:pt x="3259" y="1871"/>
                  </a:cubicBezTo>
                  <a:cubicBezTo>
                    <a:pt x="3259" y="1798"/>
                    <a:pt x="3259" y="1798"/>
                    <a:pt x="3259" y="1798"/>
                  </a:cubicBezTo>
                  <a:cubicBezTo>
                    <a:pt x="3332" y="1798"/>
                    <a:pt x="3332" y="1798"/>
                    <a:pt x="3332" y="1798"/>
                  </a:cubicBezTo>
                  <a:cubicBezTo>
                    <a:pt x="4179" y="1798"/>
                    <a:pt x="4179" y="1798"/>
                    <a:pt x="4179" y="1798"/>
                  </a:cubicBezTo>
                  <a:close/>
                  <a:moveTo>
                    <a:pt x="3947" y="1944"/>
                  </a:moveTo>
                  <a:cubicBezTo>
                    <a:pt x="4105" y="2419"/>
                    <a:pt x="4105" y="2419"/>
                    <a:pt x="4105" y="2419"/>
                  </a:cubicBezTo>
                  <a:cubicBezTo>
                    <a:pt x="4105" y="2431"/>
                    <a:pt x="4105" y="2431"/>
                    <a:pt x="4105" y="2431"/>
                  </a:cubicBezTo>
                  <a:cubicBezTo>
                    <a:pt x="4023" y="2431"/>
                    <a:pt x="4023" y="2431"/>
                    <a:pt x="4023" y="2431"/>
                  </a:cubicBezTo>
                  <a:cubicBezTo>
                    <a:pt x="3861" y="1944"/>
                    <a:pt x="3861" y="1944"/>
                    <a:pt x="3861" y="1944"/>
                  </a:cubicBezTo>
                  <a:cubicBezTo>
                    <a:pt x="3947" y="1944"/>
                    <a:pt x="3947" y="1944"/>
                    <a:pt x="3947" y="1944"/>
                  </a:cubicBezTo>
                  <a:close/>
                  <a:moveTo>
                    <a:pt x="4105" y="2189"/>
                  </a:moveTo>
                  <a:cubicBezTo>
                    <a:pt x="4024" y="1944"/>
                    <a:pt x="4024" y="1944"/>
                    <a:pt x="4024" y="1944"/>
                  </a:cubicBezTo>
                  <a:cubicBezTo>
                    <a:pt x="4105" y="1944"/>
                    <a:pt x="4105" y="1944"/>
                    <a:pt x="4105" y="1944"/>
                  </a:cubicBezTo>
                  <a:cubicBezTo>
                    <a:pt x="4105" y="2189"/>
                    <a:pt x="4105" y="2189"/>
                    <a:pt x="4105" y="2189"/>
                  </a:cubicBezTo>
                  <a:close/>
                  <a:moveTo>
                    <a:pt x="3458" y="1944"/>
                  </a:moveTo>
                  <a:cubicBezTo>
                    <a:pt x="3621" y="2431"/>
                    <a:pt x="3621" y="2431"/>
                    <a:pt x="3621" y="2431"/>
                  </a:cubicBezTo>
                  <a:cubicBezTo>
                    <a:pt x="3535" y="2431"/>
                    <a:pt x="3535" y="2431"/>
                    <a:pt x="3535" y="2431"/>
                  </a:cubicBezTo>
                  <a:cubicBezTo>
                    <a:pt x="3405" y="2042"/>
                    <a:pt x="3405" y="2042"/>
                    <a:pt x="3405" y="2042"/>
                  </a:cubicBezTo>
                  <a:cubicBezTo>
                    <a:pt x="3405" y="1944"/>
                    <a:pt x="3405" y="1944"/>
                    <a:pt x="3405" y="1944"/>
                  </a:cubicBezTo>
                  <a:cubicBezTo>
                    <a:pt x="3458" y="1944"/>
                    <a:pt x="3458" y="1944"/>
                    <a:pt x="3458" y="1944"/>
                  </a:cubicBezTo>
                  <a:close/>
                  <a:moveTo>
                    <a:pt x="3698" y="2431"/>
                  </a:moveTo>
                  <a:cubicBezTo>
                    <a:pt x="3535" y="1944"/>
                    <a:pt x="3535" y="1944"/>
                    <a:pt x="3535" y="1944"/>
                  </a:cubicBezTo>
                  <a:cubicBezTo>
                    <a:pt x="3621" y="1944"/>
                    <a:pt x="3621" y="1944"/>
                    <a:pt x="3621" y="1944"/>
                  </a:cubicBezTo>
                  <a:cubicBezTo>
                    <a:pt x="3784" y="2431"/>
                    <a:pt x="3784" y="2431"/>
                    <a:pt x="3784" y="2431"/>
                  </a:cubicBezTo>
                  <a:cubicBezTo>
                    <a:pt x="3698" y="2431"/>
                    <a:pt x="3698" y="2431"/>
                    <a:pt x="3698" y="2431"/>
                  </a:cubicBezTo>
                  <a:close/>
                  <a:moveTo>
                    <a:pt x="3861" y="2431"/>
                  </a:moveTo>
                  <a:cubicBezTo>
                    <a:pt x="3698" y="1944"/>
                    <a:pt x="3698" y="1944"/>
                    <a:pt x="3698" y="1944"/>
                  </a:cubicBezTo>
                  <a:cubicBezTo>
                    <a:pt x="3784" y="1944"/>
                    <a:pt x="3784" y="1944"/>
                    <a:pt x="3784" y="1944"/>
                  </a:cubicBezTo>
                  <a:cubicBezTo>
                    <a:pt x="3947" y="2431"/>
                    <a:pt x="3947" y="2431"/>
                    <a:pt x="3947" y="2431"/>
                  </a:cubicBezTo>
                  <a:cubicBezTo>
                    <a:pt x="3861" y="2431"/>
                    <a:pt x="3861" y="2431"/>
                    <a:pt x="3861" y="2431"/>
                  </a:cubicBezTo>
                  <a:close/>
                  <a:moveTo>
                    <a:pt x="3405" y="2273"/>
                  </a:moveTo>
                  <a:cubicBezTo>
                    <a:pt x="3458" y="2431"/>
                    <a:pt x="3458" y="2431"/>
                    <a:pt x="3458" y="2431"/>
                  </a:cubicBezTo>
                  <a:cubicBezTo>
                    <a:pt x="3405" y="2431"/>
                    <a:pt x="3405" y="2431"/>
                    <a:pt x="3405" y="2431"/>
                  </a:cubicBezTo>
                  <a:cubicBezTo>
                    <a:pt x="3405" y="2273"/>
                    <a:pt x="3405" y="2273"/>
                    <a:pt x="3405" y="2273"/>
                  </a:cubicBezTo>
                  <a:close/>
                  <a:moveTo>
                    <a:pt x="2449" y="532"/>
                  </a:moveTo>
                  <a:cubicBezTo>
                    <a:pt x="2639" y="448"/>
                    <a:pt x="2639" y="448"/>
                    <a:pt x="2639" y="448"/>
                  </a:cubicBezTo>
                  <a:cubicBezTo>
                    <a:pt x="2604" y="574"/>
                    <a:pt x="2604" y="574"/>
                    <a:pt x="2604" y="574"/>
                  </a:cubicBezTo>
                  <a:cubicBezTo>
                    <a:pt x="2570" y="595"/>
                    <a:pt x="2570" y="595"/>
                    <a:pt x="2570" y="595"/>
                  </a:cubicBezTo>
                  <a:cubicBezTo>
                    <a:pt x="2449" y="532"/>
                    <a:pt x="2449" y="532"/>
                    <a:pt x="2449" y="532"/>
                  </a:cubicBezTo>
                  <a:close/>
                  <a:moveTo>
                    <a:pt x="2123" y="676"/>
                  </a:moveTo>
                  <a:cubicBezTo>
                    <a:pt x="2280" y="607"/>
                    <a:pt x="2280" y="607"/>
                    <a:pt x="2280" y="607"/>
                  </a:cubicBezTo>
                  <a:cubicBezTo>
                    <a:pt x="2276" y="768"/>
                    <a:pt x="2276" y="768"/>
                    <a:pt x="2276" y="768"/>
                  </a:cubicBezTo>
                  <a:cubicBezTo>
                    <a:pt x="2123" y="676"/>
                    <a:pt x="2123" y="676"/>
                    <a:pt x="2123" y="676"/>
                  </a:cubicBezTo>
                  <a:close/>
                  <a:moveTo>
                    <a:pt x="1886" y="782"/>
                  </a:moveTo>
                  <a:cubicBezTo>
                    <a:pt x="1988" y="737"/>
                    <a:pt x="1988" y="737"/>
                    <a:pt x="1988" y="737"/>
                  </a:cubicBezTo>
                  <a:cubicBezTo>
                    <a:pt x="1981" y="871"/>
                    <a:pt x="1981" y="871"/>
                    <a:pt x="1981" y="871"/>
                  </a:cubicBezTo>
                  <a:cubicBezTo>
                    <a:pt x="1886" y="782"/>
                    <a:pt x="1886" y="782"/>
                    <a:pt x="1886" y="782"/>
                  </a:cubicBezTo>
                  <a:close/>
                  <a:moveTo>
                    <a:pt x="1970" y="978"/>
                  </a:moveTo>
                  <a:cubicBezTo>
                    <a:pt x="1821" y="1073"/>
                    <a:pt x="1821" y="1073"/>
                    <a:pt x="1821" y="1073"/>
                  </a:cubicBezTo>
                  <a:cubicBezTo>
                    <a:pt x="1821" y="841"/>
                    <a:pt x="1821" y="841"/>
                    <a:pt x="1821" y="841"/>
                  </a:cubicBezTo>
                  <a:cubicBezTo>
                    <a:pt x="1970" y="978"/>
                    <a:pt x="1970" y="978"/>
                    <a:pt x="1970" y="978"/>
                  </a:cubicBezTo>
                  <a:close/>
                  <a:moveTo>
                    <a:pt x="2207" y="827"/>
                  </a:moveTo>
                  <a:cubicBezTo>
                    <a:pt x="2065" y="917"/>
                    <a:pt x="2065" y="917"/>
                    <a:pt x="2065" y="917"/>
                  </a:cubicBezTo>
                  <a:cubicBezTo>
                    <a:pt x="2074" y="747"/>
                    <a:pt x="2074" y="747"/>
                    <a:pt x="2074" y="747"/>
                  </a:cubicBezTo>
                  <a:cubicBezTo>
                    <a:pt x="2207" y="827"/>
                    <a:pt x="2207" y="827"/>
                    <a:pt x="2207" y="827"/>
                  </a:cubicBezTo>
                  <a:close/>
                  <a:moveTo>
                    <a:pt x="2486" y="649"/>
                  </a:moveTo>
                  <a:cubicBezTo>
                    <a:pt x="2363" y="727"/>
                    <a:pt x="2363" y="727"/>
                    <a:pt x="2363" y="727"/>
                  </a:cubicBezTo>
                  <a:cubicBezTo>
                    <a:pt x="2367" y="586"/>
                    <a:pt x="2367" y="586"/>
                    <a:pt x="2367" y="586"/>
                  </a:cubicBezTo>
                  <a:cubicBezTo>
                    <a:pt x="2486" y="649"/>
                    <a:pt x="2486" y="649"/>
                    <a:pt x="2486" y="649"/>
                  </a:cubicBezTo>
                  <a:close/>
                  <a:moveTo>
                    <a:pt x="2774" y="465"/>
                  </a:moveTo>
                  <a:cubicBezTo>
                    <a:pt x="2713" y="504"/>
                    <a:pt x="2713" y="504"/>
                    <a:pt x="2713" y="504"/>
                  </a:cubicBezTo>
                  <a:cubicBezTo>
                    <a:pt x="2732" y="435"/>
                    <a:pt x="2732" y="435"/>
                    <a:pt x="2732" y="435"/>
                  </a:cubicBezTo>
                  <a:cubicBezTo>
                    <a:pt x="2774" y="465"/>
                    <a:pt x="2774" y="465"/>
                    <a:pt x="2774" y="465"/>
                  </a:cubicBezTo>
                  <a:close/>
                  <a:moveTo>
                    <a:pt x="2938" y="360"/>
                  </a:moveTo>
                  <a:cubicBezTo>
                    <a:pt x="2851" y="416"/>
                    <a:pt x="2851" y="416"/>
                    <a:pt x="2851" y="416"/>
                  </a:cubicBezTo>
                  <a:cubicBezTo>
                    <a:pt x="2833" y="403"/>
                    <a:pt x="2815" y="389"/>
                    <a:pt x="2799" y="377"/>
                  </a:cubicBezTo>
                  <a:cubicBezTo>
                    <a:pt x="2931" y="318"/>
                    <a:pt x="2931" y="318"/>
                    <a:pt x="2931" y="318"/>
                  </a:cubicBezTo>
                  <a:cubicBezTo>
                    <a:pt x="2933" y="332"/>
                    <a:pt x="2936" y="345"/>
                    <a:pt x="2938" y="360"/>
                  </a:cubicBezTo>
                  <a:close/>
                  <a:moveTo>
                    <a:pt x="2996" y="290"/>
                  </a:moveTo>
                  <a:cubicBezTo>
                    <a:pt x="3131" y="230"/>
                    <a:pt x="3131" y="230"/>
                    <a:pt x="3131" y="230"/>
                  </a:cubicBezTo>
                  <a:cubicBezTo>
                    <a:pt x="3134" y="235"/>
                    <a:pt x="3134" y="235"/>
                    <a:pt x="3134" y="235"/>
                  </a:cubicBezTo>
                  <a:cubicBezTo>
                    <a:pt x="2988" y="328"/>
                    <a:pt x="2988" y="328"/>
                    <a:pt x="2988" y="328"/>
                  </a:cubicBezTo>
                  <a:cubicBezTo>
                    <a:pt x="2991" y="313"/>
                    <a:pt x="2994" y="300"/>
                    <a:pt x="2996" y="2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Rectangle 5"/>
            <p:cNvSpPr/>
            <p:nvPr/>
          </p:nvSpPr>
          <p:spPr bwMode="auto">
            <a:xfrm>
              <a:off x="8732602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可靠的无连接数据</a:t>
              </a:r>
              <a:r>
                <a:rPr lang="en-US" altLang="zh-CN" dirty="0"/>
                <a:t>Socket</a:t>
              </a:r>
              <a:r>
                <a:rPr lang="zh-CN" altLang="en-US" dirty="0"/>
                <a:t>支持（</a:t>
              </a:r>
              <a:r>
                <a:rPr lang="en-US" altLang="zh-CN" dirty="0"/>
                <a:t>UDP</a:t>
              </a:r>
              <a:r>
                <a:rPr lang="zh-CN" altLang="en-US" dirty="0"/>
                <a:t>）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85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性能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61194" y="1159260"/>
            <a:ext cx="1533539" cy="3234374"/>
            <a:chOff x="1714589" y="1519176"/>
            <a:chExt cx="2044719" cy="4312498"/>
          </a:xfrm>
        </p:grpSpPr>
        <p:sp>
          <p:nvSpPr>
            <p:cNvPr id="39" name="圆角矩形 38"/>
            <p:cNvSpPr/>
            <p:nvPr/>
          </p:nvSpPr>
          <p:spPr>
            <a:xfrm>
              <a:off x="1714589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981705" y="1701002"/>
              <a:ext cx="1510486" cy="151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24953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092871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13970" y="5166831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905919" y="5207576"/>
              <a:ext cx="1662059" cy="31862"/>
              <a:chOff x="3060700" y="4724400"/>
              <a:chExt cx="5955507" cy="7880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5"/>
            <p:cNvSpPr/>
            <p:nvPr/>
          </p:nvSpPr>
          <p:spPr bwMode="auto">
            <a:xfrm>
              <a:off x="1879168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更好的吞吐量，低延迟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2467428" y="2153178"/>
              <a:ext cx="539040" cy="503106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74553" y="1159260"/>
            <a:ext cx="1533539" cy="3234374"/>
            <a:chOff x="3999067" y="1519176"/>
            <a:chExt cx="2044719" cy="4312498"/>
          </a:xfrm>
        </p:grpSpPr>
        <p:sp>
          <p:nvSpPr>
            <p:cNvPr id="45" name="圆角矩形 44"/>
            <p:cNvSpPr/>
            <p:nvPr/>
          </p:nvSpPr>
          <p:spPr>
            <a:xfrm>
              <a:off x="3999067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66183" y="1701002"/>
              <a:ext cx="1510486" cy="1510484"/>
            </a:xfrm>
            <a:prstGeom prst="ellipse">
              <a:avLst/>
            </a:prstGeom>
            <a:solidFill>
              <a:schemeClr val="accent2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409431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377349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759976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190397" y="5207576"/>
              <a:ext cx="1662059" cy="31862"/>
              <a:chOff x="3060700" y="4724400"/>
              <a:chExt cx="5955507" cy="788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KSO_Shape"/>
            <p:cNvSpPr/>
            <p:nvPr/>
          </p:nvSpPr>
          <p:spPr bwMode="auto">
            <a:xfrm>
              <a:off x="4721680" y="2131928"/>
              <a:ext cx="599492" cy="559526"/>
            </a:xfrm>
            <a:custGeom>
              <a:avLst/>
              <a:gdLst>
                <a:gd name="T0" fmla="*/ 1555232 w 2741613"/>
                <a:gd name="T1" fmla="*/ 1766302 h 2557463"/>
                <a:gd name="T2" fmla="*/ 1500877 w 2741613"/>
                <a:gd name="T3" fmla="*/ 1732308 h 2557463"/>
                <a:gd name="T4" fmla="*/ 410527 w 2741613"/>
                <a:gd name="T5" fmla="*/ 1777780 h 2557463"/>
                <a:gd name="T6" fmla="*/ 294306 w 2741613"/>
                <a:gd name="T7" fmla="*/ 1747980 h 2557463"/>
                <a:gd name="T8" fmla="*/ 1473436 w 2741613"/>
                <a:gd name="T9" fmla="*/ 1657260 h 2557463"/>
                <a:gd name="T10" fmla="*/ 1387009 w 2741613"/>
                <a:gd name="T11" fmla="*/ 1662603 h 2557463"/>
                <a:gd name="T12" fmla="*/ 511578 w 2741613"/>
                <a:gd name="T13" fmla="*/ 1682417 h 2557463"/>
                <a:gd name="T14" fmla="*/ 414761 w 2741613"/>
                <a:gd name="T15" fmla="*/ 1659264 h 2557463"/>
                <a:gd name="T16" fmla="*/ 1116006 w 2741613"/>
                <a:gd name="T17" fmla="*/ 1639146 h 2557463"/>
                <a:gd name="T18" fmla="*/ 1025639 w 2741613"/>
                <a:gd name="T19" fmla="*/ 1606463 h 2557463"/>
                <a:gd name="T20" fmla="*/ 902419 w 2741613"/>
                <a:gd name="T21" fmla="*/ 1619000 h 2557463"/>
                <a:gd name="T22" fmla="*/ 844427 w 2741613"/>
                <a:gd name="T23" fmla="*/ 1606240 h 2557463"/>
                <a:gd name="T24" fmla="*/ 445447 w 2741613"/>
                <a:gd name="T25" fmla="*/ 1163753 h 2557463"/>
                <a:gd name="T26" fmla="*/ 787487 w 2741613"/>
                <a:gd name="T27" fmla="*/ 791326 h 2557463"/>
                <a:gd name="T28" fmla="*/ 436007 w 2741613"/>
                <a:gd name="T29" fmla="*/ 849224 h 2557463"/>
                <a:gd name="T30" fmla="*/ 288609 w 2741613"/>
                <a:gd name="T31" fmla="*/ 1698536 h 2557463"/>
                <a:gd name="T32" fmla="*/ 48617 w 2741613"/>
                <a:gd name="T33" fmla="*/ 1149773 h 2557463"/>
                <a:gd name="T34" fmla="*/ 9281 w 2741613"/>
                <a:gd name="T35" fmla="*/ 859603 h 2557463"/>
                <a:gd name="T36" fmla="*/ 145851 w 2741613"/>
                <a:gd name="T37" fmla="*/ 699059 h 2557463"/>
                <a:gd name="T38" fmla="*/ 1592699 w 2741613"/>
                <a:gd name="T39" fmla="*/ 734392 h 2557463"/>
                <a:gd name="T40" fmla="*/ 1871083 w 2741613"/>
                <a:gd name="T41" fmla="*/ 787391 h 2557463"/>
                <a:gd name="T42" fmla="*/ 1890905 w 2741613"/>
                <a:gd name="T43" fmla="*/ 1065196 h 2557463"/>
                <a:gd name="T44" fmla="*/ 1812940 w 2741613"/>
                <a:gd name="T45" fmla="*/ 1357575 h 2557463"/>
                <a:gd name="T46" fmla="*/ 1457031 w 2741613"/>
                <a:gd name="T47" fmla="*/ 968693 h 2557463"/>
                <a:gd name="T48" fmla="*/ 1541163 w 2741613"/>
                <a:gd name="T49" fmla="*/ 700164 h 2557463"/>
                <a:gd name="T50" fmla="*/ 1241834 w 2741613"/>
                <a:gd name="T51" fmla="*/ 723340 h 2557463"/>
                <a:gd name="T52" fmla="*/ 1102527 w 2741613"/>
                <a:gd name="T53" fmla="*/ 893083 h 2557463"/>
                <a:gd name="T54" fmla="*/ 798746 w 2741613"/>
                <a:gd name="T55" fmla="*/ 901471 h 2557463"/>
                <a:gd name="T56" fmla="*/ 624337 w 2741613"/>
                <a:gd name="T57" fmla="*/ 850924 h 2557463"/>
                <a:gd name="T58" fmla="*/ 750839 w 2741613"/>
                <a:gd name="T59" fmla="*/ 677208 h 2557463"/>
                <a:gd name="T60" fmla="*/ 1062788 w 2741613"/>
                <a:gd name="T61" fmla="*/ 640566 h 2557463"/>
                <a:gd name="T62" fmla="*/ 137222 w 2741613"/>
                <a:gd name="T63" fmla="*/ 399417 h 2557463"/>
                <a:gd name="T64" fmla="*/ 292755 w 2741613"/>
                <a:gd name="T65" fmla="*/ 345682 h 2557463"/>
                <a:gd name="T66" fmla="*/ 334009 w 2741613"/>
                <a:gd name="T67" fmla="*/ 437452 h 2557463"/>
                <a:gd name="T68" fmla="*/ 372176 w 2741613"/>
                <a:gd name="T69" fmla="*/ 447403 h 2557463"/>
                <a:gd name="T70" fmla="*/ 362248 w 2741613"/>
                <a:gd name="T71" fmla="*/ 593130 h 2557463"/>
                <a:gd name="T72" fmla="*/ 240028 w 2741613"/>
                <a:gd name="T73" fmla="*/ 702591 h 2557463"/>
                <a:gd name="T74" fmla="*/ 122440 w 2741613"/>
                <a:gd name="T75" fmla="*/ 567478 h 2557463"/>
                <a:gd name="T76" fmla="*/ 107439 w 2741613"/>
                <a:gd name="T77" fmla="*/ 480131 h 2557463"/>
                <a:gd name="T78" fmla="*/ 170093 w 2741613"/>
                <a:gd name="T79" fmla="*/ 347893 h 2557463"/>
                <a:gd name="T80" fmla="*/ 1776846 w 2741613"/>
                <a:gd name="T81" fmla="*/ 366247 h 2557463"/>
                <a:gd name="T82" fmla="*/ 1798449 w 2741613"/>
                <a:gd name="T83" fmla="*/ 502465 h 2557463"/>
                <a:gd name="T84" fmla="*/ 1760093 w 2741613"/>
                <a:gd name="T85" fmla="*/ 621435 h 2557463"/>
                <a:gd name="T86" fmla="*/ 1630031 w 2741613"/>
                <a:gd name="T87" fmla="*/ 697505 h 2557463"/>
                <a:gd name="T88" fmla="*/ 1535902 w 2741613"/>
                <a:gd name="T89" fmla="*/ 561508 h 2557463"/>
                <a:gd name="T90" fmla="*/ 1552215 w 2741613"/>
                <a:gd name="T91" fmla="*/ 453594 h 2557463"/>
                <a:gd name="T92" fmla="*/ 1541854 w 2741613"/>
                <a:gd name="T93" fmla="*/ 422193 h 2557463"/>
                <a:gd name="T94" fmla="*/ 1010412 w 2741613"/>
                <a:gd name="T95" fmla="*/ 326683 h 2557463"/>
                <a:gd name="T96" fmla="*/ 1058285 w 2741613"/>
                <a:gd name="T97" fmla="*/ 408958 h 2557463"/>
                <a:gd name="T98" fmla="*/ 1092921 w 2741613"/>
                <a:gd name="T99" fmla="*/ 435649 h 2557463"/>
                <a:gd name="T100" fmla="*/ 1092260 w 2741613"/>
                <a:gd name="T101" fmla="*/ 528071 h 2557463"/>
                <a:gd name="T102" fmla="*/ 1006661 w 2741613"/>
                <a:gd name="T103" fmla="*/ 635492 h 2557463"/>
                <a:gd name="T104" fmla="*/ 893265 w 2741613"/>
                <a:gd name="T105" fmla="*/ 569098 h 2557463"/>
                <a:gd name="T106" fmla="*/ 861497 w 2741613"/>
                <a:gd name="T107" fmla="*/ 458589 h 2557463"/>
                <a:gd name="T108" fmla="*/ 868115 w 2741613"/>
                <a:gd name="T109" fmla="*/ 376093 h 2557463"/>
                <a:gd name="T110" fmla="*/ 514509 w 2741613"/>
                <a:gd name="T111" fmla="*/ 219583 h 2557463"/>
                <a:gd name="T112" fmla="*/ 515613 w 2741613"/>
                <a:gd name="T113" fmla="*/ 155869 h 2557463"/>
                <a:gd name="T114" fmla="*/ 520248 w 2741613"/>
                <a:gd name="T115" fmla="*/ 152562 h 2557463"/>
                <a:gd name="T116" fmla="*/ 791747 w 2741613"/>
                <a:gd name="T117" fmla="*/ 99650 h 2557463"/>
                <a:gd name="T118" fmla="*/ 848917 w 2741613"/>
                <a:gd name="T119" fmla="*/ 59085 h 2557463"/>
                <a:gd name="T120" fmla="*/ 813158 w 2741613"/>
                <a:gd name="T121" fmla="*/ 292558 h 2557463"/>
                <a:gd name="T122" fmla="*/ 481620 w 2741613"/>
                <a:gd name="T123" fmla="*/ 286605 h 2557463"/>
                <a:gd name="T124" fmla="*/ 458664 w 2741613"/>
                <a:gd name="T125" fmla="*/ 50267 h 2557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41613" h="2557463">
                  <a:moveTo>
                    <a:pt x="2199444" y="2463800"/>
                  </a:moveTo>
                  <a:lnTo>
                    <a:pt x="2327275" y="2463800"/>
                  </a:lnTo>
                  <a:lnTo>
                    <a:pt x="2325367" y="2467928"/>
                  </a:lnTo>
                  <a:lnTo>
                    <a:pt x="2325685" y="2470150"/>
                  </a:lnTo>
                  <a:lnTo>
                    <a:pt x="2326003" y="2473325"/>
                  </a:lnTo>
                  <a:lnTo>
                    <a:pt x="2326321" y="2477770"/>
                  </a:lnTo>
                  <a:lnTo>
                    <a:pt x="2326321" y="2483803"/>
                  </a:lnTo>
                  <a:lnTo>
                    <a:pt x="2325685" y="2492058"/>
                  </a:lnTo>
                  <a:lnTo>
                    <a:pt x="2323777" y="2502218"/>
                  </a:lnTo>
                  <a:lnTo>
                    <a:pt x="2321233" y="2514283"/>
                  </a:lnTo>
                  <a:lnTo>
                    <a:pt x="2319326" y="2515235"/>
                  </a:lnTo>
                  <a:lnTo>
                    <a:pt x="2316464" y="2515870"/>
                  </a:lnTo>
                  <a:lnTo>
                    <a:pt x="2308514" y="2516505"/>
                  </a:lnTo>
                  <a:lnTo>
                    <a:pt x="2293568" y="2517140"/>
                  </a:lnTo>
                  <a:lnTo>
                    <a:pt x="2292614" y="2517140"/>
                  </a:lnTo>
                  <a:lnTo>
                    <a:pt x="2292296" y="2516823"/>
                  </a:lnTo>
                  <a:lnTo>
                    <a:pt x="2291024" y="2515235"/>
                  </a:lnTo>
                  <a:lnTo>
                    <a:pt x="2290388" y="2513965"/>
                  </a:lnTo>
                  <a:lnTo>
                    <a:pt x="2289435" y="2512060"/>
                  </a:lnTo>
                  <a:lnTo>
                    <a:pt x="2288799" y="2511425"/>
                  </a:lnTo>
                  <a:lnTo>
                    <a:pt x="2288163" y="2511108"/>
                  </a:lnTo>
                  <a:lnTo>
                    <a:pt x="2286891" y="2510790"/>
                  </a:lnTo>
                  <a:lnTo>
                    <a:pt x="2285937" y="2511108"/>
                  </a:lnTo>
                  <a:lnTo>
                    <a:pt x="2284029" y="2511425"/>
                  </a:lnTo>
                  <a:lnTo>
                    <a:pt x="2282121" y="2512695"/>
                  </a:lnTo>
                  <a:lnTo>
                    <a:pt x="2276397" y="2516188"/>
                  </a:lnTo>
                  <a:lnTo>
                    <a:pt x="2264313" y="2525078"/>
                  </a:lnTo>
                  <a:lnTo>
                    <a:pt x="2251594" y="2533333"/>
                  </a:lnTo>
                  <a:lnTo>
                    <a:pt x="2245234" y="2537143"/>
                  </a:lnTo>
                  <a:lnTo>
                    <a:pt x="2238238" y="2540636"/>
                  </a:lnTo>
                  <a:lnTo>
                    <a:pt x="2231243" y="2543811"/>
                  </a:lnTo>
                  <a:lnTo>
                    <a:pt x="2223929" y="2547303"/>
                  </a:lnTo>
                  <a:lnTo>
                    <a:pt x="2216615" y="2549843"/>
                  </a:lnTo>
                  <a:lnTo>
                    <a:pt x="2208665" y="2552066"/>
                  </a:lnTo>
                  <a:lnTo>
                    <a:pt x="2200716" y="2554606"/>
                  </a:lnTo>
                  <a:lnTo>
                    <a:pt x="2192130" y="2555876"/>
                  </a:lnTo>
                  <a:lnTo>
                    <a:pt x="2183226" y="2557146"/>
                  </a:lnTo>
                  <a:lnTo>
                    <a:pt x="2174004" y="2557463"/>
                  </a:lnTo>
                  <a:lnTo>
                    <a:pt x="2164147" y="2557463"/>
                  </a:lnTo>
                  <a:lnTo>
                    <a:pt x="2153971" y="2557146"/>
                  </a:lnTo>
                  <a:lnTo>
                    <a:pt x="2145703" y="2556193"/>
                  </a:lnTo>
                  <a:lnTo>
                    <a:pt x="2139026" y="2554923"/>
                  </a:lnTo>
                  <a:lnTo>
                    <a:pt x="2133302" y="2553336"/>
                  </a:lnTo>
                  <a:lnTo>
                    <a:pt x="2128850" y="2551113"/>
                  </a:lnTo>
                  <a:lnTo>
                    <a:pt x="2125352" y="2548891"/>
                  </a:lnTo>
                  <a:lnTo>
                    <a:pt x="2123762" y="2547303"/>
                  </a:lnTo>
                  <a:lnTo>
                    <a:pt x="2122808" y="2545716"/>
                  </a:lnTo>
                  <a:lnTo>
                    <a:pt x="2121854" y="2544446"/>
                  </a:lnTo>
                  <a:lnTo>
                    <a:pt x="2121536" y="2542858"/>
                  </a:lnTo>
                  <a:lnTo>
                    <a:pt x="2120900" y="2539366"/>
                  </a:lnTo>
                  <a:lnTo>
                    <a:pt x="2121218" y="2535873"/>
                  </a:lnTo>
                  <a:lnTo>
                    <a:pt x="2122490" y="2532380"/>
                  </a:lnTo>
                  <a:lnTo>
                    <a:pt x="2124398" y="2528570"/>
                  </a:lnTo>
                  <a:lnTo>
                    <a:pt x="2126624" y="2524443"/>
                  </a:lnTo>
                  <a:lnTo>
                    <a:pt x="2129486" y="2520633"/>
                  </a:lnTo>
                  <a:lnTo>
                    <a:pt x="2132984" y="2516505"/>
                  </a:lnTo>
                  <a:lnTo>
                    <a:pt x="2137118" y="2512060"/>
                  </a:lnTo>
                  <a:lnTo>
                    <a:pt x="2141252" y="2507933"/>
                  </a:lnTo>
                  <a:lnTo>
                    <a:pt x="2150155" y="2499678"/>
                  </a:lnTo>
                  <a:lnTo>
                    <a:pt x="2160013" y="2491740"/>
                  </a:lnTo>
                  <a:lnTo>
                    <a:pt x="2169871" y="2484120"/>
                  </a:lnTo>
                  <a:lnTo>
                    <a:pt x="2178774" y="2477770"/>
                  </a:lnTo>
                  <a:lnTo>
                    <a:pt x="2193402" y="2467610"/>
                  </a:lnTo>
                  <a:lnTo>
                    <a:pt x="2199444" y="2463800"/>
                  </a:lnTo>
                  <a:close/>
                  <a:moveTo>
                    <a:pt x="417513" y="2463800"/>
                  </a:moveTo>
                  <a:lnTo>
                    <a:pt x="545027" y="2463800"/>
                  </a:lnTo>
                  <a:lnTo>
                    <a:pt x="551069" y="2467610"/>
                  </a:lnTo>
                  <a:lnTo>
                    <a:pt x="565696" y="2477770"/>
                  </a:lnTo>
                  <a:lnTo>
                    <a:pt x="574918" y="2484120"/>
                  </a:lnTo>
                  <a:lnTo>
                    <a:pt x="584775" y="2491740"/>
                  </a:lnTo>
                  <a:lnTo>
                    <a:pt x="594315" y="2499678"/>
                  </a:lnTo>
                  <a:lnTo>
                    <a:pt x="603537" y="2507933"/>
                  </a:lnTo>
                  <a:lnTo>
                    <a:pt x="607671" y="2512060"/>
                  </a:lnTo>
                  <a:lnTo>
                    <a:pt x="611805" y="2516505"/>
                  </a:lnTo>
                  <a:lnTo>
                    <a:pt x="614984" y="2520633"/>
                  </a:lnTo>
                  <a:lnTo>
                    <a:pt x="618164" y="2524443"/>
                  </a:lnTo>
                  <a:lnTo>
                    <a:pt x="620390" y="2528570"/>
                  </a:lnTo>
                  <a:lnTo>
                    <a:pt x="622298" y="2532380"/>
                  </a:lnTo>
                  <a:lnTo>
                    <a:pt x="623570" y="2535873"/>
                  </a:lnTo>
                  <a:lnTo>
                    <a:pt x="623888" y="2539366"/>
                  </a:lnTo>
                  <a:lnTo>
                    <a:pt x="622934" y="2542858"/>
                  </a:lnTo>
                  <a:lnTo>
                    <a:pt x="622616" y="2544446"/>
                  </a:lnTo>
                  <a:lnTo>
                    <a:pt x="621980" y="2545716"/>
                  </a:lnTo>
                  <a:lnTo>
                    <a:pt x="620708" y="2547303"/>
                  </a:lnTo>
                  <a:lnTo>
                    <a:pt x="619436" y="2548891"/>
                  </a:lnTo>
                  <a:lnTo>
                    <a:pt x="615938" y="2551113"/>
                  </a:lnTo>
                  <a:lnTo>
                    <a:pt x="611487" y="2553336"/>
                  </a:lnTo>
                  <a:lnTo>
                    <a:pt x="605763" y="2554923"/>
                  </a:lnTo>
                  <a:lnTo>
                    <a:pt x="599085" y="2556193"/>
                  </a:lnTo>
                  <a:lnTo>
                    <a:pt x="590817" y="2557146"/>
                  </a:lnTo>
                  <a:lnTo>
                    <a:pt x="580642" y="2557463"/>
                  </a:lnTo>
                  <a:lnTo>
                    <a:pt x="570784" y="2557463"/>
                  </a:lnTo>
                  <a:lnTo>
                    <a:pt x="561244" y="2557146"/>
                  </a:lnTo>
                  <a:lnTo>
                    <a:pt x="552659" y="2555876"/>
                  </a:lnTo>
                  <a:lnTo>
                    <a:pt x="544073" y="2554606"/>
                  </a:lnTo>
                  <a:lnTo>
                    <a:pt x="536123" y="2552066"/>
                  </a:lnTo>
                  <a:lnTo>
                    <a:pt x="528173" y="2549843"/>
                  </a:lnTo>
                  <a:lnTo>
                    <a:pt x="520542" y="2547303"/>
                  </a:lnTo>
                  <a:lnTo>
                    <a:pt x="513546" y="2543811"/>
                  </a:lnTo>
                  <a:lnTo>
                    <a:pt x="506232" y="2540636"/>
                  </a:lnTo>
                  <a:lnTo>
                    <a:pt x="499554" y="2537143"/>
                  </a:lnTo>
                  <a:lnTo>
                    <a:pt x="493195" y="2533333"/>
                  </a:lnTo>
                  <a:lnTo>
                    <a:pt x="480475" y="2525078"/>
                  </a:lnTo>
                  <a:lnTo>
                    <a:pt x="468391" y="2516188"/>
                  </a:lnTo>
                  <a:lnTo>
                    <a:pt x="462668" y="2512695"/>
                  </a:lnTo>
                  <a:lnTo>
                    <a:pt x="460760" y="2511425"/>
                  </a:lnTo>
                  <a:lnTo>
                    <a:pt x="458852" y="2511108"/>
                  </a:lnTo>
                  <a:lnTo>
                    <a:pt x="457580" y="2510790"/>
                  </a:lnTo>
                  <a:lnTo>
                    <a:pt x="456626" y="2511108"/>
                  </a:lnTo>
                  <a:lnTo>
                    <a:pt x="455990" y="2511425"/>
                  </a:lnTo>
                  <a:lnTo>
                    <a:pt x="455036" y="2512060"/>
                  </a:lnTo>
                  <a:lnTo>
                    <a:pt x="454400" y="2513965"/>
                  </a:lnTo>
                  <a:lnTo>
                    <a:pt x="453446" y="2515235"/>
                  </a:lnTo>
                  <a:lnTo>
                    <a:pt x="452492" y="2516823"/>
                  </a:lnTo>
                  <a:lnTo>
                    <a:pt x="452174" y="2517140"/>
                  </a:lnTo>
                  <a:lnTo>
                    <a:pt x="450902" y="2517140"/>
                  </a:lnTo>
                  <a:lnTo>
                    <a:pt x="436274" y="2516505"/>
                  </a:lnTo>
                  <a:lnTo>
                    <a:pt x="428325" y="2515870"/>
                  </a:lnTo>
                  <a:lnTo>
                    <a:pt x="425463" y="2515235"/>
                  </a:lnTo>
                  <a:lnTo>
                    <a:pt x="423555" y="2514283"/>
                  </a:lnTo>
                  <a:lnTo>
                    <a:pt x="420693" y="2502218"/>
                  </a:lnTo>
                  <a:lnTo>
                    <a:pt x="419421" y="2492058"/>
                  </a:lnTo>
                  <a:lnTo>
                    <a:pt x="418149" y="2483803"/>
                  </a:lnTo>
                  <a:lnTo>
                    <a:pt x="418149" y="2477770"/>
                  </a:lnTo>
                  <a:lnTo>
                    <a:pt x="418467" y="2473325"/>
                  </a:lnTo>
                  <a:lnTo>
                    <a:pt x="418785" y="2470150"/>
                  </a:lnTo>
                  <a:lnTo>
                    <a:pt x="419421" y="2467928"/>
                  </a:lnTo>
                  <a:lnTo>
                    <a:pt x="417513" y="2463800"/>
                  </a:lnTo>
                  <a:close/>
                  <a:moveTo>
                    <a:pt x="2051490" y="2346325"/>
                  </a:moveTo>
                  <a:lnTo>
                    <a:pt x="2152651" y="2346325"/>
                  </a:lnTo>
                  <a:lnTo>
                    <a:pt x="2151061" y="2349527"/>
                  </a:lnTo>
                  <a:lnTo>
                    <a:pt x="2151697" y="2351449"/>
                  </a:lnTo>
                  <a:lnTo>
                    <a:pt x="2152015" y="2353690"/>
                  </a:lnTo>
                  <a:lnTo>
                    <a:pt x="2152333" y="2357533"/>
                  </a:lnTo>
                  <a:lnTo>
                    <a:pt x="2152015" y="2362336"/>
                  </a:lnTo>
                  <a:lnTo>
                    <a:pt x="2151697" y="2368741"/>
                  </a:lnTo>
                  <a:lnTo>
                    <a:pt x="2150106" y="2376747"/>
                  </a:lnTo>
                  <a:lnTo>
                    <a:pt x="2148198" y="2386674"/>
                  </a:lnTo>
                  <a:lnTo>
                    <a:pt x="2146289" y="2387314"/>
                  </a:lnTo>
                  <a:lnTo>
                    <a:pt x="2144062" y="2387634"/>
                  </a:lnTo>
                  <a:lnTo>
                    <a:pt x="2137700" y="2388595"/>
                  </a:lnTo>
                  <a:lnTo>
                    <a:pt x="2125929" y="2388915"/>
                  </a:lnTo>
                  <a:lnTo>
                    <a:pt x="2125611" y="2388915"/>
                  </a:lnTo>
                  <a:lnTo>
                    <a:pt x="2124975" y="2388595"/>
                  </a:lnTo>
                  <a:lnTo>
                    <a:pt x="2124021" y="2387314"/>
                  </a:lnTo>
                  <a:lnTo>
                    <a:pt x="2123702" y="2386354"/>
                  </a:lnTo>
                  <a:lnTo>
                    <a:pt x="2123066" y="2384752"/>
                  </a:lnTo>
                  <a:lnTo>
                    <a:pt x="2122112" y="2384432"/>
                  </a:lnTo>
                  <a:lnTo>
                    <a:pt x="2121794" y="2383792"/>
                  </a:lnTo>
                  <a:lnTo>
                    <a:pt x="2120521" y="2383792"/>
                  </a:lnTo>
                  <a:lnTo>
                    <a:pt x="2119885" y="2383792"/>
                  </a:lnTo>
                  <a:lnTo>
                    <a:pt x="2117022" y="2385073"/>
                  </a:lnTo>
                  <a:lnTo>
                    <a:pt x="2112250" y="2387955"/>
                  </a:lnTo>
                  <a:lnTo>
                    <a:pt x="2103025" y="2395000"/>
                  </a:lnTo>
                  <a:lnTo>
                    <a:pt x="2092845" y="2401724"/>
                  </a:lnTo>
                  <a:lnTo>
                    <a:pt x="2087437" y="2404927"/>
                  </a:lnTo>
                  <a:lnTo>
                    <a:pt x="2082347" y="2407489"/>
                  </a:lnTo>
                  <a:lnTo>
                    <a:pt x="2076621" y="2410371"/>
                  </a:lnTo>
                  <a:lnTo>
                    <a:pt x="2070895" y="2412612"/>
                  </a:lnTo>
                  <a:lnTo>
                    <a:pt x="2064850" y="2415174"/>
                  </a:lnTo>
                  <a:lnTo>
                    <a:pt x="2058806" y="2416775"/>
                  </a:lnTo>
                  <a:lnTo>
                    <a:pt x="2052444" y="2418376"/>
                  </a:lnTo>
                  <a:lnTo>
                    <a:pt x="2045763" y="2419657"/>
                  </a:lnTo>
                  <a:lnTo>
                    <a:pt x="2038447" y="2420618"/>
                  </a:lnTo>
                  <a:lnTo>
                    <a:pt x="2031448" y="2420938"/>
                  </a:lnTo>
                  <a:lnTo>
                    <a:pt x="2023495" y="2420938"/>
                  </a:lnTo>
                  <a:lnTo>
                    <a:pt x="2015542" y="2420618"/>
                  </a:lnTo>
                  <a:lnTo>
                    <a:pt x="2008862" y="2419977"/>
                  </a:lnTo>
                  <a:lnTo>
                    <a:pt x="2003454" y="2418697"/>
                  </a:lnTo>
                  <a:lnTo>
                    <a:pt x="1999000" y="2417736"/>
                  </a:lnTo>
                  <a:lnTo>
                    <a:pt x="1995501" y="2415814"/>
                  </a:lnTo>
                  <a:lnTo>
                    <a:pt x="1992638" y="2413893"/>
                  </a:lnTo>
                  <a:lnTo>
                    <a:pt x="1990729" y="2411652"/>
                  </a:lnTo>
                  <a:lnTo>
                    <a:pt x="1989456" y="2409410"/>
                  </a:lnTo>
                  <a:lnTo>
                    <a:pt x="1989138" y="2406528"/>
                  </a:lnTo>
                  <a:lnTo>
                    <a:pt x="1989456" y="2403966"/>
                  </a:lnTo>
                  <a:lnTo>
                    <a:pt x="1990411" y="2401084"/>
                  </a:lnTo>
                  <a:lnTo>
                    <a:pt x="1991683" y="2397882"/>
                  </a:lnTo>
                  <a:lnTo>
                    <a:pt x="1993592" y="2394679"/>
                  </a:lnTo>
                  <a:lnTo>
                    <a:pt x="1996137" y="2391477"/>
                  </a:lnTo>
                  <a:lnTo>
                    <a:pt x="1999000" y="2387955"/>
                  </a:lnTo>
                  <a:lnTo>
                    <a:pt x="2005362" y="2381230"/>
                  </a:lnTo>
                  <a:lnTo>
                    <a:pt x="2012679" y="2374825"/>
                  </a:lnTo>
                  <a:lnTo>
                    <a:pt x="2019996" y="2368421"/>
                  </a:lnTo>
                  <a:lnTo>
                    <a:pt x="2027949" y="2362336"/>
                  </a:lnTo>
                  <a:lnTo>
                    <a:pt x="2035265" y="2356893"/>
                  </a:lnTo>
                  <a:lnTo>
                    <a:pt x="2046718" y="2349527"/>
                  </a:lnTo>
                  <a:lnTo>
                    <a:pt x="2051490" y="2346325"/>
                  </a:lnTo>
                  <a:close/>
                  <a:moveTo>
                    <a:pt x="592138" y="2346325"/>
                  </a:moveTo>
                  <a:lnTo>
                    <a:pt x="693618" y="2346325"/>
                  </a:lnTo>
                  <a:lnTo>
                    <a:pt x="698072" y="2349527"/>
                  </a:lnTo>
                  <a:lnTo>
                    <a:pt x="709842" y="2356893"/>
                  </a:lnTo>
                  <a:lnTo>
                    <a:pt x="716841" y="2362336"/>
                  </a:lnTo>
                  <a:lnTo>
                    <a:pt x="724794" y="2368421"/>
                  </a:lnTo>
                  <a:lnTo>
                    <a:pt x="732428" y="2374825"/>
                  </a:lnTo>
                  <a:lnTo>
                    <a:pt x="739427" y="2381230"/>
                  </a:lnTo>
                  <a:lnTo>
                    <a:pt x="746108" y="2387955"/>
                  </a:lnTo>
                  <a:lnTo>
                    <a:pt x="748971" y="2391477"/>
                  </a:lnTo>
                  <a:lnTo>
                    <a:pt x="751197" y="2394679"/>
                  </a:lnTo>
                  <a:lnTo>
                    <a:pt x="753106" y="2397882"/>
                  </a:lnTo>
                  <a:lnTo>
                    <a:pt x="754697" y="2401084"/>
                  </a:lnTo>
                  <a:lnTo>
                    <a:pt x="755333" y="2403966"/>
                  </a:lnTo>
                  <a:lnTo>
                    <a:pt x="755651" y="2406528"/>
                  </a:lnTo>
                  <a:lnTo>
                    <a:pt x="755333" y="2409410"/>
                  </a:lnTo>
                  <a:lnTo>
                    <a:pt x="754379" y="2411652"/>
                  </a:lnTo>
                  <a:lnTo>
                    <a:pt x="752470" y="2413893"/>
                  </a:lnTo>
                  <a:lnTo>
                    <a:pt x="749607" y="2415814"/>
                  </a:lnTo>
                  <a:lnTo>
                    <a:pt x="746108" y="2417736"/>
                  </a:lnTo>
                  <a:lnTo>
                    <a:pt x="741336" y="2418697"/>
                  </a:lnTo>
                  <a:lnTo>
                    <a:pt x="736246" y="2419977"/>
                  </a:lnTo>
                  <a:lnTo>
                    <a:pt x="729565" y="2420618"/>
                  </a:lnTo>
                  <a:lnTo>
                    <a:pt x="721612" y="2420938"/>
                  </a:lnTo>
                  <a:lnTo>
                    <a:pt x="713659" y="2420938"/>
                  </a:lnTo>
                  <a:lnTo>
                    <a:pt x="706343" y="2420618"/>
                  </a:lnTo>
                  <a:lnTo>
                    <a:pt x="699344" y="2419657"/>
                  </a:lnTo>
                  <a:lnTo>
                    <a:pt x="692346" y="2418376"/>
                  </a:lnTo>
                  <a:lnTo>
                    <a:pt x="685983" y="2416775"/>
                  </a:lnTo>
                  <a:lnTo>
                    <a:pt x="679939" y="2415174"/>
                  </a:lnTo>
                  <a:lnTo>
                    <a:pt x="673895" y="2412612"/>
                  </a:lnTo>
                  <a:lnTo>
                    <a:pt x="668487" y="2410371"/>
                  </a:lnTo>
                  <a:lnTo>
                    <a:pt x="662760" y="2407489"/>
                  </a:lnTo>
                  <a:lnTo>
                    <a:pt x="657352" y="2404927"/>
                  </a:lnTo>
                  <a:lnTo>
                    <a:pt x="652263" y="2401724"/>
                  </a:lnTo>
                  <a:lnTo>
                    <a:pt x="642083" y="2395000"/>
                  </a:lnTo>
                  <a:lnTo>
                    <a:pt x="632539" y="2387955"/>
                  </a:lnTo>
                  <a:lnTo>
                    <a:pt x="628086" y="2385073"/>
                  </a:lnTo>
                  <a:lnTo>
                    <a:pt x="624904" y="2383792"/>
                  </a:lnTo>
                  <a:lnTo>
                    <a:pt x="624268" y="2383792"/>
                  </a:lnTo>
                  <a:lnTo>
                    <a:pt x="623314" y="2383792"/>
                  </a:lnTo>
                  <a:lnTo>
                    <a:pt x="622678" y="2384432"/>
                  </a:lnTo>
                  <a:lnTo>
                    <a:pt x="622041" y="2384752"/>
                  </a:lnTo>
                  <a:lnTo>
                    <a:pt x="621405" y="2386354"/>
                  </a:lnTo>
                  <a:lnTo>
                    <a:pt x="620769" y="2387314"/>
                  </a:lnTo>
                  <a:lnTo>
                    <a:pt x="620133" y="2388595"/>
                  </a:lnTo>
                  <a:lnTo>
                    <a:pt x="619496" y="2388915"/>
                  </a:lnTo>
                  <a:lnTo>
                    <a:pt x="619178" y="2388915"/>
                  </a:lnTo>
                  <a:lnTo>
                    <a:pt x="607408" y="2388595"/>
                  </a:lnTo>
                  <a:lnTo>
                    <a:pt x="601045" y="2387634"/>
                  </a:lnTo>
                  <a:lnTo>
                    <a:pt x="598819" y="2387314"/>
                  </a:lnTo>
                  <a:lnTo>
                    <a:pt x="596910" y="2386674"/>
                  </a:lnTo>
                  <a:lnTo>
                    <a:pt x="595001" y="2376747"/>
                  </a:lnTo>
                  <a:lnTo>
                    <a:pt x="593411" y="2368741"/>
                  </a:lnTo>
                  <a:lnTo>
                    <a:pt x="593092" y="2362336"/>
                  </a:lnTo>
                  <a:lnTo>
                    <a:pt x="592774" y="2357533"/>
                  </a:lnTo>
                  <a:lnTo>
                    <a:pt x="593092" y="2353690"/>
                  </a:lnTo>
                  <a:lnTo>
                    <a:pt x="593411" y="2351449"/>
                  </a:lnTo>
                  <a:lnTo>
                    <a:pt x="593729" y="2349527"/>
                  </a:lnTo>
                  <a:lnTo>
                    <a:pt x="592138" y="2346325"/>
                  </a:lnTo>
                  <a:close/>
                  <a:moveTo>
                    <a:pt x="1474788" y="2290762"/>
                  </a:moveTo>
                  <a:lnTo>
                    <a:pt x="1567135" y="2290762"/>
                  </a:lnTo>
                  <a:lnTo>
                    <a:pt x="1571609" y="2293338"/>
                  </a:lnTo>
                  <a:lnTo>
                    <a:pt x="1582473" y="2300422"/>
                  </a:lnTo>
                  <a:lnTo>
                    <a:pt x="1588864" y="2305252"/>
                  </a:lnTo>
                  <a:lnTo>
                    <a:pt x="1595894" y="2310404"/>
                  </a:lnTo>
                  <a:lnTo>
                    <a:pt x="1602924" y="2316522"/>
                  </a:lnTo>
                  <a:lnTo>
                    <a:pt x="1609634" y="2322640"/>
                  </a:lnTo>
                  <a:lnTo>
                    <a:pt x="1615386" y="2328758"/>
                  </a:lnTo>
                  <a:lnTo>
                    <a:pt x="1617942" y="2331978"/>
                  </a:lnTo>
                  <a:lnTo>
                    <a:pt x="1620179" y="2334875"/>
                  </a:lnTo>
                  <a:lnTo>
                    <a:pt x="1621776" y="2337451"/>
                  </a:lnTo>
                  <a:lnTo>
                    <a:pt x="1623374" y="2340671"/>
                  </a:lnTo>
                  <a:lnTo>
                    <a:pt x="1624013" y="2343247"/>
                  </a:lnTo>
                  <a:lnTo>
                    <a:pt x="1624013" y="2345501"/>
                  </a:lnTo>
                  <a:lnTo>
                    <a:pt x="1623694" y="2348399"/>
                  </a:lnTo>
                  <a:lnTo>
                    <a:pt x="1622735" y="2350009"/>
                  </a:lnTo>
                  <a:lnTo>
                    <a:pt x="1620818" y="2352585"/>
                  </a:lnTo>
                  <a:lnTo>
                    <a:pt x="1618581" y="2353873"/>
                  </a:lnTo>
                  <a:lnTo>
                    <a:pt x="1615386" y="2355483"/>
                  </a:lnTo>
                  <a:lnTo>
                    <a:pt x="1611232" y="2357093"/>
                  </a:lnTo>
                  <a:lnTo>
                    <a:pt x="1606119" y="2357737"/>
                  </a:lnTo>
                  <a:lnTo>
                    <a:pt x="1600048" y="2358703"/>
                  </a:lnTo>
                  <a:lnTo>
                    <a:pt x="1593018" y="2359025"/>
                  </a:lnTo>
                  <a:lnTo>
                    <a:pt x="1585668" y="2359025"/>
                  </a:lnTo>
                  <a:lnTo>
                    <a:pt x="1578958" y="2358703"/>
                  </a:lnTo>
                  <a:lnTo>
                    <a:pt x="1572567" y="2357415"/>
                  </a:lnTo>
                  <a:lnTo>
                    <a:pt x="1566496" y="2356127"/>
                  </a:lnTo>
                  <a:lnTo>
                    <a:pt x="1560744" y="2355161"/>
                  </a:lnTo>
                  <a:lnTo>
                    <a:pt x="1554993" y="2353229"/>
                  </a:lnTo>
                  <a:lnTo>
                    <a:pt x="1549560" y="2351297"/>
                  </a:lnTo>
                  <a:lnTo>
                    <a:pt x="1544128" y="2349043"/>
                  </a:lnTo>
                  <a:lnTo>
                    <a:pt x="1539335" y="2346467"/>
                  </a:lnTo>
                  <a:lnTo>
                    <a:pt x="1529749" y="2340993"/>
                  </a:lnTo>
                  <a:lnTo>
                    <a:pt x="1520802" y="2334875"/>
                  </a:lnTo>
                  <a:lnTo>
                    <a:pt x="1511535" y="2328758"/>
                  </a:lnTo>
                  <a:lnTo>
                    <a:pt x="1507701" y="2326182"/>
                  </a:lnTo>
                  <a:lnTo>
                    <a:pt x="1505144" y="2324894"/>
                  </a:lnTo>
                  <a:lnTo>
                    <a:pt x="1503866" y="2324572"/>
                  </a:lnTo>
                  <a:lnTo>
                    <a:pt x="1503227" y="2324894"/>
                  </a:lnTo>
                  <a:lnTo>
                    <a:pt x="1502269" y="2325860"/>
                  </a:lnTo>
                  <a:lnTo>
                    <a:pt x="1501629" y="2326826"/>
                  </a:lnTo>
                  <a:lnTo>
                    <a:pt x="1500990" y="2328114"/>
                  </a:lnTo>
                  <a:lnTo>
                    <a:pt x="1500351" y="2329080"/>
                  </a:lnTo>
                  <a:lnTo>
                    <a:pt x="1499712" y="2329080"/>
                  </a:lnTo>
                  <a:lnTo>
                    <a:pt x="1499073" y="2329080"/>
                  </a:lnTo>
                  <a:lnTo>
                    <a:pt x="1488528" y="2328758"/>
                  </a:lnTo>
                  <a:lnTo>
                    <a:pt x="1482777" y="2328436"/>
                  </a:lnTo>
                  <a:lnTo>
                    <a:pt x="1480540" y="2328114"/>
                  </a:lnTo>
                  <a:lnTo>
                    <a:pt x="1478942" y="2327148"/>
                  </a:lnTo>
                  <a:lnTo>
                    <a:pt x="1477025" y="2318132"/>
                  </a:lnTo>
                  <a:lnTo>
                    <a:pt x="1476066" y="2310726"/>
                  </a:lnTo>
                  <a:lnTo>
                    <a:pt x="1475747" y="2305252"/>
                  </a:lnTo>
                  <a:lnTo>
                    <a:pt x="1475108" y="2300422"/>
                  </a:lnTo>
                  <a:lnTo>
                    <a:pt x="1475747" y="2297202"/>
                  </a:lnTo>
                  <a:lnTo>
                    <a:pt x="1476066" y="2294948"/>
                  </a:lnTo>
                  <a:lnTo>
                    <a:pt x="1476386" y="2293338"/>
                  </a:lnTo>
                  <a:lnTo>
                    <a:pt x="1474788" y="2290762"/>
                  </a:lnTo>
                  <a:close/>
                  <a:moveTo>
                    <a:pt x="1243723" y="2290762"/>
                  </a:moveTo>
                  <a:lnTo>
                    <a:pt x="1335088" y="2290762"/>
                  </a:lnTo>
                  <a:lnTo>
                    <a:pt x="1333507" y="2293338"/>
                  </a:lnTo>
                  <a:lnTo>
                    <a:pt x="1334140" y="2294948"/>
                  </a:lnTo>
                  <a:lnTo>
                    <a:pt x="1334140" y="2297202"/>
                  </a:lnTo>
                  <a:lnTo>
                    <a:pt x="1334456" y="2300422"/>
                  </a:lnTo>
                  <a:lnTo>
                    <a:pt x="1334456" y="2305252"/>
                  </a:lnTo>
                  <a:lnTo>
                    <a:pt x="1333824" y="2310726"/>
                  </a:lnTo>
                  <a:lnTo>
                    <a:pt x="1332559" y="2318132"/>
                  </a:lnTo>
                  <a:lnTo>
                    <a:pt x="1330978" y="2327148"/>
                  </a:lnTo>
                  <a:lnTo>
                    <a:pt x="1329398" y="2328114"/>
                  </a:lnTo>
                  <a:lnTo>
                    <a:pt x="1327185" y="2328436"/>
                  </a:lnTo>
                  <a:lnTo>
                    <a:pt x="1321494" y="2328758"/>
                  </a:lnTo>
                  <a:lnTo>
                    <a:pt x="1311061" y="2329080"/>
                  </a:lnTo>
                  <a:lnTo>
                    <a:pt x="1310113" y="2329080"/>
                  </a:lnTo>
                  <a:lnTo>
                    <a:pt x="1309797" y="2329080"/>
                  </a:lnTo>
                  <a:lnTo>
                    <a:pt x="1309165" y="2328114"/>
                  </a:lnTo>
                  <a:lnTo>
                    <a:pt x="1308848" y="2326826"/>
                  </a:lnTo>
                  <a:lnTo>
                    <a:pt x="1307900" y="2325860"/>
                  </a:lnTo>
                  <a:lnTo>
                    <a:pt x="1306952" y="2324894"/>
                  </a:lnTo>
                  <a:lnTo>
                    <a:pt x="1306003" y="2324572"/>
                  </a:lnTo>
                  <a:lnTo>
                    <a:pt x="1305371" y="2324894"/>
                  </a:lnTo>
                  <a:lnTo>
                    <a:pt x="1302842" y="2326182"/>
                  </a:lnTo>
                  <a:lnTo>
                    <a:pt x="1298732" y="2328758"/>
                  </a:lnTo>
                  <a:lnTo>
                    <a:pt x="1289880" y="2334875"/>
                  </a:lnTo>
                  <a:lnTo>
                    <a:pt x="1281028" y="2340993"/>
                  </a:lnTo>
                  <a:lnTo>
                    <a:pt x="1271228" y="2346467"/>
                  </a:lnTo>
                  <a:lnTo>
                    <a:pt x="1266485" y="2349043"/>
                  </a:lnTo>
                  <a:lnTo>
                    <a:pt x="1261111" y="2351297"/>
                  </a:lnTo>
                  <a:lnTo>
                    <a:pt x="1256053" y="2353229"/>
                  </a:lnTo>
                  <a:lnTo>
                    <a:pt x="1250362" y="2355161"/>
                  </a:lnTo>
                  <a:lnTo>
                    <a:pt x="1244356" y="2356127"/>
                  </a:lnTo>
                  <a:lnTo>
                    <a:pt x="1238349" y="2357415"/>
                  </a:lnTo>
                  <a:lnTo>
                    <a:pt x="1232026" y="2358703"/>
                  </a:lnTo>
                  <a:lnTo>
                    <a:pt x="1225387" y="2359025"/>
                  </a:lnTo>
                  <a:lnTo>
                    <a:pt x="1218116" y="2359025"/>
                  </a:lnTo>
                  <a:lnTo>
                    <a:pt x="1211161" y="2358703"/>
                  </a:lnTo>
                  <a:lnTo>
                    <a:pt x="1205154" y="2357737"/>
                  </a:lnTo>
                  <a:lnTo>
                    <a:pt x="1200096" y="2357093"/>
                  </a:lnTo>
                  <a:lnTo>
                    <a:pt x="1195986" y="2355483"/>
                  </a:lnTo>
                  <a:lnTo>
                    <a:pt x="1193141" y="2353873"/>
                  </a:lnTo>
                  <a:lnTo>
                    <a:pt x="1190295" y="2352585"/>
                  </a:lnTo>
                  <a:lnTo>
                    <a:pt x="1189031" y="2350009"/>
                  </a:lnTo>
                  <a:lnTo>
                    <a:pt x="1187766" y="2348399"/>
                  </a:lnTo>
                  <a:lnTo>
                    <a:pt x="1187450" y="2345501"/>
                  </a:lnTo>
                  <a:lnTo>
                    <a:pt x="1187766" y="2343247"/>
                  </a:lnTo>
                  <a:lnTo>
                    <a:pt x="1188715" y="2340671"/>
                  </a:lnTo>
                  <a:lnTo>
                    <a:pt x="1189663" y="2337451"/>
                  </a:lnTo>
                  <a:lnTo>
                    <a:pt x="1191560" y="2334875"/>
                  </a:lnTo>
                  <a:lnTo>
                    <a:pt x="1193457" y="2331978"/>
                  </a:lnTo>
                  <a:lnTo>
                    <a:pt x="1195986" y="2328758"/>
                  </a:lnTo>
                  <a:lnTo>
                    <a:pt x="1201676" y="2322640"/>
                  </a:lnTo>
                  <a:lnTo>
                    <a:pt x="1208315" y="2316522"/>
                  </a:lnTo>
                  <a:lnTo>
                    <a:pt x="1215271" y="2310404"/>
                  </a:lnTo>
                  <a:lnTo>
                    <a:pt x="1222226" y="2305252"/>
                  </a:lnTo>
                  <a:lnTo>
                    <a:pt x="1228865" y="2300422"/>
                  </a:lnTo>
                  <a:lnTo>
                    <a:pt x="1239613" y="2293338"/>
                  </a:lnTo>
                  <a:lnTo>
                    <a:pt x="1243723" y="2290762"/>
                  </a:lnTo>
                  <a:close/>
                  <a:moveTo>
                    <a:pt x="1481543" y="1798637"/>
                  </a:moveTo>
                  <a:lnTo>
                    <a:pt x="1701801" y="1798637"/>
                  </a:lnTo>
                  <a:lnTo>
                    <a:pt x="1567093" y="2273300"/>
                  </a:lnTo>
                  <a:lnTo>
                    <a:pt x="1465263" y="2273300"/>
                  </a:lnTo>
                  <a:lnTo>
                    <a:pt x="1481543" y="1798637"/>
                  </a:lnTo>
                  <a:close/>
                  <a:moveTo>
                    <a:pt x="1119188" y="1798637"/>
                  </a:moveTo>
                  <a:lnTo>
                    <a:pt x="1336331" y="1798637"/>
                  </a:lnTo>
                  <a:lnTo>
                    <a:pt x="1346201" y="2272028"/>
                  </a:lnTo>
                  <a:lnTo>
                    <a:pt x="1240177" y="2273300"/>
                  </a:lnTo>
                  <a:lnTo>
                    <a:pt x="1119188" y="1798637"/>
                  </a:lnTo>
                  <a:close/>
                  <a:moveTo>
                    <a:pt x="2677270" y="1559805"/>
                  </a:moveTo>
                  <a:lnTo>
                    <a:pt x="2530833" y="1600780"/>
                  </a:lnTo>
                  <a:lnTo>
                    <a:pt x="2674417" y="1589663"/>
                  </a:lnTo>
                  <a:lnTo>
                    <a:pt x="2677270" y="1559805"/>
                  </a:lnTo>
                  <a:close/>
                  <a:moveTo>
                    <a:pt x="64561" y="1559805"/>
                  </a:moveTo>
                  <a:lnTo>
                    <a:pt x="67742" y="1589663"/>
                  </a:lnTo>
                  <a:lnTo>
                    <a:pt x="211812" y="1600780"/>
                  </a:lnTo>
                  <a:lnTo>
                    <a:pt x="64561" y="1559805"/>
                  </a:lnTo>
                  <a:close/>
                  <a:moveTo>
                    <a:pt x="1743293" y="1510232"/>
                  </a:moveTo>
                  <a:lnTo>
                    <a:pt x="1815377" y="1673934"/>
                  </a:lnTo>
                  <a:lnTo>
                    <a:pt x="2196121" y="1673934"/>
                  </a:lnTo>
                  <a:lnTo>
                    <a:pt x="2051635" y="1522922"/>
                  </a:lnTo>
                  <a:lnTo>
                    <a:pt x="1743293" y="1510232"/>
                  </a:lnTo>
                  <a:close/>
                  <a:moveTo>
                    <a:pt x="1093583" y="1510232"/>
                  </a:moveTo>
                  <a:lnTo>
                    <a:pt x="785241" y="1522922"/>
                  </a:lnTo>
                  <a:lnTo>
                    <a:pt x="641072" y="1673934"/>
                  </a:lnTo>
                  <a:lnTo>
                    <a:pt x="1021499" y="1673934"/>
                  </a:lnTo>
                  <a:lnTo>
                    <a:pt x="1093583" y="1510232"/>
                  </a:lnTo>
                  <a:close/>
                  <a:moveTo>
                    <a:pt x="840494" y="1363662"/>
                  </a:moveTo>
                  <a:lnTo>
                    <a:pt x="1955417" y="1363662"/>
                  </a:lnTo>
                  <a:lnTo>
                    <a:pt x="2368551" y="1768475"/>
                  </a:lnTo>
                  <a:lnTo>
                    <a:pt x="398463" y="1768475"/>
                  </a:lnTo>
                  <a:lnTo>
                    <a:pt x="840494" y="1363662"/>
                  </a:lnTo>
                  <a:close/>
                  <a:moveTo>
                    <a:pt x="1125700" y="1131888"/>
                  </a:moveTo>
                  <a:lnTo>
                    <a:pt x="1123793" y="1132523"/>
                  </a:lnTo>
                  <a:lnTo>
                    <a:pt x="1121569" y="1134110"/>
                  </a:lnTo>
                  <a:lnTo>
                    <a:pt x="1118710" y="1136650"/>
                  </a:lnTo>
                  <a:lnTo>
                    <a:pt x="1111084" y="1144270"/>
                  </a:lnTo>
                  <a:lnTo>
                    <a:pt x="1101553" y="1155065"/>
                  </a:lnTo>
                  <a:lnTo>
                    <a:pt x="1077405" y="1184275"/>
                  </a:lnTo>
                  <a:lnTo>
                    <a:pt x="1046268" y="1220153"/>
                  </a:lnTo>
                  <a:lnTo>
                    <a:pt x="1059613" y="1236028"/>
                  </a:lnTo>
                  <a:lnTo>
                    <a:pt x="1064696" y="1242378"/>
                  </a:lnTo>
                  <a:lnTo>
                    <a:pt x="1070098" y="1248093"/>
                  </a:lnTo>
                  <a:lnTo>
                    <a:pt x="1074546" y="1252538"/>
                  </a:lnTo>
                  <a:lnTo>
                    <a:pt x="1078994" y="1256665"/>
                  </a:lnTo>
                  <a:lnTo>
                    <a:pt x="1083124" y="1260158"/>
                  </a:lnTo>
                  <a:lnTo>
                    <a:pt x="1087890" y="1263333"/>
                  </a:lnTo>
                  <a:lnTo>
                    <a:pt x="1092656" y="1266508"/>
                  </a:lnTo>
                  <a:lnTo>
                    <a:pt x="1098375" y="1269365"/>
                  </a:lnTo>
                  <a:lnTo>
                    <a:pt x="1111084" y="1276350"/>
                  </a:lnTo>
                  <a:lnTo>
                    <a:pt x="1127606" y="1284605"/>
                  </a:lnTo>
                  <a:lnTo>
                    <a:pt x="1149529" y="1295400"/>
                  </a:lnTo>
                  <a:lnTo>
                    <a:pt x="1139362" y="1143953"/>
                  </a:lnTo>
                  <a:lnTo>
                    <a:pt x="1136185" y="1141413"/>
                  </a:lnTo>
                  <a:lnTo>
                    <a:pt x="1133325" y="1138238"/>
                  </a:lnTo>
                  <a:lnTo>
                    <a:pt x="1126971" y="1132205"/>
                  </a:lnTo>
                  <a:lnTo>
                    <a:pt x="1126017" y="1131888"/>
                  </a:lnTo>
                  <a:lnTo>
                    <a:pt x="1125700" y="1131888"/>
                  </a:lnTo>
                  <a:close/>
                  <a:moveTo>
                    <a:pt x="505679" y="1004887"/>
                  </a:moveTo>
                  <a:lnTo>
                    <a:pt x="511721" y="1004887"/>
                  </a:lnTo>
                  <a:lnTo>
                    <a:pt x="517446" y="1005205"/>
                  </a:lnTo>
                  <a:lnTo>
                    <a:pt x="522535" y="1006158"/>
                  </a:lnTo>
                  <a:lnTo>
                    <a:pt x="528259" y="1007746"/>
                  </a:lnTo>
                  <a:lnTo>
                    <a:pt x="533348" y="1009969"/>
                  </a:lnTo>
                  <a:lnTo>
                    <a:pt x="538436" y="1012828"/>
                  </a:lnTo>
                  <a:lnTo>
                    <a:pt x="543207" y="1015687"/>
                  </a:lnTo>
                  <a:lnTo>
                    <a:pt x="548296" y="1019498"/>
                  </a:lnTo>
                  <a:lnTo>
                    <a:pt x="552748" y="1023310"/>
                  </a:lnTo>
                  <a:lnTo>
                    <a:pt x="557201" y="1028075"/>
                  </a:lnTo>
                  <a:lnTo>
                    <a:pt x="561335" y="1033157"/>
                  </a:lnTo>
                  <a:lnTo>
                    <a:pt x="566106" y="1038239"/>
                  </a:lnTo>
                  <a:lnTo>
                    <a:pt x="570240" y="1044274"/>
                  </a:lnTo>
                  <a:lnTo>
                    <a:pt x="573738" y="1050309"/>
                  </a:lnTo>
                  <a:lnTo>
                    <a:pt x="577555" y="1056980"/>
                  </a:lnTo>
                  <a:lnTo>
                    <a:pt x="581371" y="1063968"/>
                  </a:lnTo>
                  <a:lnTo>
                    <a:pt x="585188" y="1071274"/>
                  </a:lnTo>
                  <a:lnTo>
                    <a:pt x="588686" y="1078897"/>
                  </a:lnTo>
                  <a:lnTo>
                    <a:pt x="591867" y="1086838"/>
                  </a:lnTo>
                  <a:lnTo>
                    <a:pt x="598227" y="1103673"/>
                  </a:lnTo>
                  <a:lnTo>
                    <a:pt x="603952" y="1121461"/>
                  </a:lnTo>
                  <a:lnTo>
                    <a:pt x="609677" y="1140202"/>
                  </a:lnTo>
                  <a:lnTo>
                    <a:pt x="614447" y="1159260"/>
                  </a:lnTo>
                  <a:lnTo>
                    <a:pt x="619218" y="1179589"/>
                  </a:lnTo>
                  <a:lnTo>
                    <a:pt x="623670" y="1200553"/>
                  </a:lnTo>
                  <a:lnTo>
                    <a:pt x="627487" y="1221518"/>
                  </a:lnTo>
                  <a:lnTo>
                    <a:pt x="630667" y="1242799"/>
                  </a:lnTo>
                  <a:lnTo>
                    <a:pt x="634165" y="1264399"/>
                  </a:lnTo>
                  <a:lnTo>
                    <a:pt x="636710" y="1285681"/>
                  </a:lnTo>
                  <a:lnTo>
                    <a:pt x="639254" y="1306963"/>
                  </a:lnTo>
                  <a:lnTo>
                    <a:pt x="641798" y="1327927"/>
                  </a:lnTo>
                  <a:lnTo>
                    <a:pt x="643389" y="1348574"/>
                  </a:lnTo>
                  <a:lnTo>
                    <a:pt x="644979" y="1368903"/>
                  </a:lnTo>
                  <a:lnTo>
                    <a:pt x="647841" y="1407337"/>
                  </a:lnTo>
                  <a:lnTo>
                    <a:pt x="649431" y="1441960"/>
                  </a:lnTo>
                  <a:lnTo>
                    <a:pt x="650703" y="1471501"/>
                  </a:lnTo>
                  <a:lnTo>
                    <a:pt x="651021" y="1495641"/>
                  </a:lnTo>
                  <a:lnTo>
                    <a:pt x="645933" y="1500088"/>
                  </a:lnTo>
                  <a:lnTo>
                    <a:pt x="640526" y="1461971"/>
                  </a:lnTo>
                  <a:lnTo>
                    <a:pt x="635120" y="1423219"/>
                  </a:lnTo>
                  <a:lnTo>
                    <a:pt x="629713" y="1515335"/>
                  </a:lnTo>
                  <a:lnTo>
                    <a:pt x="623988" y="1520417"/>
                  </a:lnTo>
                  <a:lnTo>
                    <a:pt x="225488" y="1414008"/>
                  </a:lnTo>
                  <a:lnTo>
                    <a:pt x="154884" y="1399079"/>
                  </a:lnTo>
                  <a:lnTo>
                    <a:pt x="603316" y="1539476"/>
                  </a:lnTo>
                  <a:lnTo>
                    <a:pt x="319945" y="1798670"/>
                  </a:lnTo>
                  <a:lnTo>
                    <a:pt x="585824" y="1798670"/>
                  </a:lnTo>
                  <a:lnTo>
                    <a:pt x="752475" y="1798670"/>
                  </a:lnTo>
                  <a:lnTo>
                    <a:pt x="687596" y="2326906"/>
                  </a:lnTo>
                  <a:lnTo>
                    <a:pt x="595365" y="2326906"/>
                  </a:lnTo>
                  <a:lnTo>
                    <a:pt x="586778" y="1847904"/>
                  </a:lnTo>
                  <a:lnTo>
                    <a:pt x="581371" y="1857433"/>
                  </a:lnTo>
                  <a:lnTo>
                    <a:pt x="578509" y="1862516"/>
                  </a:lnTo>
                  <a:lnTo>
                    <a:pt x="575329" y="1866963"/>
                  </a:lnTo>
                  <a:lnTo>
                    <a:pt x="531758" y="2443162"/>
                  </a:lnTo>
                  <a:lnTo>
                    <a:pt x="415356" y="2443162"/>
                  </a:lnTo>
                  <a:lnTo>
                    <a:pt x="356837" y="1985125"/>
                  </a:lnTo>
                  <a:lnTo>
                    <a:pt x="349840" y="1985760"/>
                  </a:lnTo>
                  <a:lnTo>
                    <a:pt x="346024" y="1986078"/>
                  </a:lnTo>
                  <a:lnTo>
                    <a:pt x="342207" y="1986078"/>
                  </a:lnTo>
                  <a:lnTo>
                    <a:pt x="337437" y="1985760"/>
                  </a:lnTo>
                  <a:lnTo>
                    <a:pt x="332348" y="1985443"/>
                  </a:lnTo>
                  <a:lnTo>
                    <a:pt x="145661" y="1959078"/>
                  </a:lnTo>
                  <a:lnTo>
                    <a:pt x="141208" y="1957490"/>
                  </a:lnTo>
                  <a:lnTo>
                    <a:pt x="137074" y="1955267"/>
                  </a:lnTo>
                  <a:lnTo>
                    <a:pt x="133257" y="1952726"/>
                  </a:lnTo>
                  <a:lnTo>
                    <a:pt x="129441" y="1949867"/>
                  </a:lnTo>
                  <a:lnTo>
                    <a:pt x="125624" y="1946055"/>
                  </a:lnTo>
                  <a:lnTo>
                    <a:pt x="122126" y="1941926"/>
                  </a:lnTo>
                  <a:lnTo>
                    <a:pt x="119264" y="1937479"/>
                  </a:lnTo>
                  <a:lnTo>
                    <a:pt x="116401" y="1932397"/>
                  </a:lnTo>
                  <a:lnTo>
                    <a:pt x="113539" y="1927632"/>
                  </a:lnTo>
                  <a:lnTo>
                    <a:pt x="110995" y="1921914"/>
                  </a:lnTo>
                  <a:lnTo>
                    <a:pt x="108768" y="1916197"/>
                  </a:lnTo>
                  <a:lnTo>
                    <a:pt x="106542" y="1910162"/>
                  </a:lnTo>
                  <a:lnTo>
                    <a:pt x="102408" y="1897774"/>
                  </a:lnTo>
                  <a:lnTo>
                    <a:pt x="98909" y="1885068"/>
                  </a:lnTo>
                  <a:lnTo>
                    <a:pt x="96365" y="1872363"/>
                  </a:lnTo>
                  <a:lnTo>
                    <a:pt x="93503" y="1859339"/>
                  </a:lnTo>
                  <a:lnTo>
                    <a:pt x="90004" y="1836152"/>
                  </a:lnTo>
                  <a:lnTo>
                    <a:pt x="86824" y="1817728"/>
                  </a:lnTo>
                  <a:lnTo>
                    <a:pt x="85234" y="1811058"/>
                  </a:lnTo>
                  <a:lnTo>
                    <a:pt x="84280" y="1806293"/>
                  </a:lnTo>
                  <a:lnTo>
                    <a:pt x="83962" y="1800894"/>
                  </a:lnTo>
                  <a:lnTo>
                    <a:pt x="76965" y="1730695"/>
                  </a:lnTo>
                  <a:lnTo>
                    <a:pt x="69968" y="1653826"/>
                  </a:lnTo>
                  <a:lnTo>
                    <a:pt x="62017" y="1556628"/>
                  </a:lnTo>
                  <a:lnTo>
                    <a:pt x="52158" y="1552499"/>
                  </a:lnTo>
                  <a:lnTo>
                    <a:pt x="43571" y="1548687"/>
                  </a:lnTo>
                  <a:lnTo>
                    <a:pt x="35938" y="1545511"/>
                  </a:lnTo>
                  <a:lnTo>
                    <a:pt x="29895" y="1542017"/>
                  </a:lnTo>
                  <a:lnTo>
                    <a:pt x="25443" y="1538523"/>
                  </a:lnTo>
                  <a:lnTo>
                    <a:pt x="23535" y="1536617"/>
                  </a:lnTo>
                  <a:lnTo>
                    <a:pt x="21944" y="1535346"/>
                  </a:lnTo>
                  <a:lnTo>
                    <a:pt x="20990" y="1533758"/>
                  </a:lnTo>
                  <a:lnTo>
                    <a:pt x="20354" y="1532170"/>
                  </a:lnTo>
                  <a:lnTo>
                    <a:pt x="19718" y="1530582"/>
                  </a:lnTo>
                  <a:lnTo>
                    <a:pt x="20354" y="1529311"/>
                  </a:lnTo>
                  <a:lnTo>
                    <a:pt x="17492" y="1522641"/>
                  </a:lnTo>
                  <a:lnTo>
                    <a:pt x="15266" y="1515017"/>
                  </a:lnTo>
                  <a:lnTo>
                    <a:pt x="12721" y="1504853"/>
                  </a:lnTo>
                  <a:lnTo>
                    <a:pt x="10495" y="1493100"/>
                  </a:lnTo>
                  <a:lnTo>
                    <a:pt x="8269" y="1479759"/>
                  </a:lnTo>
                  <a:lnTo>
                    <a:pt x="6043" y="1465148"/>
                  </a:lnTo>
                  <a:lnTo>
                    <a:pt x="4134" y="1449583"/>
                  </a:lnTo>
                  <a:lnTo>
                    <a:pt x="2544" y="1432431"/>
                  </a:lnTo>
                  <a:lnTo>
                    <a:pt x="954" y="1414325"/>
                  </a:lnTo>
                  <a:lnTo>
                    <a:pt x="318" y="1395267"/>
                  </a:lnTo>
                  <a:lnTo>
                    <a:pt x="0" y="1375256"/>
                  </a:lnTo>
                  <a:lnTo>
                    <a:pt x="318" y="1354926"/>
                  </a:lnTo>
                  <a:lnTo>
                    <a:pt x="954" y="1333962"/>
                  </a:lnTo>
                  <a:lnTo>
                    <a:pt x="2544" y="1312363"/>
                  </a:lnTo>
                  <a:lnTo>
                    <a:pt x="4452" y="1290763"/>
                  </a:lnTo>
                  <a:lnTo>
                    <a:pt x="7315" y="1268846"/>
                  </a:lnTo>
                  <a:lnTo>
                    <a:pt x="11131" y="1246929"/>
                  </a:lnTo>
                  <a:lnTo>
                    <a:pt x="13357" y="1236447"/>
                  </a:lnTo>
                  <a:lnTo>
                    <a:pt x="15584" y="1225647"/>
                  </a:lnTo>
                  <a:lnTo>
                    <a:pt x="18446" y="1214847"/>
                  </a:lnTo>
                  <a:lnTo>
                    <a:pt x="21308" y="1204047"/>
                  </a:lnTo>
                  <a:lnTo>
                    <a:pt x="24489" y="1193248"/>
                  </a:lnTo>
                  <a:lnTo>
                    <a:pt x="27669" y="1183083"/>
                  </a:lnTo>
                  <a:lnTo>
                    <a:pt x="31486" y="1172601"/>
                  </a:lnTo>
                  <a:lnTo>
                    <a:pt x="35302" y="1162436"/>
                  </a:lnTo>
                  <a:lnTo>
                    <a:pt x="39436" y="1152272"/>
                  </a:lnTo>
                  <a:lnTo>
                    <a:pt x="43889" y="1142425"/>
                  </a:lnTo>
                  <a:lnTo>
                    <a:pt x="48978" y="1132578"/>
                  </a:lnTo>
                  <a:lnTo>
                    <a:pt x="54066" y="1123367"/>
                  </a:lnTo>
                  <a:lnTo>
                    <a:pt x="59473" y="1113838"/>
                  </a:lnTo>
                  <a:lnTo>
                    <a:pt x="64879" y="1104944"/>
                  </a:lnTo>
                  <a:lnTo>
                    <a:pt x="70922" y="1096050"/>
                  </a:lnTo>
                  <a:lnTo>
                    <a:pt x="77601" y="1087473"/>
                  </a:lnTo>
                  <a:lnTo>
                    <a:pt x="84280" y="1079215"/>
                  </a:lnTo>
                  <a:lnTo>
                    <a:pt x="91276" y="1071274"/>
                  </a:lnTo>
                  <a:lnTo>
                    <a:pt x="98591" y="1063968"/>
                  </a:lnTo>
                  <a:lnTo>
                    <a:pt x="106542" y="1056662"/>
                  </a:lnTo>
                  <a:lnTo>
                    <a:pt x="114811" y="1049674"/>
                  </a:lnTo>
                  <a:lnTo>
                    <a:pt x="123080" y="1043321"/>
                  </a:lnTo>
                  <a:lnTo>
                    <a:pt x="131985" y="1036651"/>
                  </a:lnTo>
                  <a:lnTo>
                    <a:pt x="141526" y="1031251"/>
                  </a:lnTo>
                  <a:lnTo>
                    <a:pt x="150749" y="1025851"/>
                  </a:lnTo>
                  <a:lnTo>
                    <a:pt x="160926" y="1021087"/>
                  </a:lnTo>
                  <a:lnTo>
                    <a:pt x="171740" y="1016322"/>
                  </a:lnTo>
                  <a:lnTo>
                    <a:pt x="182553" y="1012193"/>
                  </a:lnTo>
                  <a:lnTo>
                    <a:pt x="193684" y="1009016"/>
                  </a:lnTo>
                  <a:lnTo>
                    <a:pt x="205452" y="1005522"/>
                  </a:lnTo>
                  <a:lnTo>
                    <a:pt x="209904" y="1005522"/>
                  </a:lnTo>
                  <a:lnTo>
                    <a:pt x="218809" y="1005840"/>
                  </a:lnTo>
                  <a:lnTo>
                    <a:pt x="243298" y="1007428"/>
                  </a:lnTo>
                  <a:lnTo>
                    <a:pt x="280508" y="1009969"/>
                  </a:lnTo>
                  <a:lnTo>
                    <a:pt x="409313" y="1420361"/>
                  </a:lnTo>
                  <a:lnTo>
                    <a:pt x="397228" y="1297751"/>
                  </a:lnTo>
                  <a:lnTo>
                    <a:pt x="390867" y="1077309"/>
                  </a:lnTo>
                  <a:lnTo>
                    <a:pt x="382598" y="1056345"/>
                  </a:lnTo>
                  <a:lnTo>
                    <a:pt x="399136" y="1028392"/>
                  </a:lnTo>
                  <a:lnTo>
                    <a:pt x="436029" y="1028392"/>
                  </a:lnTo>
                  <a:lnTo>
                    <a:pt x="450976" y="1056345"/>
                  </a:lnTo>
                  <a:lnTo>
                    <a:pt x="443979" y="1081438"/>
                  </a:lnTo>
                  <a:lnTo>
                    <a:pt x="489141" y="1401937"/>
                  </a:lnTo>
                  <a:lnTo>
                    <a:pt x="481508" y="1015369"/>
                  </a:lnTo>
                  <a:lnTo>
                    <a:pt x="489459" y="1011875"/>
                  </a:lnTo>
                  <a:lnTo>
                    <a:pt x="495501" y="1009016"/>
                  </a:lnTo>
                  <a:lnTo>
                    <a:pt x="499000" y="1006793"/>
                  </a:lnTo>
                  <a:lnTo>
                    <a:pt x="499636" y="1005840"/>
                  </a:lnTo>
                  <a:lnTo>
                    <a:pt x="499954" y="1005522"/>
                  </a:lnTo>
                  <a:lnTo>
                    <a:pt x="505679" y="1004887"/>
                  </a:lnTo>
                  <a:close/>
                  <a:moveTo>
                    <a:pt x="2233205" y="1004887"/>
                  </a:moveTo>
                  <a:lnTo>
                    <a:pt x="2238276" y="1005205"/>
                  </a:lnTo>
                  <a:lnTo>
                    <a:pt x="2243665" y="1005522"/>
                  </a:lnTo>
                  <a:lnTo>
                    <a:pt x="2243665" y="1005840"/>
                  </a:lnTo>
                  <a:lnTo>
                    <a:pt x="2244299" y="1006793"/>
                  </a:lnTo>
                  <a:lnTo>
                    <a:pt x="2248102" y="1009016"/>
                  </a:lnTo>
                  <a:lnTo>
                    <a:pt x="2253808" y="1011875"/>
                  </a:lnTo>
                  <a:lnTo>
                    <a:pt x="2261732" y="1015369"/>
                  </a:lnTo>
                  <a:lnTo>
                    <a:pt x="2254441" y="1401937"/>
                  </a:lnTo>
                  <a:lnTo>
                    <a:pt x="2299133" y="1081438"/>
                  </a:lnTo>
                  <a:lnTo>
                    <a:pt x="2292160" y="1056345"/>
                  </a:lnTo>
                  <a:lnTo>
                    <a:pt x="2307374" y="1028392"/>
                  </a:lnTo>
                  <a:lnTo>
                    <a:pt x="2344142" y="1028392"/>
                  </a:lnTo>
                  <a:lnTo>
                    <a:pt x="2360307" y="1056345"/>
                  </a:lnTo>
                  <a:lnTo>
                    <a:pt x="2352066" y="1077309"/>
                  </a:lnTo>
                  <a:lnTo>
                    <a:pt x="2346044" y="1297751"/>
                  </a:lnTo>
                  <a:lnTo>
                    <a:pt x="2333682" y="1420361"/>
                  </a:lnTo>
                  <a:lnTo>
                    <a:pt x="2462052" y="1009969"/>
                  </a:lnTo>
                  <a:lnTo>
                    <a:pt x="2499137" y="1007428"/>
                  </a:lnTo>
                  <a:lnTo>
                    <a:pt x="2523860" y="1005840"/>
                  </a:lnTo>
                  <a:lnTo>
                    <a:pt x="2532735" y="1005522"/>
                  </a:lnTo>
                  <a:lnTo>
                    <a:pt x="2536855" y="1005522"/>
                  </a:lnTo>
                  <a:lnTo>
                    <a:pt x="2548266" y="1009016"/>
                  </a:lnTo>
                  <a:lnTo>
                    <a:pt x="2559677" y="1012193"/>
                  </a:lnTo>
                  <a:lnTo>
                    <a:pt x="2570453" y="1016322"/>
                  </a:lnTo>
                  <a:lnTo>
                    <a:pt x="2580913" y="1021087"/>
                  </a:lnTo>
                  <a:lnTo>
                    <a:pt x="2591056" y="1025851"/>
                  </a:lnTo>
                  <a:lnTo>
                    <a:pt x="2600882" y="1031251"/>
                  </a:lnTo>
                  <a:lnTo>
                    <a:pt x="2610391" y="1036651"/>
                  </a:lnTo>
                  <a:lnTo>
                    <a:pt x="2618949" y="1043321"/>
                  </a:lnTo>
                  <a:lnTo>
                    <a:pt x="2627507" y="1049674"/>
                  </a:lnTo>
                  <a:lnTo>
                    <a:pt x="2635431" y="1056662"/>
                  </a:lnTo>
                  <a:lnTo>
                    <a:pt x="2643355" y="1063968"/>
                  </a:lnTo>
                  <a:lnTo>
                    <a:pt x="2650962" y="1071274"/>
                  </a:lnTo>
                  <a:lnTo>
                    <a:pt x="2657618" y="1079215"/>
                  </a:lnTo>
                  <a:lnTo>
                    <a:pt x="2664274" y="1087473"/>
                  </a:lnTo>
                  <a:lnTo>
                    <a:pt x="2670614" y="1096050"/>
                  </a:lnTo>
                  <a:lnTo>
                    <a:pt x="2676636" y="1104944"/>
                  </a:lnTo>
                  <a:lnTo>
                    <a:pt x="2682341" y="1113838"/>
                  </a:lnTo>
                  <a:lnTo>
                    <a:pt x="2688047" y="1123367"/>
                  </a:lnTo>
                  <a:lnTo>
                    <a:pt x="2692801" y="1132578"/>
                  </a:lnTo>
                  <a:lnTo>
                    <a:pt x="2697872" y="1142425"/>
                  </a:lnTo>
                  <a:lnTo>
                    <a:pt x="2702310" y="1152272"/>
                  </a:lnTo>
                  <a:lnTo>
                    <a:pt x="2706430" y="1162436"/>
                  </a:lnTo>
                  <a:lnTo>
                    <a:pt x="2710551" y="1172601"/>
                  </a:lnTo>
                  <a:lnTo>
                    <a:pt x="2714037" y="1183083"/>
                  </a:lnTo>
                  <a:lnTo>
                    <a:pt x="2717207" y="1193248"/>
                  </a:lnTo>
                  <a:lnTo>
                    <a:pt x="2720694" y="1204047"/>
                  </a:lnTo>
                  <a:lnTo>
                    <a:pt x="2723229" y="1214847"/>
                  </a:lnTo>
                  <a:lnTo>
                    <a:pt x="2726082" y="1225647"/>
                  </a:lnTo>
                  <a:lnTo>
                    <a:pt x="2728618" y="1236447"/>
                  </a:lnTo>
                  <a:lnTo>
                    <a:pt x="2730836" y="1246929"/>
                  </a:lnTo>
                  <a:lnTo>
                    <a:pt x="2734640" y="1268846"/>
                  </a:lnTo>
                  <a:lnTo>
                    <a:pt x="2737176" y="1290763"/>
                  </a:lnTo>
                  <a:lnTo>
                    <a:pt x="2739394" y="1312363"/>
                  </a:lnTo>
                  <a:lnTo>
                    <a:pt x="2740979" y="1333962"/>
                  </a:lnTo>
                  <a:lnTo>
                    <a:pt x="2741613" y="1354926"/>
                  </a:lnTo>
                  <a:lnTo>
                    <a:pt x="2741613" y="1375256"/>
                  </a:lnTo>
                  <a:lnTo>
                    <a:pt x="2741296" y="1395267"/>
                  </a:lnTo>
                  <a:lnTo>
                    <a:pt x="2740662" y="1414325"/>
                  </a:lnTo>
                  <a:lnTo>
                    <a:pt x="2739394" y="1432431"/>
                  </a:lnTo>
                  <a:lnTo>
                    <a:pt x="2737493" y="1449583"/>
                  </a:lnTo>
                  <a:lnTo>
                    <a:pt x="2735591" y="1465148"/>
                  </a:lnTo>
                  <a:lnTo>
                    <a:pt x="2733689" y="1479759"/>
                  </a:lnTo>
                  <a:lnTo>
                    <a:pt x="2731470" y="1493100"/>
                  </a:lnTo>
                  <a:lnTo>
                    <a:pt x="2728935" y="1504853"/>
                  </a:lnTo>
                  <a:lnTo>
                    <a:pt x="2726716" y="1515017"/>
                  </a:lnTo>
                  <a:lnTo>
                    <a:pt x="2724180" y="1522641"/>
                  </a:lnTo>
                  <a:lnTo>
                    <a:pt x="2721962" y="1529311"/>
                  </a:lnTo>
                  <a:lnTo>
                    <a:pt x="2721962" y="1530582"/>
                  </a:lnTo>
                  <a:lnTo>
                    <a:pt x="2721328" y="1532170"/>
                  </a:lnTo>
                  <a:lnTo>
                    <a:pt x="2720694" y="1533758"/>
                  </a:lnTo>
                  <a:lnTo>
                    <a:pt x="2719426" y="1535346"/>
                  </a:lnTo>
                  <a:lnTo>
                    <a:pt x="2718158" y="1536617"/>
                  </a:lnTo>
                  <a:lnTo>
                    <a:pt x="2716573" y="1538523"/>
                  </a:lnTo>
                  <a:lnTo>
                    <a:pt x="2711819" y="1542017"/>
                  </a:lnTo>
                  <a:lnTo>
                    <a:pt x="2705796" y="1545511"/>
                  </a:lnTo>
                  <a:lnTo>
                    <a:pt x="2698506" y="1548687"/>
                  </a:lnTo>
                  <a:lnTo>
                    <a:pt x="2689948" y="1552499"/>
                  </a:lnTo>
                  <a:lnTo>
                    <a:pt x="2680122" y="1556628"/>
                  </a:lnTo>
                  <a:lnTo>
                    <a:pt x="2671881" y="1653826"/>
                  </a:lnTo>
                  <a:lnTo>
                    <a:pt x="2664908" y="1730695"/>
                  </a:lnTo>
                  <a:lnTo>
                    <a:pt x="2657935" y="1800894"/>
                  </a:lnTo>
                  <a:lnTo>
                    <a:pt x="2657618" y="1806293"/>
                  </a:lnTo>
                  <a:lnTo>
                    <a:pt x="2656350" y="1811058"/>
                  </a:lnTo>
                  <a:lnTo>
                    <a:pt x="2655399" y="1817728"/>
                  </a:lnTo>
                  <a:lnTo>
                    <a:pt x="2652230" y="1836152"/>
                  </a:lnTo>
                  <a:lnTo>
                    <a:pt x="2648109" y="1859339"/>
                  </a:lnTo>
                  <a:lnTo>
                    <a:pt x="2645890" y="1872363"/>
                  </a:lnTo>
                  <a:lnTo>
                    <a:pt x="2643038" y="1885068"/>
                  </a:lnTo>
                  <a:lnTo>
                    <a:pt x="2639551" y="1897774"/>
                  </a:lnTo>
                  <a:lnTo>
                    <a:pt x="2635431" y="1910162"/>
                  </a:lnTo>
                  <a:lnTo>
                    <a:pt x="2633529" y="1916197"/>
                  </a:lnTo>
                  <a:lnTo>
                    <a:pt x="2630993" y="1921914"/>
                  </a:lnTo>
                  <a:lnTo>
                    <a:pt x="2628458" y="1927632"/>
                  </a:lnTo>
                  <a:lnTo>
                    <a:pt x="2625605" y="1932397"/>
                  </a:lnTo>
                  <a:lnTo>
                    <a:pt x="2622752" y="1937479"/>
                  </a:lnTo>
                  <a:lnTo>
                    <a:pt x="2619583" y="1941926"/>
                  </a:lnTo>
                  <a:lnTo>
                    <a:pt x="2616413" y="1946055"/>
                  </a:lnTo>
                  <a:lnTo>
                    <a:pt x="2612926" y="1949867"/>
                  </a:lnTo>
                  <a:lnTo>
                    <a:pt x="2609123" y="1952726"/>
                  </a:lnTo>
                  <a:lnTo>
                    <a:pt x="2605002" y="1955267"/>
                  </a:lnTo>
                  <a:lnTo>
                    <a:pt x="2600882" y="1957490"/>
                  </a:lnTo>
                  <a:lnTo>
                    <a:pt x="2596444" y="1959078"/>
                  </a:lnTo>
                  <a:lnTo>
                    <a:pt x="2410704" y="1985443"/>
                  </a:lnTo>
                  <a:lnTo>
                    <a:pt x="2405633" y="1985760"/>
                  </a:lnTo>
                  <a:lnTo>
                    <a:pt x="2400561" y="1986078"/>
                  </a:lnTo>
                  <a:lnTo>
                    <a:pt x="2397075" y="1986078"/>
                  </a:lnTo>
                  <a:lnTo>
                    <a:pt x="2393271" y="1985760"/>
                  </a:lnTo>
                  <a:lnTo>
                    <a:pt x="2385981" y="1985125"/>
                  </a:lnTo>
                  <a:lnTo>
                    <a:pt x="2327660" y="2443162"/>
                  </a:lnTo>
                  <a:lnTo>
                    <a:pt x="2211651" y="2443162"/>
                  </a:lnTo>
                  <a:lnTo>
                    <a:pt x="2168545" y="1866963"/>
                  </a:lnTo>
                  <a:lnTo>
                    <a:pt x="2165375" y="1862516"/>
                  </a:lnTo>
                  <a:lnTo>
                    <a:pt x="2162522" y="1857433"/>
                  </a:lnTo>
                  <a:lnTo>
                    <a:pt x="2156817" y="1847904"/>
                  </a:lnTo>
                  <a:lnTo>
                    <a:pt x="2148576" y="2326906"/>
                  </a:lnTo>
                  <a:lnTo>
                    <a:pt x="2063630" y="2320235"/>
                  </a:lnTo>
                  <a:lnTo>
                    <a:pt x="1992313" y="1798670"/>
                  </a:lnTo>
                  <a:lnTo>
                    <a:pt x="2157768" y="1798670"/>
                  </a:lnTo>
                  <a:lnTo>
                    <a:pt x="2443668" y="1798670"/>
                  </a:lnTo>
                  <a:lnTo>
                    <a:pt x="2170129" y="1529946"/>
                  </a:lnTo>
                  <a:lnTo>
                    <a:pt x="2587569" y="1399079"/>
                  </a:lnTo>
                  <a:lnTo>
                    <a:pt x="2517204" y="1414008"/>
                  </a:lnTo>
                  <a:lnTo>
                    <a:pt x="2151746" y="1511841"/>
                  </a:lnTo>
                  <a:lnTo>
                    <a:pt x="2111808" y="1472771"/>
                  </a:lnTo>
                  <a:lnTo>
                    <a:pt x="2108956" y="1423219"/>
                  </a:lnTo>
                  <a:lnTo>
                    <a:pt x="2103250" y="1464513"/>
                  </a:lnTo>
                  <a:lnTo>
                    <a:pt x="2093741" y="1455301"/>
                  </a:lnTo>
                  <a:lnTo>
                    <a:pt x="2095009" y="1426078"/>
                  </a:lnTo>
                  <a:lnTo>
                    <a:pt x="2096911" y="1393361"/>
                  </a:lnTo>
                  <a:lnTo>
                    <a:pt x="2099447" y="1358103"/>
                  </a:lnTo>
                  <a:lnTo>
                    <a:pt x="2103250" y="1320621"/>
                  </a:lnTo>
                  <a:lnTo>
                    <a:pt x="2105152" y="1301563"/>
                  </a:lnTo>
                  <a:lnTo>
                    <a:pt x="2107371" y="1282504"/>
                  </a:lnTo>
                  <a:lnTo>
                    <a:pt x="2109906" y="1262811"/>
                  </a:lnTo>
                  <a:lnTo>
                    <a:pt x="2113076" y="1243752"/>
                  </a:lnTo>
                  <a:lnTo>
                    <a:pt x="2115929" y="1224059"/>
                  </a:lnTo>
                  <a:lnTo>
                    <a:pt x="2119415" y="1205318"/>
                  </a:lnTo>
                  <a:lnTo>
                    <a:pt x="2123219" y="1186577"/>
                  </a:lnTo>
                  <a:lnTo>
                    <a:pt x="2127339" y="1168154"/>
                  </a:lnTo>
                  <a:lnTo>
                    <a:pt x="2131777" y="1150366"/>
                  </a:lnTo>
                  <a:lnTo>
                    <a:pt x="2136214" y="1133214"/>
                  </a:lnTo>
                  <a:lnTo>
                    <a:pt x="2140969" y="1116379"/>
                  </a:lnTo>
                  <a:lnTo>
                    <a:pt x="2146674" y="1100497"/>
                  </a:lnTo>
                  <a:lnTo>
                    <a:pt x="2152379" y="1085568"/>
                  </a:lnTo>
                  <a:lnTo>
                    <a:pt x="2158719" y="1071274"/>
                  </a:lnTo>
                  <a:lnTo>
                    <a:pt x="2165058" y="1058568"/>
                  </a:lnTo>
                  <a:lnTo>
                    <a:pt x="2168545" y="1052533"/>
                  </a:lnTo>
                  <a:lnTo>
                    <a:pt x="2172031" y="1046815"/>
                  </a:lnTo>
                  <a:lnTo>
                    <a:pt x="2175518" y="1041416"/>
                  </a:lnTo>
                  <a:lnTo>
                    <a:pt x="2179321" y="1036333"/>
                  </a:lnTo>
                  <a:lnTo>
                    <a:pt x="2183125" y="1031569"/>
                  </a:lnTo>
                  <a:lnTo>
                    <a:pt x="2187245" y="1027122"/>
                  </a:lnTo>
                  <a:lnTo>
                    <a:pt x="2191366" y="1023310"/>
                  </a:lnTo>
                  <a:lnTo>
                    <a:pt x="2195486" y="1019498"/>
                  </a:lnTo>
                  <a:lnTo>
                    <a:pt x="2199607" y="1016004"/>
                  </a:lnTo>
                  <a:lnTo>
                    <a:pt x="2204044" y="1013146"/>
                  </a:lnTo>
                  <a:lnTo>
                    <a:pt x="2208799" y="1010922"/>
                  </a:lnTo>
                  <a:lnTo>
                    <a:pt x="2213236" y="1008699"/>
                  </a:lnTo>
                  <a:lnTo>
                    <a:pt x="2217991" y="1007111"/>
                  </a:lnTo>
                  <a:lnTo>
                    <a:pt x="2223062" y="1005840"/>
                  </a:lnTo>
                  <a:lnTo>
                    <a:pt x="2227817" y="1005205"/>
                  </a:lnTo>
                  <a:lnTo>
                    <a:pt x="2233205" y="1004887"/>
                  </a:lnTo>
                  <a:close/>
                  <a:moveTo>
                    <a:pt x="1560668" y="914401"/>
                  </a:moveTo>
                  <a:lnTo>
                    <a:pt x="1571788" y="914401"/>
                  </a:lnTo>
                  <a:lnTo>
                    <a:pt x="1582591" y="915671"/>
                  </a:lnTo>
                  <a:lnTo>
                    <a:pt x="1594029" y="917258"/>
                  </a:lnTo>
                  <a:lnTo>
                    <a:pt x="1604514" y="919480"/>
                  </a:lnTo>
                  <a:lnTo>
                    <a:pt x="1615317" y="922021"/>
                  </a:lnTo>
                  <a:lnTo>
                    <a:pt x="1625802" y="925196"/>
                  </a:lnTo>
                  <a:lnTo>
                    <a:pt x="1636287" y="928688"/>
                  </a:lnTo>
                  <a:lnTo>
                    <a:pt x="1646772" y="933133"/>
                  </a:lnTo>
                  <a:lnTo>
                    <a:pt x="1656939" y="937261"/>
                  </a:lnTo>
                  <a:lnTo>
                    <a:pt x="1666788" y="942023"/>
                  </a:lnTo>
                  <a:lnTo>
                    <a:pt x="1676638" y="946786"/>
                  </a:lnTo>
                  <a:lnTo>
                    <a:pt x="1686487" y="952183"/>
                  </a:lnTo>
                  <a:lnTo>
                    <a:pt x="1695384" y="957263"/>
                  </a:lnTo>
                  <a:lnTo>
                    <a:pt x="1704598" y="962978"/>
                  </a:lnTo>
                  <a:lnTo>
                    <a:pt x="1712859" y="968693"/>
                  </a:lnTo>
                  <a:lnTo>
                    <a:pt x="1721120" y="974726"/>
                  </a:lnTo>
                  <a:lnTo>
                    <a:pt x="1729063" y="980441"/>
                  </a:lnTo>
                  <a:lnTo>
                    <a:pt x="1736371" y="986473"/>
                  </a:lnTo>
                  <a:lnTo>
                    <a:pt x="1750033" y="997586"/>
                  </a:lnTo>
                  <a:lnTo>
                    <a:pt x="1762106" y="1008698"/>
                  </a:lnTo>
                  <a:lnTo>
                    <a:pt x="1771956" y="1018858"/>
                  </a:lnTo>
                  <a:lnTo>
                    <a:pt x="1779264" y="1027748"/>
                  </a:lnTo>
                  <a:lnTo>
                    <a:pt x="1782441" y="1031558"/>
                  </a:lnTo>
                  <a:lnTo>
                    <a:pt x="1784665" y="1034733"/>
                  </a:lnTo>
                  <a:lnTo>
                    <a:pt x="1786254" y="1037908"/>
                  </a:lnTo>
                  <a:lnTo>
                    <a:pt x="1787207" y="1040448"/>
                  </a:lnTo>
                  <a:lnTo>
                    <a:pt x="1788160" y="1045845"/>
                  </a:lnTo>
                  <a:lnTo>
                    <a:pt x="1788478" y="1053783"/>
                  </a:lnTo>
                  <a:lnTo>
                    <a:pt x="1789113" y="1076643"/>
                  </a:lnTo>
                  <a:lnTo>
                    <a:pt x="1789113" y="1107440"/>
                  </a:lnTo>
                  <a:lnTo>
                    <a:pt x="1788478" y="1144588"/>
                  </a:lnTo>
                  <a:lnTo>
                    <a:pt x="1787525" y="1187133"/>
                  </a:lnTo>
                  <a:lnTo>
                    <a:pt x="1786254" y="1233488"/>
                  </a:lnTo>
                  <a:lnTo>
                    <a:pt x="1784347" y="1282383"/>
                  </a:lnTo>
                  <a:lnTo>
                    <a:pt x="1782123" y="1331913"/>
                  </a:lnTo>
                  <a:lnTo>
                    <a:pt x="1672507" y="1331913"/>
                  </a:lnTo>
                  <a:lnTo>
                    <a:pt x="1674096" y="1293813"/>
                  </a:lnTo>
                  <a:lnTo>
                    <a:pt x="1674732" y="1258253"/>
                  </a:lnTo>
                  <a:lnTo>
                    <a:pt x="1675685" y="1225550"/>
                  </a:lnTo>
                  <a:lnTo>
                    <a:pt x="1676002" y="1197293"/>
                  </a:lnTo>
                  <a:lnTo>
                    <a:pt x="1675685" y="1174115"/>
                  </a:lnTo>
                  <a:lnTo>
                    <a:pt x="1674732" y="1156970"/>
                  </a:lnTo>
                  <a:lnTo>
                    <a:pt x="1674096" y="1150938"/>
                  </a:lnTo>
                  <a:lnTo>
                    <a:pt x="1673143" y="1147445"/>
                  </a:lnTo>
                  <a:lnTo>
                    <a:pt x="1672825" y="1145858"/>
                  </a:lnTo>
                  <a:lnTo>
                    <a:pt x="1672507" y="1144905"/>
                  </a:lnTo>
                  <a:lnTo>
                    <a:pt x="1672190" y="1144905"/>
                  </a:lnTo>
                  <a:lnTo>
                    <a:pt x="1671237" y="1145540"/>
                  </a:lnTo>
                  <a:lnTo>
                    <a:pt x="1669648" y="1147445"/>
                  </a:lnTo>
                  <a:lnTo>
                    <a:pt x="1668059" y="1149668"/>
                  </a:lnTo>
                  <a:lnTo>
                    <a:pt x="1666471" y="1151890"/>
                  </a:lnTo>
                  <a:lnTo>
                    <a:pt x="1654079" y="1331913"/>
                  </a:lnTo>
                  <a:lnTo>
                    <a:pt x="1602608" y="1331913"/>
                  </a:lnTo>
                  <a:lnTo>
                    <a:pt x="1602290" y="1283335"/>
                  </a:lnTo>
                  <a:lnTo>
                    <a:pt x="1598477" y="1283653"/>
                  </a:lnTo>
                  <a:lnTo>
                    <a:pt x="1586721" y="1284605"/>
                  </a:lnTo>
                  <a:lnTo>
                    <a:pt x="1568293" y="1285240"/>
                  </a:lnTo>
                  <a:lnTo>
                    <a:pt x="1556537" y="1285558"/>
                  </a:lnTo>
                  <a:lnTo>
                    <a:pt x="1543828" y="1285558"/>
                  </a:lnTo>
                  <a:lnTo>
                    <a:pt x="1529213" y="1285240"/>
                  </a:lnTo>
                  <a:lnTo>
                    <a:pt x="1513009" y="1284605"/>
                  </a:lnTo>
                  <a:lnTo>
                    <a:pt x="1496169" y="1283653"/>
                  </a:lnTo>
                  <a:lnTo>
                    <a:pt x="1477741" y="1282383"/>
                  </a:lnTo>
                  <a:lnTo>
                    <a:pt x="1457724" y="1280478"/>
                  </a:lnTo>
                  <a:lnTo>
                    <a:pt x="1437390" y="1277620"/>
                  </a:lnTo>
                  <a:lnTo>
                    <a:pt x="1415467" y="1274763"/>
                  </a:lnTo>
                  <a:lnTo>
                    <a:pt x="1392908" y="1270953"/>
                  </a:lnTo>
                  <a:lnTo>
                    <a:pt x="1381787" y="1268730"/>
                  </a:lnTo>
                  <a:lnTo>
                    <a:pt x="1370349" y="1266508"/>
                  </a:lnTo>
                  <a:lnTo>
                    <a:pt x="1359547" y="1263968"/>
                  </a:lnTo>
                  <a:lnTo>
                    <a:pt x="1348426" y="1261110"/>
                  </a:lnTo>
                  <a:lnTo>
                    <a:pt x="1328092" y="1254760"/>
                  </a:lnTo>
                  <a:lnTo>
                    <a:pt x="1308710" y="1248410"/>
                  </a:lnTo>
                  <a:lnTo>
                    <a:pt x="1290282" y="1241743"/>
                  </a:lnTo>
                  <a:lnTo>
                    <a:pt x="1273443" y="1234440"/>
                  </a:lnTo>
                  <a:lnTo>
                    <a:pt x="1257556" y="1227455"/>
                  </a:lnTo>
                  <a:lnTo>
                    <a:pt x="1243259" y="1220153"/>
                  </a:lnTo>
                  <a:lnTo>
                    <a:pt x="1229914" y="1213485"/>
                  </a:lnTo>
                  <a:lnTo>
                    <a:pt x="1218794" y="1207135"/>
                  </a:lnTo>
                  <a:lnTo>
                    <a:pt x="1208626" y="1201103"/>
                  </a:lnTo>
                  <a:lnTo>
                    <a:pt x="1200366" y="1196340"/>
                  </a:lnTo>
                  <a:lnTo>
                    <a:pt x="1189245" y="1188720"/>
                  </a:lnTo>
                  <a:lnTo>
                    <a:pt x="1185115" y="1186180"/>
                  </a:lnTo>
                  <a:lnTo>
                    <a:pt x="1204814" y="1331913"/>
                  </a:lnTo>
                  <a:lnTo>
                    <a:pt x="1152071" y="1331913"/>
                  </a:lnTo>
                  <a:lnTo>
                    <a:pt x="1149529" y="1296670"/>
                  </a:lnTo>
                  <a:lnTo>
                    <a:pt x="1143810" y="1297305"/>
                  </a:lnTo>
                  <a:lnTo>
                    <a:pt x="1135549" y="1299210"/>
                  </a:lnTo>
                  <a:lnTo>
                    <a:pt x="1112355" y="1303655"/>
                  </a:lnTo>
                  <a:lnTo>
                    <a:pt x="1082489" y="1309688"/>
                  </a:lnTo>
                  <a:lnTo>
                    <a:pt x="1066285" y="1313180"/>
                  </a:lnTo>
                  <a:lnTo>
                    <a:pt x="1049445" y="1316038"/>
                  </a:lnTo>
                  <a:lnTo>
                    <a:pt x="1032606" y="1318895"/>
                  </a:lnTo>
                  <a:lnTo>
                    <a:pt x="1015766" y="1321118"/>
                  </a:lnTo>
                  <a:lnTo>
                    <a:pt x="999880" y="1322388"/>
                  </a:lnTo>
                  <a:lnTo>
                    <a:pt x="984629" y="1323658"/>
                  </a:lnTo>
                  <a:lnTo>
                    <a:pt x="977639" y="1323658"/>
                  </a:lnTo>
                  <a:lnTo>
                    <a:pt x="970649" y="1323658"/>
                  </a:lnTo>
                  <a:lnTo>
                    <a:pt x="964295" y="1323340"/>
                  </a:lnTo>
                  <a:lnTo>
                    <a:pt x="958575" y="1323023"/>
                  </a:lnTo>
                  <a:lnTo>
                    <a:pt x="953174" y="1322070"/>
                  </a:lnTo>
                  <a:lnTo>
                    <a:pt x="948090" y="1320483"/>
                  </a:lnTo>
                  <a:lnTo>
                    <a:pt x="943960" y="1319213"/>
                  </a:lnTo>
                  <a:lnTo>
                    <a:pt x="940783" y="1317625"/>
                  </a:lnTo>
                  <a:lnTo>
                    <a:pt x="934746" y="1305560"/>
                  </a:lnTo>
                  <a:lnTo>
                    <a:pt x="928709" y="1295083"/>
                  </a:lnTo>
                  <a:lnTo>
                    <a:pt x="917271" y="1275398"/>
                  </a:lnTo>
                  <a:lnTo>
                    <a:pt x="912505" y="1266508"/>
                  </a:lnTo>
                  <a:lnTo>
                    <a:pt x="908057" y="1257935"/>
                  </a:lnTo>
                  <a:lnTo>
                    <a:pt x="904244" y="1249680"/>
                  </a:lnTo>
                  <a:lnTo>
                    <a:pt x="902338" y="1244918"/>
                  </a:lnTo>
                  <a:lnTo>
                    <a:pt x="901067" y="1240790"/>
                  </a:lnTo>
                  <a:lnTo>
                    <a:pt x="900114" y="1236663"/>
                  </a:lnTo>
                  <a:lnTo>
                    <a:pt x="899161" y="1232535"/>
                  </a:lnTo>
                  <a:lnTo>
                    <a:pt x="898843" y="1228408"/>
                  </a:lnTo>
                  <a:lnTo>
                    <a:pt x="898525" y="1223963"/>
                  </a:lnTo>
                  <a:lnTo>
                    <a:pt x="898843" y="1219835"/>
                  </a:lnTo>
                  <a:lnTo>
                    <a:pt x="899161" y="1215390"/>
                  </a:lnTo>
                  <a:lnTo>
                    <a:pt x="900431" y="1210628"/>
                  </a:lnTo>
                  <a:lnTo>
                    <a:pt x="901385" y="1205865"/>
                  </a:lnTo>
                  <a:lnTo>
                    <a:pt x="903291" y="1201103"/>
                  </a:lnTo>
                  <a:lnTo>
                    <a:pt x="905197" y="1195705"/>
                  </a:lnTo>
                  <a:lnTo>
                    <a:pt x="908057" y="1190943"/>
                  </a:lnTo>
                  <a:lnTo>
                    <a:pt x="910916" y="1185228"/>
                  </a:lnTo>
                  <a:lnTo>
                    <a:pt x="914729" y="1179513"/>
                  </a:lnTo>
                  <a:lnTo>
                    <a:pt x="918542" y="1173480"/>
                  </a:lnTo>
                  <a:lnTo>
                    <a:pt x="922990" y="1167765"/>
                  </a:lnTo>
                  <a:lnTo>
                    <a:pt x="928391" y="1161098"/>
                  </a:lnTo>
                  <a:lnTo>
                    <a:pt x="939512" y="1146810"/>
                  </a:lnTo>
                  <a:lnTo>
                    <a:pt x="949361" y="1133793"/>
                  </a:lnTo>
                  <a:lnTo>
                    <a:pt x="967154" y="1109345"/>
                  </a:lnTo>
                  <a:lnTo>
                    <a:pt x="976050" y="1096963"/>
                  </a:lnTo>
                  <a:lnTo>
                    <a:pt x="985900" y="1084580"/>
                  </a:lnTo>
                  <a:lnTo>
                    <a:pt x="997338" y="1070928"/>
                  </a:lnTo>
                  <a:lnTo>
                    <a:pt x="1004328" y="1063943"/>
                  </a:lnTo>
                  <a:lnTo>
                    <a:pt x="1011318" y="1056323"/>
                  </a:lnTo>
                  <a:lnTo>
                    <a:pt x="1017673" y="1045528"/>
                  </a:lnTo>
                  <a:lnTo>
                    <a:pt x="1024663" y="1035368"/>
                  </a:lnTo>
                  <a:lnTo>
                    <a:pt x="1031335" y="1025525"/>
                  </a:lnTo>
                  <a:lnTo>
                    <a:pt x="1038007" y="1016318"/>
                  </a:lnTo>
                  <a:lnTo>
                    <a:pt x="1044997" y="1008063"/>
                  </a:lnTo>
                  <a:lnTo>
                    <a:pt x="1051669" y="1000443"/>
                  </a:lnTo>
                  <a:lnTo>
                    <a:pt x="1058659" y="993141"/>
                  </a:lnTo>
                  <a:lnTo>
                    <a:pt x="1065967" y="986473"/>
                  </a:lnTo>
                  <a:lnTo>
                    <a:pt x="1073593" y="980123"/>
                  </a:lnTo>
                  <a:lnTo>
                    <a:pt x="1080583" y="974091"/>
                  </a:lnTo>
                  <a:lnTo>
                    <a:pt x="1088208" y="968693"/>
                  </a:lnTo>
                  <a:lnTo>
                    <a:pt x="1096151" y="963931"/>
                  </a:lnTo>
                  <a:lnTo>
                    <a:pt x="1104094" y="959168"/>
                  </a:lnTo>
                  <a:lnTo>
                    <a:pt x="1111720" y="954723"/>
                  </a:lnTo>
                  <a:lnTo>
                    <a:pt x="1119663" y="950913"/>
                  </a:lnTo>
                  <a:lnTo>
                    <a:pt x="1127924" y="947738"/>
                  </a:lnTo>
                  <a:lnTo>
                    <a:pt x="1136185" y="944246"/>
                  </a:lnTo>
                  <a:lnTo>
                    <a:pt x="1145081" y="941388"/>
                  </a:lnTo>
                  <a:lnTo>
                    <a:pt x="1153660" y="938531"/>
                  </a:lnTo>
                  <a:lnTo>
                    <a:pt x="1162238" y="935991"/>
                  </a:lnTo>
                  <a:lnTo>
                    <a:pt x="1171452" y="933768"/>
                  </a:lnTo>
                  <a:lnTo>
                    <a:pt x="1180349" y="931863"/>
                  </a:lnTo>
                  <a:lnTo>
                    <a:pt x="1199412" y="928053"/>
                  </a:lnTo>
                  <a:lnTo>
                    <a:pt x="1218794" y="924561"/>
                  </a:lnTo>
                  <a:lnTo>
                    <a:pt x="1239128" y="921703"/>
                  </a:lnTo>
                  <a:lnTo>
                    <a:pt x="1282021" y="915988"/>
                  </a:lnTo>
                  <a:lnTo>
                    <a:pt x="1284881" y="915671"/>
                  </a:lnTo>
                  <a:lnTo>
                    <a:pt x="1287740" y="915671"/>
                  </a:lnTo>
                  <a:lnTo>
                    <a:pt x="1292824" y="915671"/>
                  </a:lnTo>
                  <a:lnTo>
                    <a:pt x="1366537" y="1187768"/>
                  </a:lnTo>
                  <a:lnTo>
                    <a:pt x="1368125" y="1176973"/>
                  </a:lnTo>
                  <a:lnTo>
                    <a:pt x="1393226" y="990283"/>
                  </a:lnTo>
                  <a:lnTo>
                    <a:pt x="1386236" y="972186"/>
                  </a:lnTo>
                  <a:lnTo>
                    <a:pt x="1400216" y="947738"/>
                  </a:lnTo>
                  <a:lnTo>
                    <a:pt x="1432306" y="947421"/>
                  </a:lnTo>
                  <a:lnTo>
                    <a:pt x="1445968" y="972186"/>
                  </a:lnTo>
                  <a:lnTo>
                    <a:pt x="1439614" y="993776"/>
                  </a:lnTo>
                  <a:lnTo>
                    <a:pt x="1462490" y="1190943"/>
                  </a:lnTo>
                  <a:lnTo>
                    <a:pt x="1522858" y="924243"/>
                  </a:lnTo>
                  <a:lnTo>
                    <a:pt x="1529530" y="921386"/>
                  </a:lnTo>
                  <a:lnTo>
                    <a:pt x="1534932" y="918846"/>
                  </a:lnTo>
                  <a:lnTo>
                    <a:pt x="1537791" y="916940"/>
                  </a:lnTo>
                  <a:lnTo>
                    <a:pt x="1538427" y="915988"/>
                  </a:lnTo>
                  <a:lnTo>
                    <a:pt x="1549865" y="915036"/>
                  </a:lnTo>
                  <a:lnTo>
                    <a:pt x="1560668" y="914401"/>
                  </a:lnTo>
                  <a:close/>
                  <a:moveTo>
                    <a:pt x="170497" y="661035"/>
                  </a:moveTo>
                  <a:lnTo>
                    <a:pt x="168576" y="681657"/>
                  </a:lnTo>
                  <a:lnTo>
                    <a:pt x="168275" y="683619"/>
                  </a:lnTo>
                  <a:lnTo>
                    <a:pt x="167640" y="691889"/>
                  </a:lnTo>
                  <a:lnTo>
                    <a:pt x="167640" y="695282"/>
                  </a:lnTo>
                  <a:lnTo>
                    <a:pt x="167322" y="700477"/>
                  </a:lnTo>
                  <a:lnTo>
                    <a:pt x="167640" y="700795"/>
                  </a:lnTo>
                  <a:lnTo>
                    <a:pt x="167640" y="695282"/>
                  </a:lnTo>
                  <a:lnTo>
                    <a:pt x="168275" y="684891"/>
                  </a:lnTo>
                  <a:lnTo>
                    <a:pt x="168576" y="681657"/>
                  </a:lnTo>
                  <a:lnTo>
                    <a:pt x="169545" y="675349"/>
                  </a:lnTo>
                  <a:lnTo>
                    <a:pt x="170497" y="668033"/>
                  </a:lnTo>
                  <a:lnTo>
                    <a:pt x="170497" y="664534"/>
                  </a:lnTo>
                  <a:lnTo>
                    <a:pt x="170497" y="661035"/>
                  </a:lnTo>
                  <a:close/>
                  <a:moveTo>
                    <a:pt x="2571454" y="661035"/>
                  </a:moveTo>
                  <a:lnTo>
                    <a:pt x="2571454" y="664534"/>
                  </a:lnTo>
                  <a:lnTo>
                    <a:pt x="2571137" y="668033"/>
                  </a:lnTo>
                  <a:lnTo>
                    <a:pt x="2572406" y="675349"/>
                  </a:lnTo>
                  <a:lnTo>
                    <a:pt x="2573358" y="683619"/>
                  </a:lnTo>
                  <a:lnTo>
                    <a:pt x="2573992" y="691889"/>
                  </a:lnTo>
                  <a:lnTo>
                    <a:pt x="2574310" y="700795"/>
                  </a:lnTo>
                  <a:lnTo>
                    <a:pt x="2574627" y="700477"/>
                  </a:lnTo>
                  <a:lnTo>
                    <a:pt x="2573675" y="684891"/>
                  </a:lnTo>
                  <a:lnTo>
                    <a:pt x="2571454" y="661035"/>
                  </a:lnTo>
                  <a:close/>
                  <a:moveTo>
                    <a:pt x="197485" y="574519"/>
                  </a:moveTo>
                  <a:lnTo>
                    <a:pt x="195897" y="575155"/>
                  </a:lnTo>
                  <a:lnTo>
                    <a:pt x="194310" y="576109"/>
                  </a:lnTo>
                  <a:lnTo>
                    <a:pt x="192405" y="577381"/>
                  </a:lnTo>
                  <a:lnTo>
                    <a:pt x="190817" y="579290"/>
                  </a:lnTo>
                  <a:lnTo>
                    <a:pt x="189230" y="581198"/>
                  </a:lnTo>
                  <a:lnTo>
                    <a:pt x="186690" y="585969"/>
                  </a:lnTo>
                  <a:lnTo>
                    <a:pt x="189865" y="582789"/>
                  </a:lnTo>
                  <a:lnTo>
                    <a:pt x="192722" y="579608"/>
                  </a:lnTo>
                  <a:lnTo>
                    <a:pt x="195897" y="576745"/>
                  </a:lnTo>
                  <a:lnTo>
                    <a:pt x="199390" y="574519"/>
                  </a:lnTo>
                  <a:lnTo>
                    <a:pt x="197485" y="574519"/>
                  </a:lnTo>
                  <a:close/>
                  <a:moveTo>
                    <a:pt x="2542584" y="574518"/>
                  </a:moveTo>
                  <a:lnTo>
                    <a:pt x="2545757" y="576745"/>
                  </a:lnTo>
                  <a:lnTo>
                    <a:pt x="2549247" y="579608"/>
                  </a:lnTo>
                  <a:lnTo>
                    <a:pt x="2552102" y="582788"/>
                  </a:lnTo>
                  <a:lnTo>
                    <a:pt x="2555274" y="585969"/>
                  </a:lnTo>
                  <a:lnTo>
                    <a:pt x="2552102" y="581198"/>
                  </a:lnTo>
                  <a:lnTo>
                    <a:pt x="2550833" y="579290"/>
                  </a:lnTo>
                  <a:lnTo>
                    <a:pt x="2549247" y="577381"/>
                  </a:lnTo>
                  <a:lnTo>
                    <a:pt x="2547660" y="576109"/>
                  </a:lnTo>
                  <a:lnTo>
                    <a:pt x="2545757" y="575155"/>
                  </a:lnTo>
                  <a:lnTo>
                    <a:pt x="2544488" y="574518"/>
                  </a:lnTo>
                  <a:lnTo>
                    <a:pt x="2542584" y="574518"/>
                  </a:lnTo>
                  <a:close/>
                  <a:moveTo>
                    <a:pt x="331470" y="485775"/>
                  </a:moveTo>
                  <a:lnTo>
                    <a:pt x="347662" y="485775"/>
                  </a:lnTo>
                  <a:lnTo>
                    <a:pt x="363537" y="486729"/>
                  </a:lnTo>
                  <a:lnTo>
                    <a:pt x="378460" y="488638"/>
                  </a:lnTo>
                  <a:lnTo>
                    <a:pt x="393700" y="490864"/>
                  </a:lnTo>
                  <a:lnTo>
                    <a:pt x="407988" y="493409"/>
                  </a:lnTo>
                  <a:lnTo>
                    <a:pt x="421323" y="497226"/>
                  </a:lnTo>
                  <a:lnTo>
                    <a:pt x="434658" y="501043"/>
                  </a:lnTo>
                  <a:lnTo>
                    <a:pt x="447040" y="505178"/>
                  </a:lnTo>
                  <a:lnTo>
                    <a:pt x="459105" y="509631"/>
                  </a:lnTo>
                  <a:lnTo>
                    <a:pt x="470535" y="514402"/>
                  </a:lnTo>
                  <a:lnTo>
                    <a:pt x="481013" y="519491"/>
                  </a:lnTo>
                  <a:lnTo>
                    <a:pt x="491173" y="524580"/>
                  </a:lnTo>
                  <a:lnTo>
                    <a:pt x="500698" y="529670"/>
                  </a:lnTo>
                  <a:lnTo>
                    <a:pt x="509270" y="534759"/>
                  </a:lnTo>
                  <a:lnTo>
                    <a:pt x="517208" y="539848"/>
                  </a:lnTo>
                  <a:lnTo>
                    <a:pt x="524510" y="544301"/>
                  </a:lnTo>
                  <a:lnTo>
                    <a:pt x="536575" y="552889"/>
                  </a:lnTo>
                  <a:lnTo>
                    <a:pt x="545465" y="559569"/>
                  </a:lnTo>
                  <a:lnTo>
                    <a:pt x="550863" y="564340"/>
                  </a:lnTo>
                  <a:lnTo>
                    <a:pt x="552450" y="565612"/>
                  </a:lnTo>
                  <a:lnTo>
                    <a:pt x="550863" y="569747"/>
                  </a:lnTo>
                  <a:lnTo>
                    <a:pt x="548005" y="574837"/>
                  </a:lnTo>
                  <a:lnTo>
                    <a:pt x="544195" y="581198"/>
                  </a:lnTo>
                  <a:lnTo>
                    <a:pt x="539750" y="587878"/>
                  </a:lnTo>
                  <a:lnTo>
                    <a:pt x="534035" y="595512"/>
                  </a:lnTo>
                  <a:lnTo>
                    <a:pt x="530860" y="599647"/>
                  </a:lnTo>
                  <a:lnTo>
                    <a:pt x="527050" y="603463"/>
                  </a:lnTo>
                  <a:lnTo>
                    <a:pt x="523240" y="607280"/>
                  </a:lnTo>
                  <a:lnTo>
                    <a:pt x="518795" y="610779"/>
                  </a:lnTo>
                  <a:lnTo>
                    <a:pt x="514350" y="614278"/>
                  </a:lnTo>
                  <a:lnTo>
                    <a:pt x="509588" y="617777"/>
                  </a:lnTo>
                  <a:lnTo>
                    <a:pt x="504508" y="620640"/>
                  </a:lnTo>
                  <a:lnTo>
                    <a:pt x="498793" y="623502"/>
                  </a:lnTo>
                  <a:lnTo>
                    <a:pt x="493078" y="626047"/>
                  </a:lnTo>
                  <a:lnTo>
                    <a:pt x="487045" y="627955"/>
                  </a:lnTo>
                  <a:lnTo>
                    <a:pt x="480695" y="629228"/>
                  </a:lnTo>
                  <a:lnTo>
                    <a:pt x="474028" y="630500"/>
                  </a:lnTo>
                  <a:lnTo>
                    <a:pt x="466725" y="630818"/>
                  </a:lnTo>
                  <a:lnTo>
                    <a:pt x="459423" y="630818"/>
                  </a:lnTo>
                  <a:lnTo>
                    <a:pt x="451803" y="630182"/>
                  </a:lnTo>
                  <a:lnTo>
                    <a:pt x="443548" y="628910"/>
                  </a:lnTo>
                  <a:lnTo>
                    <a:pt x="434975" y="626683"/>
                  </a:lnTo>
                  <a:lnTo>
                    <a:pt x="426403" y="624139"/>
                  </a:lnTo>
                  <a:lnTo>
                    <a:pt x="417195" y="620322"/>
                  </a:lnTo>
                  <a:lnTo>
                    <a:pt x="407353" y="615869"/>
                  </a:lnTo>
                  <a:lnTo>
                    <a:pt x="396557" y="610461"/>
                  </a:lnTo>
                  <a:lnTo>
                    <a:pt x="385127" y="605690"/>
                  </a:lnTo>
                  <a:lnTo>
                    <a:pt x="408305" y="616823"/>
                  </a:lnTo>
                  <a:lnTo>
                    <a:pt x="430848" y="627955"/>
                  </a:lnTo>
                  <a:lnTo>
                    <a:pt x="441643" y="632727"/>
                  </a:lnTo>
                  <a:lnTo>
                    <a:pt x="452120" y="637180"/>
                  </a:lnTo>
                  <a:lnTo>
                    <a:pt x="462280" y="641315"/>
                  </a:lnTo>
                  <a:lnTo>
                    <a:pt x="472440" y="645132"/>
                  </a:lnTo>
                  <a:lnTo>
                    <a:pt x="481965" y="648312"/>
                  </a:lnTo>
                  <a:lnTo>
                    <a:pt x="491173" y="650539"/>
                  </a:lnTo>
                  <a:lnTo>
                    <a:pt x="500063" y="652129"/>
                  </a:lnTo>
                  <a:lnTo>
                    <a:pt x="504190" y="652447"/>
                  </a:lnTo>
                  <a:lnTo>
                    <a:pt x="508318" y="652447"/>
                  </a:lnTo>
                  <a:lnTo>
                    <a:pt x="512128" y="652447"/>
                  </a:lnTo>
                  <a:lnTo>
                    <a:pt x="515620" y="652129"/>
                  </a:lnTo>
                  <a:lnTo>
                    <a:pt x="519430" y="651493"/>
                  </a:lnTo>
                  <a:lnTo>
                    <a:pt x="522923" y="650539"/>
                  </a:lnTo>
                  <a:lnTo>
                    <a:pt x="526415" y="649267"/>
                  </a:lnTo>
                  <a:lnTo>
                    <a:pt x="529590" y="647676"/>
                  </a:lnTo>
                  <a:lnTo>
                    <a:pt x="532765" y="646086"/>
                  </a:lnTo>
                  <a:lnTo>
                    <a:pt x="535623" y="643541"/>
                  </a:lnTo>
                  <a:lnTo>
                    <a:pt x="536893" y="651493"/>
                  </a:lnTo>
                  <a:lnTo>
                    <a:pt x="537210" y="659127"/>
                  </a:lnTo>
                  <a:lnTo>
                    <a:pt x="537845" y="673440"/>
                  </a:lnTo>
                  <a:lnTo>
                    <a:pt x="537845" y="687118"/>
                  </a:lnTo>
                  <a:lnTo>
                    <a:pt x="537210" y="700159"/>
                  </a:lnTo>
                  <a:lnTo>
                    <a:pt x="538163" y="699205"/>
                  </a:lnTo>
                  <a:lnTo>
                    <a:pt x="539433" y="697932"/>
                  </a:lnTo>
                  <a:lnTo>
                    <a:pt x="540703" y="697296"/>
                  </a:lnTo>
                  <a:lnTo>
                    <a:pt x="541973" y="696660"/>
                  </a:lnTo>
                  <a:lnTo>
                    <a:pt x="542925" y="697296"/>
                  </a:lnTo>
                  <a:lnTo>
                    <a:pt x="543243" y="698251"/>
                  </a:lnTo>
                  <a:lnTo>
                    <a:pt x="543878" y="699841"/>
                  </a:lnTo>
                  <a:lnTo>
                    <a:pt x="543878" y="702067"/>
                  </a:lnTo>
                  <a:lnTo>
                    <a:pt x="544195" y="708429"/>
                  </a:lnTo>
                  <a:lnTo>
                    <a:pt x="544195" y="716063"/>
                  </a:lnTo>
                  <a:lnTo>
                    <a:pt x="543878" y="725287"/>
                  </a:lnTo>
                  <a:lnTo>
                    <a:pt x="542925" y="735466"/>
                  </a:lnTo>
                  <a:lnTo>
                    <a:pt x="540703" y="757413"/>
                  </a:lnTo>
                  <a:lnTo>
                    <a:pt x="537528" y="779042"/>
                  </a:lnTo>
                  <a:lnTo>
                    <a:pt x="534670" y="796536"/>
                  </a:lnTo>
                  <a:lnTo>
                    <a:pt x="533083" y="802898"/>
                  </a:lnTo>
                  <a:lnTo>
                    <a:pt x="531813" y="807669"/>
                  </a:lnTo>
                  <a:lnTo>
                    <a:pt x="531178" y="808623"/>
                  </a:lnTo>
                  <a:lnTo>
                    <a:pt x="530860" y="809577"/>
                  </a:lnTo>
                  <a:lnTo>
                    <a:pt x="530543" y="809577"/>
                  </a:lnTo>
                  <a:lnTo>
                    <a:pt x="529908" y="808623"/>
                  </a:lnTo>
                  <a:lnTo>
                    <a:pt x="528638" y="820392"/>
                  </a:lnTo>
                  <a:lnTo>
                    <a:pt x="526733" y="831525"/>
                  </a:lnTo>
                  <a:lnTo>
                    <a:pt x="524510" y="842657"/>
                  </a:lnTo>
                  <a:lnTo>
                    <a:pt x="521335" y="853154"/>
                  </a:lnTo>
                  <a:lnTo>
                    <a:pt x="518478" y="863650"/>
                  </a:lnTo>
                  <a:lnTo>
                    <a:pt x="514985" y="873829"/>
                  </a:lnTo>
                  <a:lnTo>
                    <a:pt x="510858" y="883689"/>
                  </a:lnTo>
                  <a:lnTo>
                    <a:pt x="506730" y="892913"/>
                  </a:lnTo>
                  <a:lnTo>
                    <a:pt x="502285" y="902138"/>
                  </a:lnTo>
                  <a:lnTo>
                    <a:pt x="497205" y="911044"/>
                  </a:lnTo>
                  <a:lnTo>
                    <a:pt x="492443" y="919314"/>
                  </a:lnTo>
                  <a:lnTo>
                    <a:pt x="486728" y="927584"/>
                  </a:lnTo>
                  <a:lnTo>
                    <a:pt x="481013" y="935536"/>
                  </a:lnTo>
                  <a:lnTo>
                    <a:pt x="475615" y="943170"/>
                  </a:lnTo>
                  <a:lnTo>
                    <a:pt x="469583" y="950167"/>
                  </a:lnTo>
                  <a:lnTo>
                    <a:pt x="463550" y="957165"/>
                  </a:lnTo>
                  <a:lnTo>
                    <a:pt x="457200" y="963209"/>
                  </a:lnTo>
                  <a:lnTo>
                    <a:pt x="450850" y="969252"/>
                  </a:lnTo>
                  <a:lnTo>
                    <a:pt x="443865" y="974659"/>
                  </a:lnTo>
                  <a:lnTo>
                    <a:pt x="437198" y="980067"/>
                  </a:lnTo>
                  <a:lnTo>
                    <a:pt x="430530" y="984838"/>
                  </a:lnTo>
                  <a:lnTo>
                    <a:pt x="423545" y="989609"/>
                  </a:lnTo>
                  <a:lnTo>
                    <a:pt x="416878" y="993744"/>
                  </a:lnTo>
                  <a:lnTo>
                    <a:pt x="410210" y="997243"/>
                  </a:lnTo>
                  <a:lnTo>
                    <a:pt x="402908" y="1000742"/>
                  </a:lnTo>
                  <a:lnTo>
                    <a:pt x="396240" y="1003286"/>
                  </a:lnTo>
                  <a:lnTo>
                    <a:pt x="389255" y="1006149"/>
                  </a:lnTo>
                  <a:lnTo>
                    <a:pt x="382587" y="1008057"/>
                  </a:lnTo>
                  <a:lnTo>
                    <a:pt x="375920" y="1009330"/>
                  </a:lnTo>
                  <a:lnTo>
                    <a:pt x="369252" y="1010602"/>
                  </a:lnTo>
                  <a:lnTo>
                    <a:pt x="362585" y="1011238"/>
                  </a:lnTo>
                  <a:lnTo>
                    <a:pt x="356235" y="1011238"/>
                  </a:lnTo>
                  <a:lnTo>
                    <a:pt x="351155" y="1011238"/>
                  </a:lnTo>
                  <a:lnTo>
                    <a:pt x="345440" y="1010602"/>
                  </a:lnTo>
                  <a:lnTo>
                    <a:pt x="339725" y="1009330"/>
                  </a:lnTo>
                  <a:lnTo>
                    <a:pt x="334010" y="1007421"/>
                  </a:lnTo>
                  <a:lnTo>
                    <a:pt x="327977" y="1005831"/>
                  </a:lnTo>
                  <a:lnTo>
                    <a:pt x="321945" y="1002968"/>
                  </a:lnTo>
                  <a:lnTo>
                    <a:pt x="315595" y="1000105"/>
                  </a:lnTo>
                  <a:lnTo>
                    <a:pt x="309245" y="996607"/>
                  </a:lnTo>
                  <a:lnTo>
                    <a:pt x="302895" y="992790"/>
                  </a:lnTo>
                  <a:lnTo>
                    <a:pt x="296227" y="988655"/>
                  </a:lnTo>
                  <a:lnTo>
                    <a:pt x="289877" y="984202"/>
                  </a:lnTo>
                  <a:lnTo>
                    <a:pt x="282892" y="979430"/>
                  </a:lnTo>
                  <a:lnTo>
                    <a:pt x="276542" y="974023"/>
                  </a:lnTo>
                  <a:lnTo>
                    <a:pt x="269875" y="968298"/>
                  </a:lnTo>
                  <a:lnTo>
                    <a:pt x="263207" y="962254"/>
                  </a:lnTo>
                  <a:lnTo>
                    <a:pt x="256540" y="955893"/>
                  </a:lnTo>
                  <a:lnTo>
                    <a:pt x="250190" y="949213"/>
                  </a:lnTo>
                  <a:lnTo>
                    <a:pt x="243840" y="941897"/>
                  </a:lnTo>
                  <a:lnTo>
                    <a:pt x="237490" y="934900"/>
                  </a:lnTo>
                  <a:lnTo>
                    <a:pt x="231457" y="927266"/>
                  </a:lnTo>
                  <a:lnTo>
                    <a:pt x="225425" y="919314"/>
                  </a:lnTo>
                  <a:lnTo>
                    <a:pt x="219710" y="911044"/>
                  </a:lnTo>
                  <a:lnTo>
                    <a:pt x="214312" y="902774"/>
                  </a:lnTo>
                  <a:lnTo>
                    <a:pt x="208915" y="893868"/>
                  </a:lnTo>
                  <a:lnTo>
                    <a:pt x="203517" y="885280"/>
                  </a:lnTo>
                  <a:lnTo>
                    <a:pt x="198755" y="875737"/>
                  </a:lnTo>
                  <a:lnTo>
                    <a:pt x="194310" y="866195"/>
                  </a:lnTo>
                  <a:lnTo>
                    <a:pt x="190182" y="856971"/>
                  </a:lnTo>
                  <a:lnTo>
                    <a:pt x="186055" y="846792"/>
                  </a:lnTo>
                  <a:lnTo>
                    <a:pt x="182245" y="836932"/>
                  </a:lnTo>
                  <a:lnTo>
                    <a:pt x="179070" y="826754"/>
                  </a:lnTo>
                  <a:lnTo>
                    <a:pt x="176212" y="816257"/>
                  </a:lnTo>
                  <a:lnTo>
                    <a:pt x="173990" y="822937"/>
                  </a:lnTo>
                  <a:lnTo>
                    <a:pt x="172402" y="826117"/>
                  </a:lnTo>
                  <a:lnTo>
                    <a:pt x="171450" y="828344"/>
                  </a:lnTo>
                  <a:lnTo>
                    <a:pt x="169862" y="830252"/>
                  </a:lnTo>
                  <a:lnTo>
                    <a:pt x="168275" y="831525"/>
                  </a:lnTo>
                  <a:lnTo>
                    <a:pt x="167322" y="832479"/>
                  </a:lnTo>
                  <a:lnTo>
                    <a:pt x="165417" y="832797"/>
                  </a:lnTo>
                  <a:lnTo>
                    <a:pt x="163830" y="832479"/>
                  </a:lnTo>
                  <a:lnTo>
                    <a:pt x="162242" y="831207"/>
                  </a:lnTo>
                  <a:lnTo>
                    <a:pt x="160655" y="829616"/>
                  </a:lnTo>
                  <a:lnTo>
                    <a:pt x="159385" y="827390"/>
                  </a:lnTo>
                  <a:lnTo>
                    <a:pt x="157797" y="824845"/>
                  </a:lnTo>
                  <a:lnTo>
                    <a:pt x="156210" y="821346"/>
                  </a:lnTo>
                  <a:lnTo>
                    <a:pt x="153987" y="813076"/>
                  </a:lnTo>
                  <a:lnTo>
                    <a:pt x="152082" y="803534"/>
                  </a:lnTo>
                  <a:lnTo>
                    <a:pt x="150495" y="792083"/>
                  </a:lnTo>
                  <a:lnTo>
                    <a:pt x="149542" y="779678"/>
                  </a:lnTo>
                  <a:lnTo>
                    <a:pt x="149225" y="766637"/>
                  </a:lnTo>
                  <a:lnTo>
                    <a:pt x="149542" y="753914"/>
                  </a:lnTo>
                  <a:lnTo>
                    <a:pt x="150177" y="742781"/>
                  </a:lnTo>
                  <a:lnTo>
                    <a:pt x="151765" y="732285"/>
                  </a:lnTo>
                  <a:lnTo>
                    <a:pt x="153352" y="722742"/>
                  </a:lnTo>
                  <a:lnTo>
                    <a:pt x="155257" y="714790"/>
                  </a:lnTo>
                  <a:lnTo>
                    <a:pt x="157797" y="708429"/>
                  </a:lnTo>
                  <a:lnTo>
                    <a:pt x="159067" y="705884"/>
                  </a:lnTo>
                  <a:lnTo>
                    <a:pt x="160337" y="703976"/>
                  </a:lnTo>
                  <a:lnTo>
                    <a:pt x="161607" y="702067"/>
                  </a:lnTo>
                  <a:lnTo>
                    <a:pt x="163195" y="700795"/>
                  </a:lnTo>
                  <a:lnTo>
                    <a:pt x="158432" y="696024"/>
                  </a:lnTo>
                  <a:lnTo>
                    <a:pt x="154622" y="690617"/>
                  </a:lnTo>
                  <a:lnTo>
                    <a:pt x="151447" y="685209"/>
                  </a:lnTo>
                  <a:lnTo>
                    <a:pt x="148907" y="679166"/>
                  </a:lnTo>
                  <a:lnTo>
                    <a:pt x="147002" y="672804"/>
                  </a:lnTo>
                  <a:lnTo>
                    <a:pt x="145097" y="666443"/>
                  </a:lnTo>
                  <a:lnTo>
                    <a:pt x="143827" y="659763"/>
                  </a:lnTo>
                  <a:lnTo>
                    <a:pt x="143192" y="653083"/>
                  </a:lnTo>
                  <a:lnTo>
                    <a:pt x="142875" y="646086"/>
                  </a:lnTo>
                  <a:lnTo>
                    <a:pt x="142875" y="639088"/>
                  </a:lnTo>
                  <a:lnTo>
                    <a:pt x="143510" y="632090"/>
                  </a:lnTo>
                  <a:lnTo>
                    <a:pt x="144145" y="624775"/>
                  </a:lnTo>
                  <a:lnTo>
                    <a:pt x="145415" y="617777"/>
                  </a:lnTo>
                  <a:lnTo>
                    <a:pt x="146367" y="610461"/>
                  </a:lnTo>
                  <a:lnTo>
                    <a:pt x="148272" y="603782"/>
                  </a:lnTo>
                  <a:lnTo>
                    <a:pt x="149860" y="596466"/>
                  </a:lnTo>
                  <a:lnTo>
                    <a:pt x="154305" y="583425"/>
                  </a:lnTo>
                  <a:lnTo>
                    <a:pt x="159385" y="570702"/>
                  </a:lnTo>
                  <a:lnTo>
                    <a:pt x="164465" y="558933"/>
                  </a:lnTo>
                  <a:lnTo>
                    <a:pt x="169862" y="548436"/>
                  </a:lnTo>
                  <a:lnTo>
                    <a:pt x="174942" y="539212"/>
                  </a:lnTo>
                  <a:lnTo>
                    <a:pt x="180022" y="532214"/>
                  </a:lnTo>
                  <a:lnTo>
                    <a:pt x="182562" y="529034"/>
                  </a:lnTo>
                  <a:lnTo>
                    <a:pt x="184467" y="526807"/>
                  </a:lnTo>
                  <a:lnTo>
                    <a:pt x="186690" y="525535"/>
                  </a:lnTo>
                  <a:lnTo>
                    <a:pt x="188277" y="524262"/>
                  </a:lnTo>
                  <a:lnTo>
                    <a:pt x="198120" y="519491"/>
                  </a:lnTo>
                  <a:lnTo>
                    <a:pt x="207327" y="514720"/>
                  </a:lnTo>
                  <a:lnTo>
                    <a:pt x="216852" y="510585"/>
                  </a:lnTo>
                  <a:lnTo>
                    <a:pt x="226377" y="507086"/>
                  </a:lnTo>
                  <a:lnTo>
                    <a:pt x="235267" y="503587"/>
                  </a:lnTo>
                  <a:lnTo>
                    <a:pt x="244792" y="500407"/>
                  </a:lnTo>
                  <a:lnTo>
                    <a:pt x="253682" y="497862"/>
                  </a:lnTo>
                  <a:lnTo>
                    <a:pt x="262572" y="495317"/>
                  </a:lnTo>
                  <a:lnTo>
                    <a:pt x="271780" y="493409"/>
                  </a:lnTo>
                  <a:lnTo>
                    <a:pt x="280352" y="491501"/>
                  </a:lnTo>
                  <a:lnTo>
                    <a:pt x="288925" y="489910"/>
                  </a:lnTo>
                  <a:lnTo>
                    <a:pt x="298132" y="488638"/>
                  </a:lnTo>
                  <a:lnTo>
                    <a:pt x="306387" y="487365"/>
                  </a:lnTo>
                  <a:lnTo>
                    <a:pt x="314960" y="486729"/>
                  </a:lnTo>
                  <a:lnTo>
                    <a:pt x="323215" y="486093"/>
                  </a:lnTo>
                  <a:lnTo>
                    <a:pt x="331470" y="485775"/>
                  </a:lnTo>
                  <a:close/>
                  <a:moveTo>
                    <a:pt x="2394109" y="485775"/>
                  </a:moveTo>
                  <a:lnTo>
                    <a:pt x="2410607" y="485775"/>
                  </a:lnTo>
                  <a:lnTo>
                    <a:pt x="2418538" y="486093"/>
                  </a:lnTo>
                  <a:lnTo>
                    <a:pt x="2427104" y="486729"/>
                  </a:lnTo>
                  <a:lnTo>
                    <a:pt x="2435352" y="487365"/>
                  </a:lnTo>
                  <a:lnTo>
                    <a:pt x="2443918" y="488638"/>
                  </a:lnTo>
                  <a:lnTo>
                    <a:pt x="2452801" y="489910"/>
                  </a:lnTo>
                  <a:lnTo>
                    <a:pt x="2461367" y="491500"/>
                  </a:lnTo>
                  <a:lnTo>
                    <a:pt x="2470250" y="493409"/>
                  </a:lnTo>
                  <a:lnTo>
                    <a:pt x="2479451" y="495317"/>
                  </a:lnTo>
                  <a:lnTo>
                    <a:pt x="2488334" y="497862"/>
                  </a:lnTo>
                  <a:lnTo>
                    <a:pt x="2497534" y="500407"/>
                  </a:lnTo>
                  <a:lnTo>
                    <a:pt x="2506417" y="503587"/>
                  </a:lnTo>
                  <a:lnTo>
                    <a:pt x="2515935" y="507086"/>
                  </a:lnTo>
                  <a:lnTo>
                    <a:pt x="2525135" y="510585"/>
                  </a:lnTo>
                  <a:lnTo>
                    <a:pt x="2534653" y="514720"/>
                  </a:lnTo>
                  <a:lnTo>
                    <a:pt x="2543853" y="519491"/>
                  </a:lnTo>
                  <a:lnTo>
                    <a:pt x="2553371" y="524262"/>
                  </a:lnTo>
                  <a:lnTo>
                    <a:pt x="2555274" y="525535"/>
                  </a:lnTo>
                  <a:lnTo>
                    <a:pt x="2557178" y="526807"/>
                  </a:lnTo>
                  <a:lnTo>
                    <a:pt x="2559399" y="529033"/>
                  </a:lnTo>
                  <a:lnTo>
                    <a:pt x="2561620" y="532214"/>
                  </a:lnTo>
                  <a:lnTo>
                    <a:pt x="2566378" y="539212"/>
                  </a:lnTo>
                  <a:lnTo>
                    <a:pt x="2571772" y="548436"/>
                  </a:lnTo>
                  <a:lnTo>
                    <a:pt x="2577482" y="558933"/>
                  </a:lnTo>
                  <a:lnTo>
                    <a:pt x="2582558" y="570702"/>
                  </a:lnTo>
                  <a:lnTo>
                    <a:pt x="2587634" y="583425"/>
                  </a:lnTo>
                  <a:lnTo>
                    <a:pt x="2591759" y="596466"/>
                  </a:lnTo>
                  <a:lnTo>
                    <a:pt x="2593662" y="603782"/>
                  </a:lnTo>
                  <a:lnTo>
                    <a:pt x="2594931" y="610461"/>
                  </a:lnTo>
                  <a:lnTo>
                    <a:pt x="2596517" y="617777"/>
                  </a:lnTo>
                  <a:lnTo>
                    <a:pt x="2597786" y="624775"/>
                  </a:lnTo>
                  <a:lnTo>
                    <a:pt x="2598421" y="632090"/>
                  </a:lnTo>
                  <a:lnTo>
                    <a:pt x="2598738" y="639088"/>
                  </a:lnTo>
                  <a:lnTo>
                    <a:pt x="2598738" y="646086"/>
                  </a:lnTo>
                  <a:lnTo>
                    <a:pt x="2598421" y="653083"/>
                  </a:lnTo>
                  <a:lnTo>
                    <a:pt x="2598104" y="659763"/>
                  </a:lnTo>
                  <a:lnTo>
                    <a:pt x="2596517" y="666443"/>
                  </a:lnTo>
                  <a:lnTo>
                    <a:pt x="2594931" y="672804"/>
                  </a:lnTo>
                  <a:lnTo>
                    <a:pt x="2592710" y="679166"/>
                  </a:lnTo>
                  <a:lnTo>
                    <a:pt x="2590172" y="685209"/>
                  </a:lnTo>
                  <a:lnTo>
                    <a:pt x="2586683" y="690617"/>
                  </a:lnTo>
                  <a:lnTo>
                    <a:pt x="2583193" y="696024"/>
                  </a:lnTo>
                  <a:lnTo>
                    <a:pt x="2578434" y="700795"/>
                  </a:lnTo>
                  <a:lnTo>
                    <a:pt x="2580020" y="702067"/>
                  </a:lnTo>
                  <a:lnTo>
                    <a:pt x="2581607" y="703976"/>
                  </a:lnTo>
                  <a:lnTo>
                    <a:pt x="2582558" y="705884"/>
                  </a:lnTo>
                  <a:lnTo>
                    <a:pt x="2584145" y="708429"/>
                  </a:lnTo>
                  <a:lnTo>
                    <a:pt x="2586365" y="714790"/>
                  </a:lnTo>
                  <a:lnTo>
                    <a:pt x="2588269" y="722742"/>
                  </a:lnTo>
                  <a:lnTo>
                    <a:pt x="2590172" y="732285"/>
                  </a:lnTo>
                  <a:lnTo>
                    <a:pt x="2591441" y="742781"/>
                  </a:lnTo>
                  <a:lnTo>
                    <a:pt x="2592076" y="753914"/>
                  </a:lnTo>
                  <a:lnTo>
                    <a:pt x="2592393" y="766637"/>
                  </a:lnTo>
                  <a:lnTo>
                    <a:pt x="2592076" y="779678"/>
                  </a:lnTo>
                  <a:lnTo>
                    <a:pt x="2591441" y="792083"/>
                  </a:lnTo>
                  <a:lnTo>
                    <a:pt x="2589855" y="803534"/>
                  </a:lnTo>
                  <a:lnTo>
                    <a:pt x="2587634" y="813076"/>
                  </a:lnTo>
                  <a:lnTo>
                    <a:pt x="2585414" y="821346"/>
                  </a:lnTo>
                  <a:lnTo>
                    <a:pt x="2584145" y="824845"/>
                  </a:lnTo>
                  <a:lnTo>
                    <a:pt x="2582558" y="827390"/>
                  </a:lnTo>
                  <a:lnTo>
                    <a:pt x="2581289" y="829616"/>
                  </a:lnTo>
                  <a:lnTo>
                    <a:pt x="2579703" y="831207"/>
                  </a:lnTo>
                  <a:lnTo>
                    <a:pt x="2577799" y="832479"/>
                  </a:lnTo>
                  <a:lnTo>
                    <a:pt x="2576213" y="832797"/>
                  </a:lnTo>
                  <a:lnTo>
                    <a:pt x="2574627" y="832479"/>
                  </a:lnTo>
                  <a:lnTo>
                    <a:pt x="2573358" y="831525"/>
                  </a:lnTo>
                  <a:lnTo>
                    <a:pt x="2571772" y="830252"/>
                  </a:lnTo>
                  <a:lnTo>
                    <a:pt x="2570503" y="828344"/>
                  </a:lnTo>
                  <a:lnTo>
                    <a:pt x="2569234" y="826117"/>
                  </a:lnTo>
                  <a:lnTo>
                    <a:pt x="2567965" y="822936"/>
                  </a:lnTo>
                  <a:lnTo>
                    <a:pt x="2565744" y="816257"/>
                  </a:lnTo>
                  <a:lnTo>
                    <a:pt x="2562889" y="826753"/>
                  </a:lnTo>
                  <a:lnTo>
                    <a:pt x="2559399" y="836932"/>
                  </a:lnTo>
                  <a:lnTo>
                    <a:pt x="2555592" y="846792"/>
                  </a:lnTo>
                  <a:lnTo>
                    <a:pt x="2551785" y="856971"/>
                  </a:lnTo>
                  <a:lnTo>
                    <a:pt x="2547343" y="866195"/>
                  </a:lnTo>
                  <a:lnTo>
                    <a:pt x="2542902" y="875737"/>
                  </a:lnTo>
                  <a:lnTo>
                    <a:pt x="2537825" y="885280"/>
                  </a:lnTo>
                  <a:lnTo>
                    <a:pt x="2533067" y="893868"/>
                  </a:lnTo>
                  <a:lnTo>
                    <a:pt x="2527356" y="902774"/>
                  </a:lnTo>
                  <a:lnTo>
                    <a:pt x="2522280" y="911044"/>
                  </a:lnTo>
                  <a:lnTo>
                    <a:pt x="2516252" y="919314"/>
                  </a:lnTo>
                  <a:lnTo>
                    <a:pt x="2510224" y="927266"/>
                  </a:lnTo>
                  <a:lnTo>
                    <a:pt x="2504197" y="934900"/>
                  </a:lnTo>
                  <a:lnTo>
                    <a:pt x="2497851" y="941897"/>
                  </a:lnTo>
                  <a:lnTo>
                    <a:pt x="2491824" y="949213"/>
                  </a:lnTo>
                  <a:lnTo>
                    <a:pt x="2484844" y="955893"/>
                  </a:lnTo>
                  <a:lnTo>
                    <a:pt x="2478499" y="962254"/>
                  </a:lnTo>
                  <a:lnTo>
                    <a:pt x="2472154" y="968298"/>
                  </a:lnTo>
                  <a:lnTo>
                    <a:pt x="2465492" y="974023"/>
                  </a:lnTo>
                  <a:lnTo>
                    <a:pt x="2458829" y="979430"/>
                  </a:lnTo>
                  <a:lnTo>
                    <a:pt x="2452167" y="984202"/>
                  </a:lnTo>
                  <a:lnTo>
                    <a:pt x="2445505" y="988654"/>
                  </a:lnTo>
                  <a:lnTo>
                    <a:pt x="2439159" y="992789"/>
                  </a:lnTo>
                  <a:lnTo>
                    <a:pt x="2432814" y="996607"/>
                  </a:lnTo>
                  <a:lnTo>
                    <a:pt x="2426469" y="1000105"/>
                  </a:lnTo>
                  <a:lnTo>
                    <a:pt x="2420124" y="1002968"/>
                  </a:lnTo>
                  <a:lnTo>
                    <a:pt x="2413462" y="1005831"/>
                  </a:lnTo>
                  <a:lnTo>
                    <a:pt x="2408069" y="1007421"/>
                  </a:lnTo>
                  <a:lnTo>
                    <a:pt x="2402041" y="1009330"/>
                  </a:lnTo>
                  <a:lnTo>
                    <a:pt x="2396330" y="1010602"/>
                  </a:lnTo>
                  <a:lnTo>
                    <a:pt x="2390937" y="1011238"/>
                  </a:lnTo>
                  <a:lnTo>
                    <a:pt x="2385861" y="1011238"/>
                  </a:lnTo>
                  <a:lnTo>
                    <a:pt x="2379516" y="1011238"/>
                  </a:lnTo>
                  <a:lnTo>
                    <a:pt x="2372536" y="1010602"/>
                  </a:lnTo>
                  <a:lnTo>
                    <a:pt x="2366191" y="1009330"/>
                  </a:lnTo>
                  <a:lnTo>
                    <a:pt x="2359529" y="1008057"/>
                  </a:lnTo>
                  <a:lnTo>
                    <a:pt x="2352866" y="1006149"/>
                  </a:lnTo>
                  <a:lnTo>
                    <a:pt x="2345887" y="1003286"/>
                  </a:lnTo>
                  <a:lnTo>
                    <a:pt x="2338907" y="1000742"/>
                  </a:lnTo>
                  <a:lnTo>
                    <a:pt x="2331928" y="997243"/>
                  </a:lnTo>
                  <a:lnTo>
                    <a:pt x="2325265" y="993744"/>
                  </a:lnTo>
                  <a:lnTo>
                    <a:pt x="2318286" y="989609"/>
                  </a:lnTo>
                  <a:lnTo>
                    <a:pt x="2311306" y="984838"/>
                  </a:lnTo>
                  <a:lnTo>
                    <a:pt x="2304644" y="980067"/>
                  </a:lnTo>
                  <a:lnTo>
                    <a:pt x="2297981" y="974659"/>
                  </a:lnTo>
                  <a:lnTo>
                    <a:pt x="2291636" y="969252"/>
                  </a:lnTo>
                  <a:lnTo>
                    <a:pt x="2284974" y="963208"/>
                  </a:lnTo>
                  <a:lnTo>
                    <a:pt x="2278629" y="957165"/>
                  </a:lnTo>
                  <a:lnTo>
                    <a:pt x="2272284" y="950167"/>
                  </a:lnTo>
                  <a:lnTo>
                    <a:pt x="2266256" y="943170"/>
                  </a:lnTo>
                  <a:lnTo>
                    <a:pt x="2260545" y="935536"/>
                  </a:lnTo>
                  <a:lnTo>
                    <a:pt x="2255152" y="927584"/>
                  </a:lnTo>
                  <a:lnTo>
                    <a:pt x="2249759" y="919314"/>
                  </a:lnTo>
                  <a:lnTo>
                    <a:pt x="2244365" y="911044"/>
                  </a:lnTo>
                  <a:lnTo>
                    <a:pt x="2239924" y="902138"/>
                  </a:lnTo>
                  <a:lnTo>
                    <a:pt x="2235482" y="892913"/>
                  </a:lnTo>
                  <a:lnTo>
                    <a:pt x="2231041" y="883689"/>
                  </a:lnTo>
                  <a:lnTo>
                    <a:pt x="2227234" y="873829"/>
                  </a:lnTo>
                  <a:lnTo>
                    <a:pt x="2223744" y="863650"/>
                  </a:lnTo>
                  <a:lnTo>
                    <a:pt x="2220571" y="853154"/>
                  </a:lnTo>
                  <a:lnTo>
                    <a:pt x="2217716" y="842657"/>
                  </a:lnTo>
                  <a:lnTo>
                    <a:pt x="2215178" y="831525"/>
                  </a:lnTo>
                  <a:lnTo>
                    <a:pt x="2213275" y="820392"/>
                  </a:lnTo>
                  <a:lnTo>
                    <a:pt x="2211688" y="808623"/>
                  </a:lnTo>
                  <a:lnTo>
                    <a:pt x="2211371" y="809577"/>
                  </a:lnTo>
                  <a:lnTo>
                    <a:pt x="2211054" y="809577"/>
                  </a:lnTo>
                  <a:lnTo>
                    <a:pt x="2210737" y="808623"/>
                  </a:lnTo>
                  <a:lnTo>
                    <a:pt x="2210419" y="807669"/>
                  </a:lnTo>
                  <a:lnTo>
                    <a:pt x="2208833" y="802898"/>
                  </a:lnTo>
                  <a:lnTo>
                    <a:pt x="2207564" y="796536"/>
                  </a:lnTo>
                  <a:lnTo>
                    <a:pt x="2204391" y="779042"/>
                  </a:lnTo>
                  <a:lnTo>
                    <a:pt x="2201536" y="757413"/>
                  </a:lnTo>
                  <a:lnTo>
                    <a:pt x="2198998" y="735465"/>
                  </a:lnTo>
                  <a:lnTo>
                    <a:pt x="2198364" y="725287"/>
                  </a:lnTo>
                  <a:lnTo>
                    <a:pt x="2198046" y="716063"/>
                  </a:lnTo>
                  <a:lnTo>
                    <a:pt x="2197412" y="708429"/>
                  </a:lnTo>
                  <a:lnTo>
                    <a:pt x="2198046" y="702067"/>
                  </a:lnTo>
                  <a:lnTo>
                    <a:pt x="2198364" y="699841"/>
                  </a:lnTo>
                  <a:lnTo>
                    <a:pt x="2198681" y="698250"/>
                  </a:lnTo>
                  <a:lnTo>
                    <a:pt x="2199315" y="697296"/>
                  </a:lnTo>
                  <a:lnTo>
                    <a:pt x="2200267" y="696660"/>
                  </a:lnTo>
                  <a:lnTo>
                    <a:pt x="2201219" y="697296"/>
                  </a:lnTo>
                  <a:lnTo>
                    <a:pt x="2202488" y="697932"/>
                  </a:lnTo>
                  <a:lnTo>
                    <a:pt x="2204074" y="699205"/>
                  </a:lnTo>
                  <a:lnTo>
                    <a:pt x="2205026" y="700159"/>
                  </a:lnTo>
                  <a:lnTo>
                    <a:pt x="2204391" y="687118"/>
                  </a:lnTo>
                  <a:lnTo>
                    <a:pt x="2204074" y="673440"/>
                  </a:lnTo>
                  <a:lnTo>
                    <a:pt x="2204709" y="659127"/>
                  </a:lnTo>
                  <a:lnTo>
                    <a:pt x="2205343" y="651493"/>
                  </a:lnTo>
                  <a:lnTo>
                    <a:pt x="2206295" y="643541"/>
                  </a:lnTo>
                  <a:lnTo>
                    <a:pt x="2209150" y="646086"/>
                  </a:lnTo>
                  <a:lnTo>
                    <a:pt x="2212323" y="647676"/>
                  </a:lnTo>
                  <a:lnTo>
                    <a:pt x="2215495" y="649267"/>
                  </a:lnTo>
                  <a:lnTo>
                    <a:pt x="2218985" y="650539"/>
                  </a:lnTo>
                  <a:lnTo>
                    <a:pt x="2222475" y="651493"/>
                  </a:lnTo>
                  <a:lnTo>
                    <a:pt x="2225965" y="652129"/>
                  </a:lnTo>
                  <a:lnTo>
                    <a:pt x="2229772" y="652447"/>
                  </a:lnTo>
                  <a:lnTo>
                    <a:pt x="2233896" y="652447"/>
                  </a:lnTo>
                  <a:lnTo>
                    <a:pt x="2238020" y="652447"/>
                  </a:lnTo>
                  <a:lnTo>
                    <a:pt x="2242145" y="652129"/>
                  </a:lnTo>
                  <a:lnTo>
                    <a:pt x="2251028" y="650539"/>
                  </a:lnTo>
                  <a:lnTo>
                    <a:pt x="2259911" y="648312"/>
                  </a:lnTo>
                  <a:lnTo>
                    <a:pt x="2269746" y="645132"/>
                  </a:lnTo>
                  <a:lnTo>
                    <a:pt x="2279581" y="641315"/>
                  </a:lnTo>
                  <a:lnTo>
                    <a:pt x="2289733" y="637180"/>
                  </a:lnTo>
                  <a:lnTo>
                    <a:pt x="2300519" y="632726"/>
                  </a:lnTo>
                  <a:lnTo>
                    <a:pt x="2310989" y="627955"/>
                  </a:lnTo>
                  <a:lnTo>
                    <a:pt x="2333514" y="616823"/>
                  </a:lnTo>
                  <a:lnTo>
                    <a:pt x="2356991" y="605690"/>
                  </a:lnTo>
                  <a:lnTo>
                    <a:pt x="2345569" y="610461"/>
                  </a:lnTo>
                  <a:lnTo>
                    <a:pt x="2334466" y="615868"/>
                  </a:lnTo>
                  <a:lnTo>
                    <a:pt x="2324948" y="620322"/>
                  </a:lnTo>
                  <a:lnTo>
                    <a:pt x="2315430" y="624138"/>
                  </a:lnTo>
                  <a:lnTo>
                    <a:pt x="2306865" y="626683"/>
                  </a:lnTo>
                  <a:lnTo>
                    <a:pt x="2298616" y="628910"/>
                  </a:lnTo>
                  <a:lnTo>
                    <a:pt x="2290367" y="630182"/>
                  </a:lnTo>
                  <a:lnTo>
                    <a:pt x="2282436" y="630818"/>
                  </a:lnTo>
                  <a:lnTo>
                    <a:pt x="2275456" y="630818"/>
                  </a:lnTo>
                  <a:lnTo>
                    <a:pt x="2268160" y="630500"/>
                  </a:lnTo>
                  <a:lnTo>
                    <a:pt x="2261497" y="629228"/>
                  </a:lnTo>
                  <a:lnTo>
                    <a:pt x="2255152" y="627955"/>
                  </a:lnTo>
                  <a:lnTo>
                    <a:pt x="2248807" y="626047"/>
                  </a:lnTo>
                  <a:lnTo>
                    <a:pt x="2243096" y="623502"/>
                  </a:lnTo>
                  <a:lnTo>
                    <a:pt x="2237703" y="620640"/>
                  </a:lnTo>
                  <a:lnTo>
                    <a:pt x="2232627" y="617777"/>
                  </a:lnTo>
                  <a:lnTo>
                    <a:pt x="2227551" y="614278"/>
                  </a:lnTo>
                  <a:lnTo>
                    <a:pt x="2223109" y="610779"/>
                  </a:lnTo>
                  <a:lnTo>
                    <a:pt x="2218985" y="607280"/>
                  </a:lnTo>
                  <a:lnTo>
                    <a:pt x="2214861" y="603463"/>
                  </a:lnTo>
                  <a:lnTo>
                    <a:pt x="2211371" y="599647"/>
                  </a:lnTo>
                  <a:lnTo>
                    <a:pt x="2208198" y="595512"/>
                  </a:lnTo>
                  <a:lnTo>
                    <a:pt x="2202171" y="587878"/>
                  </a:lnTo>
                  <a:lnTo>
                    <a:pt x="2197412" y="581198"/>
                  </a:lnTo>
                  <a:lnTo>
                    <a:pt x="2193922" y="574837"/>
                  </a:lnTo>
                  <a:lnTo>
                    <a:pt x="2191701" y="569747"/>
                  </a:lnTo>
                  <a:lnTo>
                    <a:pt x="2189163" y="565612"/>
                  </a:lnTo>
                  <a:lnTo>
                    <a:pt x="2191067" y="564340"/>
                  </a:lnTo>
                  <a:lnTo>
                    <a:pt x="2196777" y="559569"/>
                  </a:lnTo>
                  <a:lnTo>
                    <a:pt x="2205343" y="552889"/>
                  </a:lnTo>
                  <a:lnTo>
                    <a:pt x="2217399" y="544301"/>
                  </a:lnTo>
                  <a:lnTo>
                    <a:pt x="2225013" y="539848"/>
                  </a:lnTo>
                  <a:lnTo>
                    <a:pt x="2232944" y="534759"/>
                  </a:lnTo>
                  <a:lnTo>
                    <a:pt x="2241510" y="529670"/>
                  </a:lnTo>
                  <a:lnTo>
                    <a:pt x="2251028" y="524580"/>
                  </a:lnTo>
                  <a:lnTo>
                    <a:pt x="2260545" y="519491"/>
                  </a:lnTo>
                  <a:lnTo>
                    <a:pt x="2271649" y="514402"/>
                  </a:lnTo>
                  <a:lnTo>
                    <a:pt x="2282753" y="509631"/>
                  </a:lnTo>
                  <a:lnTo>
                    <a:pt x="2294809" y="505178"/>
                  </a:lnTo>
                  <a:lnTo>
                    <a:pt x="2307182" y="501043"/>
                  </a:lnTo>
                  <a:lnTo>
                    <a:pt x="2320506" y="497226"/>
                  </a:lnTo>
                  <a:lnTo>
                    <a:pt x="2334466" y="493409"/>
                  </a:lnTo>
                  <a:lnTo>
                    <a:pt x="2348742" y="490864"/>
                  </a:lnTo>
                  <a:lnTo>
                    <a:pt x="2363336" y="488638"/>
                  </a:lnTo>
                  <a:lnTo>
                    <a:pt x="2378564" y="486729"/>
                  </a:lnTo>
                  <a:lnTo>
                    <a:pt x="2394109" y="485775"/>
                  </a:lnTo>
                  <a:close/>
                  <a:moveTo>
                    <a:pt x="1429386" y="468312"/>
                  </a:moveTo>
                  <a:lnTo>
                    <a:pt x="1442086" y="468630"/>
                  </a:lnTo>
                  <a:lnTo>
                    <a:pt x="1454151" y="469899"/>
                  </a:lnTo>
                  <a:lnTo>
                    <a:pt x="1465898" y="471802"/>
                  </a:lnTo>
                  <a:lnTo>
                    <a:pt x="1477011" y="474023"/>
                  </a:lnTo>
                  <a:lnTo>
                    <a:pt x="1487488" y="476562"/>
                  </a:lnTo>
                  <a:lnTo>
                    <a:pt x="1497649" y="479734"/>
                  </a:lnTo>
                  <a:lnTo>
                    <a:pt x="1507491" y="482907"/>
                  </a:lnTo>
                  <a:lnTo>
                    <a:pt x="1516699" y="486714"/>
                  </a:lnTo>
                  <a:lnTo>
                    <a:pt x="1525271" y="490522"/>
                  </a:lnTo>
                  <a:lnTo>
                    <a:pt x="1533526" y="494646"/>
                  </a:lnTo>
                  <a:lnTo>
                    <a:pt x="1541146" y="498771"/>
                  </a:lnTo>
                  <a:lnTo>
                    <a:pt x="1547814" y="502896"/>
                  </a:lnTo>
                  <a:lnTo>
                    <a:pt x="1554164" y="507020"/>
                  </a:lnTo>
                  <a:lnTo>
                    <a:pt x="1565594" y="514952"/>
                  </a:lnTo>
                  <a:lnTo>
                    <a:pt x="1574166" y="522250"/>
                  </a:lnTo>
                  <a:lnTo>
                    <a:pt x="1580516" y="527643"/>
                  </a:lnTo>
                  <a:lnTo>
                    <a:pt x="1585596" y="532720"/>
                  </a:lnTo>
                  <a:lnTo>
                    <a:pt x="1584009" y="536527"/>
                  </a:lnTo>
                  <a:lnTo>
                    <a:pt x="1581469" y="540652"/>
                  </a:lnTo>
                  <a:lnTo>
                    <a:pt x="1578611" y="546046"/>
                  </a:lnTo>
                  <a:lnTo>
                    <a:pt x="1574484" y="552074"/>
                  </a:lnTo>
                  <a:lnTo>
                    <a:pt x="1569721" y="558419"/>
                  </a:lnTo>
                  <a:lnTo>
                    <a:pt x="1563054" y="565399"/>
                  </a:lnTo>
                  <a:lnTo>
                    <a:pt x="1559879" y="568572"/>
                  </a:lnTo>
                  <a:lnTo>
                    <a:pt x="1556386" y="571745"/>
                  </a:lnTo>
                  <a:lnTo>
                    <a:pt x="1552259" y="575235"/>
                  </a:lnTo>
                  <a:lnTo>
                    <a:pt x="1548131" y="577773"/>
                  </a:lnTo>
                  <a:lnTo>
                    <a:pt x="1543686" y="580311"/>
                  </a:lnTo>
                  <a:lnTo>
                    <a:pt x="1538606" y="582850"/>
                  </a:lnTo>
                  <a:lnTo>
                    <a:pt x="1533844" y="584753"/>
                  </a:lnTo>
                  <a:lnTo>
                    <a:pt x="1528446" y="586657"/>
                  </a:lnTo>
                  <a:lnTo>
                    <a:pt x="1523049" y="588243"/>
                  </a:lnTo>
                  <a:lnTo>
                    <a:pt x="1517016" y="588878"/>
                  </a:lnTo>
                  <a:lnTo>
                    <a:pt x="1510984" y="589512"/>
                  </a:lnTo>
                  <a:lnTo>
                    <a:pt x="1503999" y="589512"/>
                  </a:lnTo>
                  <a:lnTo>
                    <a:pt x="1497331" y="588878"/>
                  </a:lnTo>
                  <a:lnTo>
                    <a:pt x="1490346" y="587926"/>
                  </a:lnTo>
                  <a:lnTo>
                    <a:pt x="1483043" y="586022"/>
                  </a:lnTo>
                  <a:lnTo>
                    <a:pt x="1475106" y="583484"/>
                  </a:lnTo>
                  <a:lnTo>
                    <a:pt x="1467168" y="580311"/>
                  </a:lnTo>
                  <a:lnTo>
                    <a:pt x="1458913" y="576187"/>
                  </a:lnTo>
                  <a:lnTo>
                    <a:pt x="1449388" y="571745"/>
                  </a:lnTo>
                  <a:lnTo>
                    <a:pt x="1439546" y="567620"/>
                  </a:lnTo>
                  <a:lnTo>
                    <a:pt x="1479233" y="586657"/>
                  </a:lnTo>
                  <a:lnTo>
                    <a:pt x="1498284" y="594906"/>
                  </a:lnTo>
                  <a:lnTo>
                    <a:pt x="1506856" y="598714"/>
                  </a:lnTo>
                  <a:lnTo>
                    <a:pt x="1515746" y="601886"/>
                  </a:lnTo>
                  <a:lnTo>
                    <a:pt x="1524001" y="604425"/>
                  </a:lnTo>
                  <a:lnTo>
                    <a:pt x="1531939" y="606646"/>
                  </a:lnTo>
                  <a:lnTo>
                    <a:pt x="1539559" y="607915"/>
                  </a:lnTo>
                  <a:lnTo>
                    <a:pt x="1546544" y="608232"/>
                  </a:lnTo>
                  <a:lnTo>
                    <a:pt x="1550036" y="608232"/>
                  </a:lnTo>
                  <a:lnTo>
                    <a:pt x="1553529" y="607915"/>
                  </a:lnTo>
                  <a:lnTo>
                    <a:pt x="1556704" y="607280"/>
                  </a:lnTo>
                  <a:lnTo>
                    <a:pt x="1559879" y="606646"/>
                  </a:lnTo>
                  <a:lnTo>
                    <a:pt x="1562736" y="605376"/>
                  </a:lnTo>
                  <a:lnTo>
                    <a:pt x="1565594" y="604107"/>
                  </a:lnTo>
                  <a:lnTo>
                    <a:pt x="1568451" y="602521"/>
                  </a:lnTo>
                  <a:lnTo>
                    <a:pt x="1570674" y="600617"/>
                  </a:lnTo>
                  <a:lnTo>
                    <a:pt x="1571944" y="607280"/>
                  </a:lnTo>
                  <a:lnTo>
                    <a:pt x="1572261" y="614260"/>
                  </a:lnTo>
                  <a:lnTo>
                    <a:pt x="1572896" y="626634"/>
                  </a:lnTo>
                  <a:lnTo>
                    <a:pt x="1572579" y="638691"/>
                  </a:lnTo>
                  <a:lnTo>
                    <a:pt x="1572261" y="649795"/>
                  </a:lnTo>
                  <a:lnTo>
                    <a:pt x="1574166" y="647574"/>
                  </a:lnTo>
                  <a:lnTo>
                    <a:pt x="1575119" y="647257"/>
                  </a:lnTo>
                  <a:lnTo>
                    <a:pt x="1576389" y="646940"/>
                  </a:lnTo>
                  <a:lnTo>
                    <a:pt x="1577976" y="647257"/>
                  </a:lnTo>
                  <a:lnTo>
                    <a:pt x="1578929" y="647892"/>
                  </a:lnTo>
                  <a:lnTo>
                    <a:pt x="1580516" y="649478"/>
                  </a:lnTo>
                  <a:lnTo>
                    <a:pt x="1582104" y="651382"/>
                  </a:lnTo>
                  <a:lnTo>
                    <a:pt x="1583056" y="653920"/>
                  </a:lnTo>
                  <a:lnTo>
                    <a:pt x="1584326" y="656775"/>
                  </a:lnTo>
                  <a:lnTo>
                    <a:pt x="1586549" y="663756"/>
                  </a:lnTo>
                  <a:lnTo>
                    <a:pt x="1588136" y="672322"/>
                  </a:lnTo>
                  <a:lnTo>
                    <a:pt x="1589406" y="682158"/>
                  </a:lnTo>
                  <a:lnTo>
                    <a:pt x="1590359" y="692945"/>
                  </a:lnTo>
                  <a:lnTo>
                    <a:pt x="1590676" y="704685"/>
                  </a:lnTo>
                  <a:lnTo>
                    <a:pt x="1590359" y="716424"/>
                  </a:lnTo>
                  <a:lnTo>
                    <a:pt x="1589406" y="727211"/>
                  </a:lnTo>
                  <a:lnTo>
                    <a:pt x="1588136" y="737047"/>
                  </a:lnTo>
                  <a:lnTo>
                    <a:pt x="1586549" y="745613"/>
                  </a:lnTo>
                  <a:lnTo>
                    <a:pt x="1584326" y="752911"/>
                  </a:lnTo>
                  <a:lnTo>
                    <a:pt x="1583056" y="755449"/>
                  </a:lnTo>
                  <a:lnTo>
                    <a:pt x="1582104" y="757987"/>
                  </a:lnTo>
                  <a:lnTo>
                    <a:pt x="1580516" y="759891"/>
                  </a:lnTo>
                  <a:lnTo>
                    <a:pt x="1578929" y="761477"/>
                  </a:lnTo>
                  <a:lnTo>
                    <a:pt x="1577976" y="762112"/>
                  </a:lnTo>
                  <a:lnTo>
                    <a:pt x="1576389" y="762429"/>
                  </a:lnTo>
                  <a:lnTo>
                    <a:pt x="1574801" y="762112"/>
                  </a:lnTo>
                  <a:lnTo>
                    <a:pt x="1573214" y="761160"/>
                  </a:lnTo>
                  <a:lnTo>
                    <a:pt x="1571944" y="759573"/>
                  </a:lnTo>
                  <a:lnTo>
                    <a:pt x="1570674" y="757670"/>
                  </a:lnTo>
                  <a:lnTo>
                    <a:pt x="1569086" y="755131"/>
                  </a:lnTo>
                  <a:lnTo>
                    <a:pt x="1568134" y="751641"/>
                  </a:lnTo>
                  <a:lnTo>
                    <a:pt x="1565911" y="744027"/>
                  </a:lnTo>
                  <a:lnTo>
                    <a:pt x="1564641" y="754180"/>
                  </a:lnTo>
                  <a:lnTo>
                    <a:pt x="1562736" y="764015"/>
                  </a:lnTo>
                  <a:lnTo>
                    <a:pt x="1560831" y="773851"/>
                  </a:lnTo>
                  <a:lnTo>
                    <a:pt x="1558291" y="782735"/>
                  </a:lnTo>
                  <a:lnTo>
                    <a:pt x="1555751" y="792253"/>
                  </a:lnTo>
                  <a:lnTo>
                    <a:pt x="1552576" y="800819"/>
                  </a:lnTo>
                  <a:lnTo>
                    <a:pt x="1549401" y="809703"/>
                  </a:lnTo>
                  <a:lnTo>
                    <a:pt x="1545591" y="817953"/>
                  </a:lnTo>
                  <a:lnTo>
                    <a:pt x="1541781" y="825567"/>
                  </a:lnTo>
                  <a:lnTo>
                    <a:pt x="1537336" y="833182"/>
                  </a:lnTo>
                  <a:lnTo>
                    <a:pt x="1532574" y="840797"/>
                  </a:lnTo>
                  <a:lnTo>
                    <a:pt x="1528129" y="847777"/>
                  </a:lnTo>
                  <a:lnTo>
                    <a:pt x="1523366" y="854757"/>
                  </a:lnTo>
                  <a:lnTo>
                    <a:pt x="1518286" y="861102"/>
                  </a:lnTo>
                  <a:lnTo>
                    <a:pt x="1513206" y="867448"/>
                  </a:lnTo>
                  <a:lnTo>
                    <a:pt x="1507491" y="873476"/>
                  </a:lnTo>
                  <a:lnTo>
                    <a:pt x="1502411" y="878553"/>
                  </a:lnTo>
                  <a:lnTo>
                    <a:pt x="1496696" y="883946"/>
                  </a:lnTo>
                  <a:lnTo>
                    <a:pt x="1490663" y="889340"/>
                  </a:lnTo>
                  <a:lnTo>
                    <a:pt x="1484948" y="893782"/>
                  </a:lnTo>
                  <a:lnTo>
                    <a:pt x="1478916" y="897907"/>
                  </a:lnTo>
                  <a:lnTo>
                    <a:pt x="1472883" y="901714"/>
                  </a:lnTo>
                  <a:lnTo>
                    <a:pt x="1466851" y="905521"/>
                  </a:lnTo>
                  <a:lnTo>
                    <a:pt x="1460818" y="908377"/>
                  </a:lnTo>
                  <a:lnTo>
                    <a:pt x="1454786" y="911232"/>
                  </a:lnTo>
                  <a:lnTo>
                    <a:pt x="1448753" y="914088"/>
                  </a:lnTo>
                  <a:lnTo>
                    <a:pt x="1442721" y="915991"/>
                  </a:lnTo>
                  <a:lnTo>
                    <a:pt x="1437323" y="917895"/>
                  </a:lnTo>
                  <a:lnTo>
                    <a:pt x="1431291" y="918847"/>
                  </a:lnTo>
                  <a:lnTo>
                    <a:pt x="1425576" y="920116"/>
                  </a:lnTo>
                  <a:lnTo>
                    <a:pt x="1419861" y="920751"/>
                  </a:lnTo>
                  <a:lnTo>
                    <a:pt x="1414146" y="920751"/>
                  </a:lnTo>
                  <a:lnTo>
                    <a:pt x="1409701" y="920751"/>
                  </a:lnTo>
                  <a:lnTo>
                    <a:pt x="1404938" y="920116"/>
                  </a:lnTo>
                  <a:lnTo>
                    <a:pt x="1399858" y="918847"/>
                  </a:lnTo>
                  <a:lnTo>
                    <a:pt x="1394778" y="917260"/>
                  </a:lnTo>
                  <a:lnTo>
                    <a:pt x="1389381" y="915357"/>
                  </a:lnTo>
                  <a:lnTo>
                    <a:pt x="1384301" y="913770"/>
                  </a:lnTo>
                  <a:lnTo>
                    <a:pt x="1378903" y="910915"/>
                  </a:lnTo>
                  <a:lnTo>
                    <a:pt x="1373188" y="908059"/>
                  </a:lnTo>
                  <a:lnTo>
                    <a:pt x="1367791" y="904569"/>
                  </a:lnTo>
                  <a:lnTo>
                    <a:pt x="1362076" y="900762"/>
                  </a:lnTo>
                  <a:lnTo>
                    <a:pt x="1356043" y="896955"/>
                  </a:lnTo>
                  <a:lnTo>
                    <a:pt x="1350328" y="892513"/>
                  </a:lnTo>
                  <a:lnTo>
                    <a:pt x="1344296" y="888071"/>
                  </a:lnTo>
                  <a:lnTo>
                    <a:pt x="1338581" y="883312"/>
                  </a:lnTo>
                  <a:lnTo>
                    <a:pt x="1333183" y="877918"/>
                  </a:lnTo>
                  <a:lnTo>
                    <a:pt x="1327468" y="872207"/>
                  </a:lnTo>
                  <a:lnTo>
                    <a:pt x="1321753" y="866813"/>
                  </a:lnTo>
                  <a:lnTo>
                    <a:pt x="1316038" y="860151"/>
                  </a:lnTo>
                  <a:lnTo>
                    <a:pt x="1310641" y="854122"/>
                  </a:lnTo>
                  <a:lnTo>
                    <a:pt x="1305243" y="847459"/>
                  </a:lnTo>
                  <a:lnTo>
                    <a:pt x="1299846" y="840797"/>
                  </a:lnTo>
                  <a:lnTo>
                    <a:pt x="1295083" y="833499"/>
                  </a:lnTo>
                  <a:lnTo>
                    <a:pt x="1290321" y="826202"/>
                  </a:lnTo>
                  <a:lnTo>
                    <a:pt x="1285558" y="818587"/>
                  </a:lnTo>
                  <a:lnTo>
                    <a:pt x="1281113" y="810655"/>
                  </a:lnTo>
                  <a:lnTo>
                    <a:pt x="1276668" y="802723"/>
                  </a:lnTo>
                  <a:lnTo>
                    <a:pt x="1272858" y="794474"/>
                  </a:lnTo>
                  <a:lnTo>
                    <a:pt x="1269048" y="786225"/>
                  </a:lnTo>
                  <a:lnTo>
                    <a:pt x="1265238" y="777658"/>
                  </a:lnTo>
                  <a:lnTo>
                    <a:pt x="1262381" y="768457"/>
                  </a:lnTo>
                  <a:lnTo>
                    <a:pt x="1259523" y="759891"/>
                  </a:lnTo>
                  <a:lnTo>
                    <a:pt x="1256983" y="751007"/>
                  </a:lnTo>
                  <a:lnTo>
                    <a:pt x="1254761" y="757035"/>
                  </a:lnTo>
                  <a:lnTo>
                    <a:pt x="1252538" y="761477"/>
                  </a:lnTo>
                  <a:lnTo>
                    <a:pt x="1251586" y="763063"/>
                  </a:lnTo>
                  <a:lnTo>
                    <a:pt x="1250316" y="764015"/>
                  </a:lnTo>
                  <a:lnTo>
                    <a:pt x="1248728" y="764967"/>
                  </a:lnTo>
                  <a:lnTo>
                    <a:pt x="1247776" y="765284"/>
                  </a:lnTo>
                  <a:lnTo>
                    <a:pt x="1246188" y="764967"/>
                  </a:lnTo>
                  <a:lnTo>
                    <a:pt x="1244601" y="764015"/>
                  </a:lnTo>
                  <a:lnTo>
                    <a:pt x="1243648" y="762429"/>
                  </a:lnTo>
                  <a:lnTo>
                    <a:pt x="1242061" y="760842"/>
                  </a:lnTo>
                  <a:lnTo>
                    <a:pt x="1240791" y="758304"/>
                  </a:lnTo>
                  <a:lnTo>
                    <a:pt x="1239838" y="755449"/>
                  </a:lnTo>
                  <a:lnTo>
                    <a:pt x="1237616" y="748151"/>
                  </a:lnTo>
                  <a:lnTo>
                    <a:pt x="1236028" y="739585"/>
                  </a:lnTo>
                  <a:lnTo>
                    <a:pt x="1234441" y="729749"/>
                  </a:lnTo>
                  <a:lnTo>
                    <a:pt x="1233806" y="718962"/>
                  </a:lnTo>
                  <a:lnTo>
                    <a:pt x="1233488" y="707223"/>
                  </a:lnTo>
                  <a:lnTo>
                    <a:pt x="1233806" y="695801"/>
                  </a:lnTo>
                  <a:lnTo>
                    <a:pt x="1234441" y="684696"/>
                  </a:lnTo>
                  <a:lnTo>
                    <a:pt x="1236028" y="675178"/>
                  </a:lnTo>
                  <a:lnTo>
                    <a:pt x="1237616" y="666294"/>
                  </a:lnTo>
                  <a:lnTo>
                    <a:pt x="1239838" y="659631"/>
                  </a:lnTo>
                  <a:lnTo>
                    <a:pt x="1240791" y="656775"/>
                  </a:lnTo>
                  <a:lnTo>
                    <a:pt x="1242061" y="653920"/>
                  </a:lnTo>
                  <a:lnTo>
                    <a:pt x="1243648" y="652016"/>
                  </a:lnTo>
                  <a:lnTo>
                    <a:pt x="1244601" y="651064"/>
                  </a:lnTo>
                  <a:lnTo>
                    <a:pt x="1246188" y="649795"/>
                  </a:lnTo>
                  <a:lnTo>
                    <a:pt x="1247776" y="649478"/>
                  </a:lnTo>
                  <a:lnTo>
                    <a:pt x="1248411" y="649795"/>
                  </a:lnTo>
                  <a:lnTo>
                    <a:pt x="1249363" y="650113"/>
                  </a:lnTo>
                  <a:lnTo>
                    <a:pt x="1249681" y="642815"/>
                  </a:lnTo>
                  <a:lnTo>
                    <a:pt x="1250316" y="635201"/>
                  </a:lnTo>
                  <a:lnTo>
                    <a:pt x="1250951" y="628220"/>
                  </a:lnTo>
                  <a:lnTo>
                    <a:pt x="1252221" y="622192"/>
                  </a:lnTo>
                  <a:lnTo>
                    <a:pt x="1251586" y="613943"/>
                  </a:lnTo>
                  <a:lnTo>
                    <a:pt x="1250951" y="606328"/>
                  </a:lnTo>
                  <a:lnTo>
                    <a:pt x="1250951" y="599031"/>
                  </a:lnTo>
                  <a:lnTo>
                    <a:pt x="1251586" y="592368"/>
                  </a:lnTo>
                  <a:lnTo>
                    <a:pt x="1251903" y="586022"/>
                  </a:lnTo>
                  <a:lnTo>
                    <a:pt x="1252856" y="579994"/>
                  </a:lnTo>
                  <a:lnTo>
                    <a:pt x="1254126" y="574283"/>
                  </a:lnTo>
                  <a:lnTo>
                    <a:pt x="1255713" y="569207"/>
                  </a:lnTo>
                  <a:lnTo>
                    <a:pt x="1257618" y="564130"/>
                  </a:lnTo>
                  <a:lnTo>
                    <a:pt x="1259841" y="559688"/>
                  </a:lnTo>
                  <a:lnTo>
                    <a:pt x="1262063" y="555564"/>
                  </a:lnTo>
                  <a:lnTo>
                    <a:pt x="1264603" y="551756"/>
                  </a:lnTo>
                  <a:lnTo>
                    <a:pt x="1267143" y="548266"/>
                  </a:lnTo>
                  <a:lnTo>
                    <a:pt x="1270636" y="545411"/>
                  </a:lnTo>
                  <a:lnTo>
                    <a:pt x="1273811" y="542873"/>
                  </a:lnTo>
                  <a:lnTo>
                    <a:pt x="1277303" y="540017"/>
                  </a:lnTo>
                  <a:lnTo>
                    <a:pt x="1261746" y="540017"/>
                  </a:lnTo>
                  <a:lnTo>
                    <a:pt x="1249363" y="540969"/>
                  </a:lnTo>
                  <a:lnTo>
                    <a:pt x="1239203" y="541286"/>
                  </a:lnTo>
                  <a:lnTo>
                    <a:pt x="1246188" y="537479"/>
                  </a:lnTo>
                  <a:lnTo>
                    <a:pt x="1253808" y="532720"/>
                  </a:lnTo>
                  <a:lnTo>
                    <a:pt x="1261111" y="527326"/>
                  </a:lnTo>
                  <a:lnTo>
                    <a:pt x="1268413" y="521615"/>
                  </a:lnTo>
                  <a:lnTo>
                    <a:pt x="1282701" y="511145"/>
                  </a:lnTo>
                  <a:lnTo>
                    <a:pt x="1289368" y="506703"/>
                  </a:lnTo>
                  <a:lnTo>
                    <a:pt x="1295401" y="502896"/>
                  </a:lnTo>
                  <a:lnTo>
                    <a:pt x="1303973" y="498771"/>
                  </a:lnTo>
                  <a:lnTo>
                    <a:pt x="1311911" y="494964"/>
                  </a:lnTo>
                  <a:lnTo>
                    <a:pt x="1320166" y="491156"/>
                  </a:lnTo>
                  <a:lnTo>
                    <a:pt x="1328103" y="487984"/>
                  </a:lnTo>
                  <a:lnTo>
                    <a:pt x="1336041" y="484811"/>
                  </a:lnTo>
                  <a:lnTo>
                    <a:pt x="1343978" y="482273"/>
                  </a:lnTo>
                  <a:lnTo>
                    <a:pt x="1359536" y="477831"/>
                  </a:lnTo>
                  <a:lnTo>
                    <a:pt x="1374141" y="474023"/>
                  </a:lnTo>
                  <a:lnTo>
                    <a:pt x="1388746" y="471485"/>
                  </a:lnTo>
                  <a:lnTo>
                    <a:pt x="1402716" y="469581"/>
                  </a:lnTo>
                  <a:lnTo>
                    <a:pt x="1416051" y="468630"/>
                  </a:lnTo>
                  <a:lnTo>
                    <a:pt x="1429386" y="468312"/>
                  </a:lnTo>
                  <a:close/>
                  <a:moveTo>
                    <a:pt x="750948" y="302529"/>
                  </a:moveTo>
                  <a:lnTo>
                    <a:pt x="748724" y="302846"/>
                  </a:lnTo>
                  <a:lnTo>
                    <a:pt x="746818" y="303797"/>
                  </a:lnTo>
                  <a:lnTo>
                    <a:pt x="744912" y="304431"/>
                  </a:lnTo>
                  <a:lnTo>
                    <a:pt x="743641" y="306017"/>
                  </a:lnTo>
                  <a:lnTo>
                    <a:pt x="742053" y="307602"/>
                  </a:lnTo>
                  <a:lnTo>
                    <a:pt x="741417" y="309188"/>
                  </a:lnTo>
                  <a:lnTo>
                    <a:pt x="740464" y="311725"/>
                  </a:lnTo>
                  <a:lnTo>
                    <a:pt x="740464" y="313310"/>
                  </a:lnTo>
                  <a:lnTo>
                    <a:pt x="740464" y="315847"/>
                  </a:lnTo>
                  <a:lnTo>
                    <a:pt x="741417" y="318067"/>
                  </a:lnTo>
                  <a:lnTo>
                    <a:pt x="742053" y="319970"/>
                  </a:lnTo>
                  <a:lnTo>
                    <a:pt x="743641" y="321238"/>
                  </a:lnTo>
                  <a:lnTo>
                    <a:pt x="744912" y="322507"/>
                  </a:lnTo>
                  <a:lnTo>
                    <a:pt x="746818" y="323458"/>
                  </a:lnTo>
                  <a:lnTo>
                    <a:pt x="748724" y="324410"/>
                  </a:lnTo>
                  <a:lnTo>
                    <a:pt x="750948" y="324410"/>
                  </a:lnTo>
                  <a:lnTo>
                    <a:pt x="988881" y="324410"/>
                  </a:lnTo>
                  <a:lnTo>
                    <a:pt x="991105" y="324410"/>
                  </a:lnTo>
                  <a:lnTo>
                    <a:pt x="993011" y="323458"/>
                  </a:lnTo>
                  <a:lnTo>
                    <a:pt x="994917" y="322507"/>
                  </a:lnTo>
                  <a:lnTo>
                    <a:pt x="996506" y="321238"/>
                  </a:lnTo>
                  <a:lnTo>
                    <a:pt x="997776" y="319970"/>
                  </a:lnTo>
                  <a:lnTo>
                    <a:pt x="998729" y="318067"/>
                  </a:lnTo>
                  <a:lnTo>
                    <a:pt x="999365" y="315847"/>
                  </a:lnTo>
                  <a:lnTo>
                    <a:pt x="999365" y="313310"/>
                  </a:lnTo>
                  <a:lnTo>
                    <a:pt x="999365" y="311725"/>
                  </a:lnTo>
                  <a:lnTo>
                    <a:pt x="998729" y="309188"/>
                  </a:lnTo>
                  <a:lnTo>
                    <a:pt x="997776" y="307602"/>
                  </a:lnTo>
                  <a:lnTo>
                    <a:pt x="996506" y="306017"/>
                  </a:lnTo>
                  <a:lnTo>
                    <a:pt x="994917" y="304431"/>
                  </a:lnTo>
                  <a:lnTo>
                    <a:pt x="993011" y="303797"/>
                  </a:lnTo>
                  <a:lnTo>
                    <a:pt x="991105" y="302846"/>
                  </a:lnTo>
                  <a:lnTo>
                    <a:pt x="988881" y="302529"/>
                  </a:lnTo>
                  <a:lnTo>
                    <a:pt x="750948" y="302529"/>
                  </a:lnTo>
                  <a:close/>
                  <a:moveTo>
                    <a:pt x="748724" y="219444"/>
                  </a:moveTo>
                  <a:lnTo>
                    <a:pt x="746818" y="220396"/>
                  </a:lnTo>
                  <a:lnTo>
                    <a:pt x="744912" y="221347"/>
                  </a:lnTo>
                  <a:lnTo>
                    <a:pt x="743641" y="222615"/>
                  </a:lnTo>
                  <a:lnTo>
                    <a:pt x="742053" y="224201"/>
                  </a:lnTo>
                  <a:lnTo>
                    <a:pt x="741417" y="226104"/>
                  </a:lnTo>
                  <a:lnTo>
                    <a:pt x="740464" y="228323"/>
                  </a:lnTo>
                  <a:lnTo>
                    <a:pt x="740464" y="230543"/>
                  </a:lnTo>
                  <a:lnTo>
                    <a:pt x="740464" y="232763"/>
                  </a:lnTo>
                  <a:lnTo>
                    <a:pt x="741417" y="234666"/>
                  </a:lnTo>
                  <a:lnTo>
                    <a:pt x="742053" y="236568"/>
                  </a:lnTo>
                  <a:lnTo>
                    <a:pt x="743641" y="237837"/>
                  </a:lnTo>
                  <a:lnTo>
                    <a:pt x="744912" y="239423"/>
                  </a:lnTo>
                  <a:lnTo>
                    <a:pt x="746818" y="240374"/>
                  </a:lnTo>
                  <a:lnTo>
                    <a:pt x="748724" y="241008"/>
                  </a:lnTo>
                  <a:lnTo>
                    <a:pt x="750948" y="241325"/>
                  </a:lnTo>
                  <a:lnTo>
                    <a:pt x="1133738" y="241325"/>
                  </a:lnTo>
                  <a:lnTo>
                    <a:pt x="1135644" y="241008"/>
                  </a:lnTo>
                  <a:lnTo>
                    <a:pt x="1137868" y="240374"/>
                  </a:lnTo>
                  <a:lnTo>
                    <a:pt x="1139456" y="239423"/>
                  </a:lnTo>
                  <a:lnTo>
                    <a:pt x="1141045" y="237837"/>
                  </a:lnTo>
                  <a:lnTo>
                    <a:pt x="1142316" y="236568"/>
                  </a:lnTo>
                  <a:lnTo>
                    <a:pt x="1143586" y="234666"/>
                  </a:lnTo>
                  <a:lnTo>
                    <a:pt x="1143904" y="232763"/>
                  </a:lnTo>
                  <a:lnTo>
                    <a:pt x="1144222" y="230543"/>
                  </a:lnTo>
                  <a:lnTo>
                    <a:pt x="1143904" y="228323"/>
                  </a:lnTo>
                  <a:lnTo>
                    <a:pt x="1143586" y="226104"/>
                  </a:lnTo>
                  <a:lnTo>
                    <a:pt x="1142316" y="224201"/>
                  </a:lnTo>
                  <a:lnTo>
                    <a:pt x="1141045" y="222615"/>
                  </a:lnTo>
                  <a:lnTo>
                    <a:pt x="1139456" y="221347"/>
                  </a:lnTo>
                  <a:lnTo>
                    <a:pt x="1137868" y="220396"/>
                  </a:lnTo>
                  <a:lnTo>
                    <a:pt x="1135644" y="219444"/>
                  </a:lnTo>
                  <a:lnTo>
                    <a:pt x="1133738" y="219444"/>
                  </a:lnTo>
                  <a:lnTo>
                    <a:pt x="750948" y="219444"/>
                  </a:lnTo>
                  <a:lnTo>
                    <a:pt x="748724" y="219444"/>
                  </a:lnTo>
                  <a:close/>
                  <a:moveTo>
                    <a:pt x="748724" y="141751"/>
                  </a:moveTo>
                  <a:lnTo>
                    <a:pt x="746818" y="142702"/>
                  </a:lnTo>
                  <a:lnTo>
                    <a:pt x="744912" y="143336"/>
                  </a:lnTo>
                  <a:lnTo>
                    <a:pt x="743641" y="144922"/>
                  </a:lnTo>
                  <a:lnTo>
                    <a:pt x="742053" y="146191"/>
                  </a:lnTo>
                  <a:lnTo>
                    <a:pt x="741417" y="148093"/>
                  </a:lnTo>
                  <a:lnTo>
                    <a:pt x="740464" y="150630"/>
                  </a:lnTo>
                  <a:lnTo>
                    <a:pt x="740464" y="152216"/>
                  </a:lnTo>
                  <a:lnTo>
                    <a:pt x="740464" y="154753"/>
                  </a:lnTo>
                  <a:lnTo>
                    <a:pt x="741417" y="156972"/>
                  </a:lnTo>
                  <a:lnTo>
                    <a:pt x="742053" y="158875"/>
                  </a:lnTo>
                  <a:lnTo>
                    <a:pt x="743641" y="160144"/>
                  </a:lnTo>
                  <a:lnTo>
                    <a:pt x="744912" y="161729"/>
                  </a:lnTo>
                  <a:lnTo>
                    <a:pt x="746818" y="162363"/>
                  </a:lnTo>
                  <a:lnTo>
                    <a:pt x="748724" y="163315"/>
                  </a:lnTo>
                  <a:lnTo>
                    <a:pt x="750948" y="163315"/>
                  </a:lnTo>
                  <a:lnTo>
                    <a:pt x="1133738" y="163315"/>
                  </a:lnTo>
                  <a:lnTo>
                    <a:pt x="1135644" y="163315"/>
                  </a:lnTo>
                  <a:lnTo>
                    <a:pt x="1137868" y="162363"/>
                  </a:lnTo>
                  <a:lnTo>
                    <a:pt x="1139456" y="161729"/>
                  </a:lnTo>
                  <a:lnTo>
                    <a:pt x="1141045" y="160144"/>
                  </a:lnTo>
                  <a:lnTo>
                    <a:pt x="1142316" y="158875"/>
                  </a:lnTo>
                  <a:lnTo>
                    <a:pt x="1143586" y="156972"/>
                  </a:lnTo>
                  <a:lnTo>
                    <a:pt x="1143904" y="154753"/>
                  </a:lnTo>
                  <a:lnTo>
                    <a:pt x="1144222" y="152216"/>
                  </a:lnTo>
                  <a:lnTo>
                    <a:pt x="1143904" y="150630"/>
                  </a:lnTo>
                  <a:lnTo>
                    <a:pt x="1143586" y="148093"/>
                  </a:lnTo>
                  <a:lnTo>
                    <a:pt x="1142316" y="146191"/>
                  </a:lnTo>
                  <a:lnTo>
                    <a:pt x="1141045" y="144922"/>
                  </a:lnTo>
                  <a:lnTo>
                    <a:pt x="1139456" y="143336"/>
                  </a:lnTo>
                  <a:lnTo>
                    <a:pt x="1137868" y="142702"/>
                  </a:lnTo>
                  <a:lnTo>
                    <a:pt x="1135644" y="141751"/>
                  </a:lnTo>
                  <a:lnTo>
                    <a:pt x="1133738" y="141751"/>
                  </a:lnTo>
                  <a:lnTo>
                    <a:pt x="750948" y="141751"/>
                  </a:lnTo>
                  <a:lnTo>
                    <a:pt x="748724" y="141751"/>
                  </a:lnTo>
                  <a:close/>
                  <a:moveTo>
                    <a:pt x="789068" y="0"/>
                  </a:moveTo>
                  <a:lnTo>
                    <a:pt x="1085770" y="0"/>
                  </a:lnTo>
                  <a:lnTo>
                    <a:pt x="1093712" y="317"/>
                  </a:lnTo>
                  <a:lnTo>
                    <a:pt x="1101336" y="635"/>
                  </a:lnTo>
                  <a:lnTo>
                    <a:pt x="1108960" y="1903"/>
                  </a:lnTo>
                  <a:lnTo>
                    <a:pt x="1116267" y="2854"/>
                  </a:lnTo>
                  <a:lnTo>
                    <a:pt x="1123573" y="4757"/>
                  </a:lnTo>
                  <a:lnTo>
                    <a:pt x="1130562" y="6660"/>
                  </a:lnTo>
                  <a:lnTo>
                    <a:pt x="1137868" y="8879"/>
                  </a:lnTo>
                  <a:lnTo>
                    <a:pt x="1144539" y="12051"/>
                  </a:lnTo>
                  <a:lnTo>
                    <a:pt x="1151210" y="14905"/>
                  </a:lnTo>
                  <a:lnTo>
                    <a:pt x="1157881" y="18393"/>
                  </a:lnTo>
                  <a:lnTo>
                    <a:pt x="1164235" y="21564"/>
                  </a:lnTo>
                  <a:lnTo>
                    <a:pt x="1170270" y="25687"/>
                  </a:lnTo>
                  <a:lnTo>
                    <a:pt x="1176306" y="29809"/>
                  </a:lnTo>
                  <a:lnTo>
                    <a:pt x="1181706" y="34566"/>
                  </a:lnTo>
                  <a:lnTo>
                    <a:pt x="1187424" y="39006"/>
                  </a:lnTo>
                  <a:lnTo>
                    <a:pt x="1192507" y="44079"/>
                  </a:lnTo>
                  <a:lnTo>
                    <a:pt x="1197590" y="49153"/>
                  </a:lnTo>
                  <a:lnTo>
                    <a:pt x="1202037" y="54861"/>
                  </a:lnTo>
                  <a:lnTo>
                    <a:pt x="1206802" y="60252"/>
                  </a:lnTo>
                  <a:lnTo>
                    <a:pt x="1210932" y="66277"/>
                  </a:lnTo>
                  <a:lnTo>
                    <a:pt x="1215062" y="72303"/>
                  </a:lnTo>
                  <a:lnTo>
                    <a:pt x="1218238" y="78645"/>
                  </a:lnTo>
                  <a:lnTo>
                    <a:pt x="1221733" y="84987"/>
                  </a:lnTo>
                  <a:lnTo>
                    <a:pt x="1224592" y="91964"/>
                  </a:lnTo>
                  <a:lnTo>
                    <a:pt x="1227768" y="98623"/>
                  </a:lnTo>
                  <a:lnTo>
                    <a:pt x="1229992" y="105917"/>
                  </a:lnTo>
                  <a:lnTo>
                    <a:pt x="1231898" y="112893"/>
                  </a:lnTo>
                  <a:lnTo>
                    <a:pt x="1233804" y="120187"/>
                  </a:lnTo>
                  <a:lnTo>
                    <a:pt x="1234757" y="127481"/>
                  </a:lnTo>
                  <a:lnTo>
                    <a:pt x="1236028" y="135092"/>
                  </a:lnTo>
                  <a:lnTo>
                    <a:pt x="1236345" y="143019"/>
                  </a:lnTo>
                  <a:lnTo>
                    <a:pt x="1236663" y="150630"/>
                  </a:lnTo>
                  <a:lnTo>
                    <a:pt x="1236663" y="296186"/>
                  </a:lnTo>
                  <a:lnTo>
                    <a:pt x="1236345" y="303797"/>
                  </a:lnTo>
                  <a:lnTo>
                    <a:pt x="1236028" y="311725"/>
                  </a:lnTo>
                  <a:lnTo>
                    <a:pt x="1234757" y="319019"/>
                  </a:lnTo>
                  <a:lnTo>
                    <a:pt x="1233804" y="326629"/>
                  </a:lnTo>
                  <a:lnTo>
                    <a:pt x="1231898" y="333606"/>
                  </a:lnTo>
                  <a:lnTo>
                    <a:pt x="1229992" y="340900"/>
                  </a:lnTo>
                  <a:lnTo>
                    <a:pt x="1227768" y="347876"/>
                  </a:lnTo>
                  <a:lnTo>
                    <a:pt x="1224592" y="354853"/>
                  </a:lnTo>
                  <a:lnTo>
                    <a:pt x="1221733" y="361512"/>
                  </a:lnTo>
                  <a:lnTo>
                    <a:pt x="1218238" y="367854"/>
                  </a:lnTo>
                  <a:lnTo>
                    <a:pt x="1215062" y="374197"/>
                  </a:lnTo>
                  <a:lnTo>
                    <a:pt x="1210932" y="380222"/>
                  </a:lnTo>
                  <a:lnTo>
                    <a:pt x="1206802" y="386247"/>
                  </a:lnTo>
                  <a:lnTo>
                    <a:pt x="1202037" y="391955"/>
                  </a:lnTo>
                  <a:lnTo>
                    <a:pt x="1197590" y="397346"/>
                  </a:lnTo>
                  <a:lnTo>
                    <a:pt x="1192507" y="402420"/>
                  </a:lnTo>
                  <a:lnTo>
                    <a:pt x="1187424" y="407811"/>
                  </a:lnTo>
                  <a:lnTo>
                    <a:pt x="1181706" y="412251"/>
                  </a:lnTo>
                  <a:lnTo>
                    <a:pt x="1176306" y="416690"/>
                  </a:lnTo>
                  <a:lnTo>
                    <a:pt x="1170270" y="420813"/>
                  </a:lnTo>
                  <a:lnTo>
                    <a:pt x="1164235" y="424935"/>
                  </a:lnTo>
                  <a:lnTo>
                    <a:pt x="1157881" y="428423"/>
                  </a:lnTo>
                  <a:lnTo>
                    <a:pt x="1151210" y="431912"/>
                  </a:lnTo>
                  <a:lnTo>
                    <a:pt x="1144539" y="434766"/>
                  </a:lnTo>
                  <a:lnTo>
                    <a:pt x="1137868" y="437303"/>
                  </a:lnTo>
                  <a:lnTo>
                    <a:pt x="1130562" y="440157"/>
                  </a:lnTo>
                  <a:lnTo>
                    <a:pt x="1123573" y="442059"/>
                  </a:lnTo>
                  <a:lnTo>
                    <a:pt x="1116267" y="443645"/>
                  </a:lnTo>
                  <a:lnTo>
                    <a:pt x="1108960" y="444914"/>
                  </a:lnTo>
                  <a:lnTo>
                    <a:pt x="1101336" y="446182"/>
                  </a:lnTo>
                  <a:lnTo>
                    <a:pt x="1093712" y="446499"/>
                  </a:lnTo>
                  <a:lnTo>
                    <a:pt x="1085770" y="446816"/>
                  </a:lnTo>
                  <a:lnTo>
                    <a:pt x="1060675" y="446816"/>
                  </a:lnTo>
                  <a:lnTo>
                    <a:pt x="1084500" y="523875"/>
                  </a:lnTo>
                  <a:lnTo>
                    <a:pt x="945996" y="446816"/>
                  </a:lnTo>
                  <a:lnTo>
                    <a:pt x="789068" y="446816"/>
                  </a:lnTo>
                  <a:lnTo>
                    <a:pt x="781444" y="446499"/>
                  </a:lnTo>
                  <a:lnTo>
                    <a:pt x="773502" y="446182"/>
                  </a:lnTo>
                  <a:lnTo>
                    <a:pt x="766196" y="444914"/>
                  </a:lnTo>
                  <a:lnTo>
                    <a:pt x="758889" y="443645"/>
                  </a:lnTo>
                  <a:lnTo>
                    <a:pt x="751583" y="442059"/>
                  </a:lnTo>
                  <a:lnTo>
                    <a:pt x="744277" y="440157"/>
                  </a:lnTo>
                  <a:lnTo>
                    <a:pt x="737288" y="437303"/>
                  </a:lnTo>
                  <a:lnTo>
                    <a:pt x="730299" y="434766"/>
                  </a:lnTo>
                  <a:lnTo>
                    <a:pt x="723946" y="431912"/>
                  </a:lnTo>
                  <a:lnTo>
                    <a:pt x="717275" y="428423"/>
                  </a:lnTo>
                  <a:lnTo>
                    <a:pt x="710921" y="424935"/>
                  </a:lnTo>
                  <a:lnTo>
                    <a:pt x="704886" y="420813"/>
                  </a:lnTo>
                  <a:lnTo>
                    <a:pt x="698850" y="416690"/>
                  </a:lnTo>
                  <a:lnTo>
                    <a:pt x="693132" y="412251"/>
                  </a:lnTo>
                  <a:lnTo>
                    <a:pt x="687731" y="407811"/>
                  </a:lnTo>
                  <a:lnTo>
                    <a:pt x="682649" y="402420"/>
                  </a:lnTo>
                  <a:lnTo>
                    <a:pt x="677566" y="397346"/>
                  </a:lnTo>
                  <a:lnTo>
                    <a:pt x="672801" y="391955"/>
                  </a:lnTo>
                  <a:lnTo>
                    <a:pt x="668354" y="386247"/>
                  </a:lnTo>
                  <a:lnTo>
                    <a:pt x="664224" y="380222"/>
                  </a:lnTo>
                  <a:lnTo>
                    <a:pt x="660094" y="374197"/>
                  </a:lnTo>
                  <a:lnTo>
                    <a:pt x="656600" y="367854"/>
                  </a:lnTo>
                  <a:lnTo>
                    <a:pt x="653106" y="361512"/>
                  </a:lnTo>
                  <a:lnTo>
                    <a:pt x="650247" y="354853"/>
                  </a:lnTo>
                  <a:lnTo>
                    <a:pt x="647705" y="347876"/>
                  </a:lnTo>
                  <a:lnTo>
                    <a:pt x="644846" y="340900"/>
                  </a:lnTo>
                  <a:lnTo>
                    <a:pt x="642940" y="333606"/>
                  </a:lnTo>
                  <a:lnTo>
                    <a:pt x="641669" y="326629"/>
                  </a:lnTo>
                  <a:lnTo>
                    <a:pt x="640081" y="319019"/>
                  </a:lnTo>
                  <a:lnTo>
                    <a:pt x="638810" y="311725"/>
                  </a:lnTo>
                  <a:lnTo>
                    <a:pt x="638493" y="303797"/>
                  </a:lnTo>
                  <a:lnTo>
                    <a:pt x="638175" y="296186"/>
                  </a:lnTo>
                  <a:lnTo>
                    <a:pt x="638175" y="150630"/>
                  </a:lnTo>
                  <a:lnTo>
                    <a:pt x="638493" y="143019"/>
                  </a:lnTo>
                  <a:lnTo>
                    <a:pt x="638810" y="135092"/>
                  </a:lnTo>
                  <a:lnTo>
                    <a:pt x="640081" y="127481"/>
                  </a:lnTo>
                  <a:lnTo>
                    <a:pt x="641669" y="120187"/>
                  </a:lnTo>
                  <a:lnTo>
                    <a:pt x="642940" y="112893"/>
                  </a:lnTo>
                  <a:lnTo>
                    <a:pt x="644846" y="105917"/>
                  </a:lnTo>
                  <a:lnTo>
                    <a:pt x="647705" y="98623"/>
                  </a:lnTo>
                  <a:lnTo>
                    <a:pt x="650247" y="91964"/>
                  </a:lnTo>
                  <a:lnTo>
                    <a:pt x="653106" y="84987"/>
                  </a:lnTo>
                  <a:lnTo>
                    <a:pt x="656600" y="78645"/>
                  </a:lnTo>
                  <a:lnTo>
                    <a:pt x="660094" y="72303"/>
                  </a:lnTo>
                  <a:lnTo>
                    <a:pt x="664224" y="66277"/>
                  </a:lnTo>
                  <a:lnTo>
                    <a:pt x="668354" y="60252"/>
                  </a:lnTo>
                  <a:lnTo>
                    <a:pt x="672801" y="54861"/>
                  </a:lnTo>
                  <a:lnTo>
                    <a:pt x="677566" y="49153"/>
                  </a:lnTo>
                  <a:lnTo>
                    <a:pt x="682649" y="44079"/>
                  </a:lnTo>
                  <a:lnTo>
                    <a:pt x="687731" y="39006"/>
                  </a:lnTo>
                  <a:lnTo>
                    <a:pt x="693132" y="34566"/>
                  </a:lnTo>
                  <a:lnTo>
                    <a:pt x="698850" y="29809"/>
                  </a:lnTo>
                  <a:lnTo>
                    <a:pt x="704886" y="25687"/>
                  </a:lnTo>
                  <a:lnTo>
                    <a:pt x="710921" y="21564"/>
                  </a:lnTo>
                  <a:lnTo>
                    <a:pt x="717275" y="18393"/>
                  </a:lnTo>
                  <a:lnTo>
                    <a:pt x="723946" y="14905"/>
                  </a:lnTo>
                  <a:lnTo>
                    <a:pt x="730299" y="12051"/>
                  </a:lnTo>
                  <a:lnTo>
                    <a:pt x="737288" y="8879"/>
                  </a:lnTo>
                  <a:lnTo>
                    <a:pt x="744277" y="6660"/>
                  </a:lnTo>
                  <a:lnTo>
                    <a:pt x="751583" y="4757"/>
                  </a:lnTo>
                  <a:lnTo>
                    <a:pt x="758889" y="2854"/>
                  </a:lnTo>
                  <a:lnTo>
                    <a:pt x="766196" y="1903"/>
                  </a:lnTo>
                  <a:lnTo>
                    <a:pt x="773502" y="635"/>
                  </a:lnTo>
                  <a:lnTo>
                    <a:pt x="781444" y="317"/>
                  </a:lnTo>
                  <a:lnTo>
                    <a:pt x="789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Rectangle 5"/>
            <p:cNvSpPr/>
            <p:nvPr/>
          </p:nvSpPr>
          <p:spPr bwMode="auto">
            <a:xfrm>
              <a:off x="4163646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尽量减少不必要的内存拷贝，也即是零拷贝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87911" y="1159260"/>
            <a:ext cx="1533539" cy="3234374"/>
            <a:chOff x="6283545" y="1519176"/>
            <a:chExt cx="2044719" cy="4312498"/>
          </a:xfrm>
        </p:grpSpPr>
        <p:sp>
          <p:nvSpPr>
            <p:cNvPr id="51" name="圆角矩形 50"/>
            <p:cNvSpPr/>
            <p:nvPr/>
          </p:nvSpPr>
          <p:spPr>
            <a:xfrm>
              <a:off x="6283545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550661" y="1701002"/>
              <a:ext cx="1510486" cy="1510484"/>
            </a:xfrm>
            <a:prstGeom prst="ellipse">
              <a:avLst/>
            </a:prstGeom>
            <a:solidFill>
              <a:schemeClr val="accent3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693909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661827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038042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6474875" y="5207576"/>
              <a:ext cx="1662059" cy="31862"/>
              <a:chOff x="3060700" y="4724400"/>
              <a:chExt cx="5955507" cy="7880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KSO_Shape"/>
            <p:cNvSpPr/>
            <p:nvPr/>
          </p:nvSpPr>
          <p:spPr bwMode="auto">
            <a:xfrm>
              <a:off x="7036018" y="2207477"/>
              <a:ext cx="539772" cy="408428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Rectangle 5"/>
            <p:cNvSpPr/>
            <p:nvPr/>
          </p:nvSpPr>
          <p:spPr bwMode="auto">
            <a:xfrm>
              <a:off x="6448124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使用对外内存，减少</a:t>
              </a:r>
              <a:r>
                <a:rPr lang="en-US" altLang="zh-CN" dirty="0" err="1"/>
                <a:t>gc</a:t>
              </a:r>
              <a:r>
                <a:rPr lang="zh-CN" altLang="en-US" dirty="0"/>
                <a:t>对程序的终端影响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4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76202" y="1069807"/>
            <a:ext cx="1533539" cy="3234374"/>
            <a:chOff x="1714589" y="1519176"/>
            <a:chExt cx="2044719" cy="4312498"/>
          </a:xfrm>
        </p:grpSpPr>
        <p:sp>
          <p:nvSpPr>
            <p:cNvPr id="39" name="圆角矩形 38"/>
            <p:cNvSpPr/>
            <p:nvPr/>
          </p:nvSpPr>
          <p:spPr>
            <a:xfrm>
              <a:off x="1714589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981705" y="1701002"/>
              <a:ext cx="1510486" cy="151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24953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092871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13970" y="5166831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905919" y="5207576"/>
              <a:ext cx="1662059" cy="31862"/>
              <a:chOff x="3060700" y="4724400"/>
              <a:chExt cx="5955507" cy="7880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5"/>
            <p:cNvSpPr/>
            <p:nvPr/>
          </p:nvSpPr>
          <p:spPr bwMode="auto">
            <a:xfrm>
              <a:off x="1879168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完整的</a:t>
              </a:r>
              <a:r>
                <a:rPr lang="en-US" altLang="zh-CN" dirty="0"/>
                <a:t>SSL/TLS</a:t>
              </a:r>
              <a:r>
                <a:rPr lang="zh-CN" altLang="en-US" dirty="0"/>
                <a:t>和</a:t>
              </a:r>
              <a:r>
                <a:rPr lang="en-US" altLang="zh-CN" dirty="0"/>
                <a:t>STARTTLS</a:t>
              </a:r>
              <a:r>
                <a:rPr lang="zh-CN" altLang="en-US" dirty="0"/>
                <a:t>的支持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2467428" y="2153178"/>
              <a:ext cx="539040" cy="503106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89561" y="1069807"/>
            <a:ext cx="1533539" cy="3234374"/>
            <a:chOff x="3999067" y="1519176"/>
            <a:chExt cx="2044719" cy="4312498"/>
          </a:xfrm>
        </p:grpSpPr>
        <p:sp>
          <p:nvSpPr>
            <p:cNvPr id="45" name="圆角矩形 44"/>
            <p:cNvSpPr/>
            <p:nvPr/>
          </p:nvSpPr>
          <p:spPr>
            <a:xfrm>
              <a:off x="3999067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66183" y="1701002"/>
              <a:ext cx="1510486" cy="1510484"/>
            </a:xfrm>
            <a:prstGeom prst="ellipse">
              <a:avLst/>
            </a:prstGeom>
            <a:solidFill>
              <a:schemeClr val="accent2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409431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377349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759976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190397" y="5207576"/>
              <a:ext cx="1662059" cy="31862"/>
              <a:chOff x="3060700" y="4724400"/>
              <a:chExt cx="5955507" cy="788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KSO_Shape"/>
            <p:cNvSpPr/>
            <p:nvPr/>
          </p:nvSpPr>
          <p:spPr bwMode="auto">
            <a:xfrm>
              <a:off x="4721680" y="2131928"/>
              <a:ext cx="599492" cy="559526"/>
            </a:xfrm>
            <a:custGeom>
              <a:avLst/>
              <a:gdLst>
                <a:gd name="T0" fmla="*/ 1555232 w 2741613"/>
                <a:gd name="T1" fmla="*/ 1766302 h 2557463"/>
                <a:gd name="T2" fmla="*/ 1500877 w 2741613"/>
                <a:gd name="T3" fmla="*/ 1732308 h 2557463"/>
                <a:gd name="T4" fmla="*/ 410527 w 2741613"/>
                <a:gd name="T5" fmla="*/ 1777780 h 2557463"/>
                <a:gd name="T6" fmla="*/ 294306 w 2741613"/>
                <a:gd name="T7" fmla="*/ 1747980 h 2557463"/>
                <a:gd name="T8" fmla="*/ 1473436 w 2741613"/>
                <a:gd name="T9" fmla="*/ 1657260 h 2557463"/>
                <a:gd name="T10" fmla="*/ 1387009 w 2741613"/>
                <a:gd name="T11" fmla="*/ 1662603 h 2557463"/>
                <a:gd name="T12" fmla="*/ 511578 w 2741613"/>
                <a:gd name="T13" fmla="*/ 1682417 h 2557463"/>
                <a:gd name="T14" fmla="*/ 414761 w 2741613"/>
                <a:gd name="T15" fmla="*/ 1659264 h 2557463"/>
                <a:gd name="T16" fmla="*/ 1116006 w 2741613"/>
                <a:gd name="T17" fmla="*/ 1639146 h 2557463"/>
                <a:gd name="T18" fmla="*/ 1025639 w 2741613"/>
                <a:gd name="T19" fmla="*/ 1606463 h 2557463"/>
                <a:gd name="T20" fmla="*/ 902419 w 2741613"/>
                <a:gd name="T21" fmla="*/ 1619000 h 2557463"/>
                <a:gd name="T22" fmla="*/ 844427 w 2741613"/>
                <a:gd name="T23" fmla="*/ 1606240 h 2557463"/>
                <a:gd name="T24" fmla="*/ 445447 w 2741613"/>
                <a:gd name="T25" fmla="*/ 1163753 h 2557463"/>
                <a:gd name="T26" fmla="*/ 787487 w 2741613"/>
                <a:gd name="T27" fmla="*/ 791326 h 2557463"/>
                <a:gd name="T28" fmla="*/ 436007 w 2741613"/>
                <a:gd name="T29" fmla="*/ 849224 h 2557463"/>
                <a:gd name="T30" fmla="*/ 288609 w 2741613"/>
                <a:gd name="T31" fmla="*/ 1698536 h 2557463"/>
                <a:gd name="T32" fmla="*/ 48617 w 2741613"/>
                <a:gd name="T33" fmla="*/ 1149773 h 2557463"/>
                <a:gd name="T34" fmla="*/ 9281 w 2741613"/>
                <a:gd name="T35" fmla="*/ 859603 h 2557463"/>
                <a:gd name="T36" fmla="*/ 145851 w 2741613"/>
                <a:gd name="T37" fmla="*/ 699059 h 2557463"/>
                <a:gd name="T38" fmla="*/ 1592699 w 2741613"/>
                <a:gd name="T39" fmla="*/ 734392 h 2557463"/>
                <a:gd name="T40" fmla="*/ 1871083 w 2741613"/>
                <a:gd name="T41" fmla="*/ 787391 h 2557463"/>
                <a:gd name="T42" fmla="*/ 1890905 w 2741613"/>
                <a:gd name="T43" fmla="*/ 1065196 h 2557463"/>
                <a:gd name="T44" fmla="*/ 1812940 w 2741613"/>
                <a:gd name="T45" fmla="*/ 1357575 h 2557463"/>
                <a:gd name="T46" fmla="*/ 1457031 w 2741613"/>
                <a:gd name="T47" fmla="*/ 968693 h 2557463"/>
                <a:gd name="T48" fmla="*/ 1541163 w 2741613"/>
                <a:gd name="T49" fmla="*/ 700164 h 2557463"/>
                <a:gd name="T50" fmla="*/ 1241834 w 2741613"/>
                <a:gd name="T51" fmla="*/ 723340 h 2557463"/>
                <a:gd name="T52" fmla="*/ 1102527 w 2741613"/>
                <a:gd name="T53" fmla="*/ 893083 h 2557463"/>
                <a:gd name="T54" fmla="*/ 798746 w 2741613"/>
                <a:gd name="T55" fmla="*/ 901471 h 2557463"/>
                <a:gd name="T56" fmla="*/ 624337 w 2741613"/>
                <a:gd name="T57" fmla="*/ 850924 h 2557463"/>
                <a:gd name="T58" fmla="*/ 750839 w 2741613"/>
                <a:gd name="T59" fmla="*/ 677208 h 2557463"/>
                <a:gd name="T60" fmla="*/ 1062788 w 2741613"/>
                <a:gd name="T61" fmla="*/ 640566 h 2557463"/>
                <a:gd name="T62" fmla="*/ 137222 w 2741613"/>
                <a:gd name="T63" fmla="*/ 399417 h 2557463"/>
                <a:gd name="T64" fmla="*/ 292755 w 2741613"/>
                <a:gd name="T65" fmla="*/ 345682 h 2557463"/>
                <a:gd name="T66" fmla="*/ 334009 w 2741613"/>
                <a:gd name="T67" fmla="*/ 437452 h 2557463"/>
                <a:gd name="T68" fmla="*/ 372176 w 2741613"/>
                <a:gd name="T69" fmla="*/ 447403 h 2557463"/>
                <a:gd name="T70" fmla="*/ 362248 w 2741613"/>
                <a:gd name="T71" fmla="*/ 593130 h 2557463"/>
                <a:gd name="T72" fmla="*/ 240028 w 2741613"/>
                <a:gd name="T73" fmla="*/ 702591 h 2557463"/>
                <a:gd name="T74" fmla="*/ 122440 w 2741613"/>
                <a:gd name="T75" fmla="*/ 567478 h 2557463"/>
                <a:gd name="T76" fmla="*/ 107439 w 2741613"/>
                <a:gd name="T77" fmla="*/ 480131 h 2557463"/>
                <a:gd name="T78" fmla="*/ 170093 w 2741613"/>
                <a:gd name="T79" fmla="*/ 347893 h 2557463"/>
                <a:gd name="T80" fmla="*/ 1776846 w 2741613"/>
                <a:gd name="T81" fmla="*/ 366247 h 2557463"/>
                <a:gd name="T82" fmla="*/ 1798449 w 2741613"/>
                <a:gd name="T83" fmla="*/ 502465 h 2557463"/>
                <a:gd name="T84" fmla="*/ 1760093 w 2741613"/>
                <a:gd name="T85" fmla="*/ 621435 h 2557463"/>
                <a:gd name="T86" fmla="*/ 1630031 w 2741613"/>
                <a:gd name="T87" fmla="*/ 697505 h 2557463"/>
                <a:gd name="T88" fmla="*/ 1535902 w 2741613"/>
                <a:gd name="T89" fmla="*/ 561508 h 2557463"/>
                <a:gd name="T90" fmla="*/ 1552215 w 2741613"/>
                <a:gd name="T91" fmla="*/ 453594 h 2557463"/>
                <a:gd name="T92" fmla="*/ 1541854 w 2741613"/>
                <a:gd name="T93" fmla="*/ 422193 h 2557463"/>
                <a:gd name="T94" fmla="*/ 1010412 w 2741613"/>
                <a:gd name="T95" fmla="*/ 326683 h 2557463"/>
                <a:gd name="T96" fmla="*/ 1058285 w 2741613"/>
                <a:gd name="T97" fmla="*/ 408958 h 2557463"/>
                <a:gd name="T98" fmla="*/ 1092921 w 2741613"/>
                <a:gd name="T99" fmla="*/ 435649 h 2557463"/>
                <a:gd name="T100" fmla="*/ 1092260 w 2741613"/>
                <a:gd name="T101" fmla="*/ 528071 h 2557463"/>
                <a:gd name="T102" fmla="*/ 1006661 w 2741613"/>
                <a:gd name="T103" fmla="*/ 635492 h 2557463"/>
                <a:gd name="T104" fmla="*/ 893265 w 2741613"/>
                <a:gd name="T105" fmla="*/ 569098 h 2557463"/>
                <a:gd name="T106" fmla="*/ 861497 w 2741613"/>
                <a:gd name="T107" fmla="*/ 458589 h 2557463"/>
                <a:gd name="T108" fmla="*/ 868115 w 2741613"/>
                <a:gd name="T109" fmla="*/ 376093 h 2557463"/>
                <a:gd name="T110" fmla="*/ 514509 w 2741613"/>
                <a:gd name="T111" fmla="*/ 219583 h 2557463"/>
                <a:gd name="T112" fmla="*/ 515613 w 2741613"/>
                <a:gd name="T113" fmla="*/ 155869 h 2557463"/>
                <a:gd name="T114" fmla="*/ 520248 w 2741613"/>
                <a:gd name="T115" fmla="*/ 152562 h 2557463"/>
                <a:gd name="T116" fmla="*/ 791747 w 2741613"/>
                <a:gd name="T117" fmla="*/ 99650 h 2557463"/>
                <a:gd name="T118" fmla="*/ 848917 w 2741613"/>
                <a:gd name="T119" fmla="*/ 59085 h 2557463"/>
                <a:gd name="T120" fmla="*/ 813158 w 2741613"/>
                <a:gd name="T121" fmla="*/ 292558 h 2557463"/>
                <a:gd name="T122" fmla="*/ 481620 w 2741613"/>
                <a:gd name="T123" fmla="*/ 286605 h 2557463"/>
                <a:gd name="T124" fmla="*/ 458664 w 2741613"/>
                <a:gd name="T125" fmla="*/ 50267 h 2557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41613" h="2557463">
                  <a:moveTo>
                    <a:pt x="2199444" y="2463800"/>
                  </a:moveTo>
                  <a:lnTo>
                    <a:pt x="2327275" y="2463800"/>
                  </a:lnTo>
                  <a:lnTo>
                    <a:pt x="2325367" y="2467928"/>
                  </a:lnTo>
                  <a:lnTo>
                    <a:pt x="2325685" y="2470150"/>
                  </a:lnTo>
                  <a:lnTo>
                    <a:pt x="2326003" y="2473325"/>
                  </a:lnTo>
                  <a:lnTo>
                    <a:pt x="2326321" y="2477770"/>
                  </a:lnTo>
                  <a:lnTo>
                    <a:pt x="2326321" y="2483803"/>
                  </a:lnTo>
                  <a:lnTo>
                    <a:pt x="2325685" y="2492058"/>
                  </a:lnTo>
                  <a:lnTo>
                    <a:pt x="2323777" y="2502218"/>
                  </a:lnTo>
                  <a:lnTo>
                    <a:pt x="2321233" y="2514283"/>
                  </a:lnTo>
                  <a:lnTo>
                    <a:pt x="2319326" y="2515235"/>
                  </a:lnTo>
                  <a:lnTo>
                    <a:pt x="2316464" y="2515870"/>
                  </a:lnTo>
                  <a:lnTo>
                    <a:pt x="2308514" y="2516505"/>
                  </a:lnTo>
                  <a:lnTo>
                    <a:pt x="2293568" y="2517140"/>
                  </a:lnTo>
                  <a:lnTo>
                    <a:pt x="2292614" y="2517140"/>
                  </a:lnTo>
                  <a:lnTo>
                    <a:pt x="2292296" y="2516823"/>
                  </a:lnTo>
                  <a:lnTo>
                    <a:pt x="2291024" y="2515235"/>
                  </a:lnTo>
                  <a:lnTo>
                    <a:pt x="2290388" y="2513965"/>
                  </a:lnTo>
                  <a:lnTo>
                    <a:pt x="2289435" y="2512060"/>
                  </a:lnTo>
                  <a:lnTo>
                    <a:pt x="2288799" y="2511425"/>
                  </a:lnTo>
                  <a:lnTo>
                    <a:pt x="2288163" y="2511108"/>
                  </a:lnTo>
                  <a:lnTo>
                    <a:pt x="2286891" y="2510790"/>
                  </a:lnTo>
                  <a:lnTo>
                    <a:pt x="2285937" y="2511108"/>
                  </a:lnTo>
                  <a:lnTo>
                    <a:pt x="2284029" y="2511425"/>
                  </a:lnTo>
                  <a:lnTo>
                    <a:pt x="2282121" y="2512695"/>
                  </a:lnTo>
                  <a:lnTo>
                    <a:pt x="2276397" y="2516188"/>
                  </a:lnTo>
                  <a:lnTo>
                    <a:pt x="2264313" y="2525078"/>
                  </a:lnTo>
                  <a:lnTo>
                    <a:pt x="2251594" y="2533333"/>
                  </a:lnTo>
                  <a:lnTo>
                    <a:pt x="2245234" y="2537143"/>
                  </a:lnTo>
                  <a:lnTo>
                    <a:pt x="2238238" y="2540636"/>
                  </a:lnTo>
                  <a:lnTo>
                    <a:pt x="2231243" y="2543811"/>
                  </a:lnTo>
                  <a:lnTo>
                    <a:pt x="2223929" y="2547303"/>
                  </a:lnTo>
                  <a:lnTo>
                    <a:pt x="2216615" y="2549843"/>
                  </a:lnTo>
                  <a:lnTo>
                    <a:pt x="2208665" y="2552066"/>
                  </a:lnTo>
                  <a:lnTo>
                    <a:pt x="2200716" y="2554606"/>
                  </a:lnTo>
                  <a:lnTo>
                    <a:pt x="2192130" y="2555876"/>
                  </a:lnTo>
                  <a:lnTo>
                    <a:pt x="2183226" y="2557146"/>
                  </a:lnTo>
                  <a:lnTo>
                    <a:pt x="2174004" y="2557463"/>
                  </a:lnTo>
                  <a:lnTo>
                    <a:pt x="2164147" y="2557463"/>
                  </a:lnTo>
                  <a:lnTo>
                    <a:pt x="2153971" y="2557146"/>
                  </a:lnTo>
                  <a:lnTo>
                    <a:pt x="2145703" y="2556193"/>
                  </a:lnTo>
                  <a:lnTo>
                    <a:pt x="2139026" y="2554923"/>
                  </a:lnTo>
                  <a:lnTo>
                    <a:pt x="2133302" y="2553336"/>
                  </a:lnTo>
                  <a:lnTo>
                    <a:pt x="2128850" y="2551113"/>
                  </a:lnTo>
                  <a:lnTo>
                    <a:pt x="2125352" y="2548891"/>
                  </a:lnTo>
                  <a:lnTo>
                    <a:pt x="2123762" y="2547303"/>
                  </a:lnTo>
                  <a:lnTo>
                    <a:pt x="2122808" y="2545716"/>
                  </a:lnTo>
                  <a:lnTo>
                    <a:pt x="2121854" y="2544446"/>
                  </a:lnTo>
                  <a:lnTo>
                    <a:pt x="2121536" y="2542858"/>
                  </a:lnTo>
                  <a:lnTo>
                    <a:pt x="2120900" y="2539366"/>
                  </a:lnTo>
                  <a:lnTo>
                    <a:pt x="2121218" y="2535873"/>
                  </a:lnTo>
                  <a:lnTo>
                    <a:pt x="2122490" y="2532380"/>
                  </a:lnTo>
                  <a:lnTo>
                    <a:pt x="2124398" y="2528570"/>
                  </a:lnTo>
                  <a:lnTo>
                    <a:pt x="2126624" y="2524443"/>
                  </a:lnTo>
                  <a:lnTo>
                    <a:pt x="2129486" y="2520633"/>
                  </a:lnTo>
                  <a:lnTo>
                    <a:pt x="2132984" y="2516505"/>
                  </a:lnTo>
                  <a:lnTo>
                    <a:pt x="2137118" y="2512060"/>
                  </a:lnTo>
                  <a:lnTo>
                    <a:pt x="2141252" y="2507933"/>
                  </a:lnTo>
                  <a:lnTo>
                    <a:pt x="2150155" y="2499678"/>
                  </a:lnTo>
                  <a:lnTo>
                    <a:pt x="2160013" y="2491740"/>
                  </a:lnTo>
                  <a:lnTo>
                    <a:pt x="2169871" y="2484120"/>
                  </a:lnTo>
                  <a:lnTo>
                    <a:pt x="2178774" y="2477770"/>
                  </a:lnTo>
                  <a:lnTo>
                    <a:pt x="2193402" y="2467610"/>
                  </a:lnTo>
                  <a:lnTo>
                    <a:pt x="2199444" y="2463800"/>
                  </a:lnTo>
                  <a:close/>
                  <a:moveTo>
                    <a:pt x="417513" y="2463800"/>
                  </a:moveTo>
                  <a:lnTo>
                    <a:pt x="545027" y="2463800"/>
                  </a:lnTo>
                  <a:lnTo>
                    <a:pt x="551069" y="2467610"/>
                  </a:lnTo>
                  <a:lnTo>
                    <a:pt x="565696" y="2477770"/>
                  </a:lnTo>
                  <a:lnTo>
                    <a:pt x="574918" y="2484120"/>
                  </a:lnTo>
                  <a:lnTo>
                    <a:pt x="584775" y="2491740"/>
                  </a:lnTo>
                  <a:lnTo>
                    <a:pt x="594315" y="2499678"/>
                  </a:lnTo>
                  <a:lnTo>
                    <a:pt x="603537" y="2507933"/>
                  </a:lnTo>
                  <a:lnTo>
                    <a:pt x="607671" y="2512060"/>
                  </a:lnTo>
                  <a:lnTo>
                    <a:pt x="611805" y="2516505"/>
                  </a:lnTo>
                  <a:lnTo>
                    <a:pt x="614984" y="2520633"/>
                  </a:lnTo>
                  <a:lnTo>
                    <a:pt x="618164" y="2524443"/>
                  </a:lnTo>
                  <a:lnTo>
                    <a:pt x="620390" y="2528570"/>
                  </a:lnTo>
                  <a:lnTo>
                    <a:pt x="622298" y="2532380"/>
                  </a:lnTo>
                  <a:lnTo>
                    <a:pt x="623570" y="2535873"/>
                  </a:lnTo>
                  <a:lnTo>
                    <a:pt x="623888" y="2539366"/>
                  </a:lnTo>
                  <a:lnTo>
                    <a:pt x="622934" y="2542858"/>
                  </a:lnTo>
                  <a:lnTo>
                    <a:pt x="622616" y="2544446"/>
                  </a:lnTo>
                  <a:lnTo>
                    <a:pt x="621980" y="2545716"/>
                  </a:lnTo>
                  <a:lnTo>
                    <a:pt x="620708" y="2547303"/>
                  </a:lnTo>
                  <a:lnTo>
                    <a:pt x="619436" y="2548891"/>
                  </a:lnTo>
                  <a:lnTo>
                    <a:pt x="615938" y="2551113"/>
                  </a:lnTo>
                  <a:lnTo>
                    <a:pt x="611487" y="2553336"/>
                  </a:lnTo>
                  <a:lnTo>
                    <a:pt x="605763" y="2554923"/>
                  </a:lnTo>
                  <a:lnTo>
                    <a:pt x="599085" y="2556193"/>
                  </a:lnTo>
                  <a:lnTo>
                    <a:pt x="590817" y="2557146"/>
                  </a:lnTo>
                  <a:lnTo>
                    <a:pt x="580642" y="2557463"/>
                  </a:lnTo>
                  <a:lnTo>
                    <a:pt x="570784" y="2557463"/>
                  </a:lnTo>
                  <a:lnTo>
                    <a:pt x="561244" y="2557146"/>
                  </a:lnTo>
                  <a:lnTo>
                    <a:pt x="552659" y="2555876"/>
                  </a:lnTo>
                  <a:lnTo>
                    <a:pt x="544073" y="2554606"/>
                  </a:lnTo>
                  <a:lnTo>
                    <a:pt x="536123" y="2552066"/>
                  </a:lnTo>
                  <a:lnTo>
                    <a:pt x="528173" y="2549843"/>
                  </a:lnTo>
                  <a:lnTo>
                    <a:pt x="520542" y="2547303"/>
                  </a:lnTo>
                  <a:lnTo>
                    <a:pt x="513546" y="2543811"/>
                  </a:lnTo>
                  <a:lnTo>
                    <a:pt x="506232" y="2540636"/>
                  </a:lnTo>
                  <a:lnTo>
                    <a:pt x="499554" y="2537143"/>
                  </a:lnTo>
                  <a:lnTo>
                    <a:pt x="493195" y="2533333"/>
                  </a:lnTo>
                  <a:lnTo>
                    <a:pt x="480475" y="2525078"/>
                  </a:lnTo>
                  <a:lnTo>
                    <a:pt x="468391" y="2516188"/>
                  </a:lnTo>
                  <a:lnTo>
                    <a:pt x="462668" y="2512695"/>
                  </a:lnTo>
                  <a:lnTo>
                    <a:pt x="460760" y="2511425"/>
                  </a:lnTo>
                  <a:lnTo>
                    <a:pt x="458852" y="2511108"/>
                  </a:lnTo>
                  <a:lnTo>
                    <a:pt x="457580" y="2510790"/>
                  </a:lnTo>
                  <a:lnTo>
                    <a:pt x="456626" y="2511108"/>
                  </a:lnTo>
                  <a:lnTo>
                    <a:pt x="455990" y="2511425"/>
                  </a:lnTo>
                  <a:lnTo>
                    <a:pt x="455036" y="2512060"/>
                  </a:lnTo>
                  <a:lnTo>
                    <a:pt x="454400" y="2513965"/>
                  </a:lnTo>
                  <a:lnTo>
                    <a:pt x="453446" y="2515235"/>
                  </a:lnTo>
                  <a:lnTo>
                    <a:pt x="452492" y="2516823"/>
                  </a:lnTo>
                  <a:lnTo>
                    <a:pt x="452174" y="2517140"/>
                  </a:lnTo>
                  <a:lnTo>
                    <a:pt x="450902" y="2517140"/>
                  </a:lnTo>
                  <a:lnTo>
                    <a:pt x="436274" y="2516505"/>
                  </a:lnTo>
                  <a:lnTo>
                    <a:pt x="428325" y="2515870"/>
                  </a:lnTo>
                  <a:lnTo>
                    <a:pt x="425463" y="2515235"/>
                  </a:lnTo>
                  <a:lnTo>
                    <a:pt x="423555" y="2514283"/>
                  </a:lnTo>
                  <a:lnTo>
                    <a:pt x="420693" y="2502218"/>
                  </a:lnTo>
                  <a:lnTo>
                    <a:pt x="419421" y="2492058"/>
                  </a:lnTo>
                  <a:lnTo>
                    <a:pt x="418149" y="2483803"/>
                  </a:lnTo>
                  <a:lnTo>
                    <a:pt x="418149" y="2477770"/>
                  </a:lnTo>
                  <a:lnTo>
                    <a:pt x="418467" y="2473325"/>
                  </a:lnTo>
                  <a:lnTo>
                    <a:pt x="418785" y="2470150"/>
                  </a:lnTo>
                  <a:lnTo>
                    <a:pt x="419421" y="2467928"/>
                  </a:lnTo>
                  <a:lnTo>
                    <a:pt x="417513" y="2463800"/>
                  </a:lnTo>
                  <a:close/>
                  <a:moveTo>
                    <a:pt x="2051490" y="2346325"/>
                  </a:moveTo>
                  <a:lnTo>
                    <a:pt x="2152651" y="2346325"/>
                  </a:lnTo>
                  <a:lnTo>
                    <a:pt x="2151061" y="2349527"/>
                  </a:lnTo>
                  <a:lnTo>
                    <a:pt x="2151697" y="2351449"/>
                  </a:lnTo>
                  <a:lnTo>
                    <a:pt x="2152015" y="2353690"/>
                  </a:lnTo>
                  <a:lnTo>
                    <a:pt x="2152333" y="2357533"/>
                  </a:lnTo>
                  <a:lnTo>
                    <a:pt x="2152015" y="2362336"/>
                  </a:lnTo>
                  <a:lnTo>
                    <a:pt x="2151697" y="2368741"/>
                  </a:lnTo>
                  <a:lnTo>
                    <a:pt x="2150106" y="2376747"/>
                  </a:lnTo>
                  <a:lnTo>
                    <a:pt x="2148198" y="2386674"/>
                  </a:lnTo>
                  <a:lnTo>
                    <a:pt x="2146289" y="2387314"/>
                  </a:lnTo>
                  <a:lnTo>
                    <a:pt x="2144062" y="2387634"/>
                  </a:lnTo>
                  <a:lnTo>
                    <a:pt x="2137700" y="2388595"/>
                  </a:lnTo>
                  <a:lnTo>
                    <a:pt x="2125929" y="2388915"/>
                  </a:lnTo>
                  <a:lnTo>
                    <a:pt x="2125611" y="2388915"/>
                  </a:lnTo>
                  <a:lnTo>
                    <a:pt x="2124975" y="2388595"/>
                  </a:lnTo>
                  <a:lnTo>
                    <a:pt x="2124021" y="2387314"/>
                  </a:lnTo>
                  <a:lnTo>
                    <a:pt x="2123702" y="2386354"/>
                  </a:lnTo>
                  <a:lnTo>
                    <a:pt x="2123066" y="2384752"/>
                  </a:lnTo>
                  <a:lnTo>
                    <a:pt x="2122112" y="2384432"/>
                  </a:lnTo>
                  <a:lnTo>
                    <a:pt x="2121794" y="2383792"/>
                  </a:lnTo>
                  <a:lnTo>
                    <a:pt x="2120521" y="2383792"/>
                  </a:lnTo>
                  <a:lnTo>
                    <a:pt x="2119885" y="2383792"/>
                  </a:lnTo>
                  <a:lnTo>
                    <a:pt x="2117022" y="2385073"/>
                  </a:lnTo>
                  <a:lnTo>
                    <a:pt x="2112250" y="2387955"/>
                  </a:lnTo>
                  <a:lnTo>
                    <a:pt x="2103025" y="2395000"/>
                  </a:lnTo>
                  <a:lnTo>
                    <a:pt x="2092845" y="2401724"/>
                  </a:lnTo>
                  <a:lnTo>
                    <a:pt x="2087437" y="2404927"/>
                  </a:lnTo>
                  <a:lnTo>
                    <a:pt x="2082347" y="2407489"/>
                  </a:lnTo>
                  <a:lnTo>
                    <a:pt x="2076621" y="2410371"/>
                  </a:lnTo>
                  <a:lnTo>
                    <a:pt x="2070895" y="2412612"/>
                  </a:lnTo>
                  <a:lnTo>
                    <a:pt x="2064850" y="2415174"/>
                  </a:lnTo>
                  <a:lnTo>
                    <a:pt x="2058806" y="2416775"/>
                  </a:lnTo>
                  <a:lnTo>
                    <a:pt x="2052444" y="2418376"/>
                  </a:lnTo>
                  <a:lnTo>
                    <a:pt x="2045763" y="2419657"/>
                  </a:lnTo>
                  <a:lnTo>
                    <a:pt x="2038447" y="2420618"/>
                  </a:lnTo>
                  <a:lnTo>
                    <a:pt x="2031448" y="2420938"/>
                  </a:lnTo>
                  <a:lnTo>
                    <a:pt x="2023495" y="2420938"/>
                  </a:lnTo>
                  <a:lnTo>
                    <a:pt x="2015542" y="2420618"/>
                  </a:lnTo>
                  <a:lnTo>
                    <a:pt x="2008862" y="2419977"/>
                  </a:lnTo>
                  <a:lnTo>
                    <a:pt x="2003454" y="2418697"/>
                  </a:lnTo>
                  <a:lnTo>
                    <a:pt x="1999000" y="2417736"/>
                  </a:lnTo>
                  <a:lnTo>
                    <a:pt x="1995501" y="2415814"/>
                  </a:lnTo>
                  <a:lnTo>
                    <a:pt x="1992638" y="2413893"/>
                  </a:lnTo>
                  <a:lnTo>
                    <a:pt x="1990729" y="2411652"/>
                  </a:lnTo>
                  <a:lnTo>
                    <a:pt x="1989456" y="2409410"/>
                  </a:lnTo>
                  <a:lnTo>
                    <a:pt x="1989138" y="2406528"/>
                  </a:lnTo>
                  <a:lnTo>
                    <a:pt x="1989456" y="2403966"/>
                  </a:lnTo>
                  <a:lnTo>
                    <a:pt x="1990411" y="2401084"/>
                  </a:lnTo>
                  <a:lnTo>
                    <a:pt x="1991683" y="2397882"/>
                  </a:lnTo>
                  <a:lnTo>
                    <a:pt x="1993592" y="2394679"/>
                  </a:lnTo>
                  <a:lnTo>
                    <a:pt x="1996137" y="2391477"/>
                  </a:lnTo>
                  <a:lnTo>
                    <a:pt x="1999000" y="2387955"/>
                  </a:lnTo>
                  <a:lnTo>
                    <a:pt x="2005362" y="2381230"/>
                  </a:lnTo>
                  <a:lnTo>
                    <a:pt x="2012679" y="2374825"/>
                  </a:lnTo>
                  <a:lnTo>
                    <a:pt x="2019996" y="2368421"/>
                  </a:lnTo>
                  <a:lnTo>
                    <a:pt x="2027949" y="2362336"/>
                  </a:lnTo>
                  <a:lnTo>
                    <a:pt x="2035265" y="2356893"/>
                  </a:lnTo>
                  <a:lnTo>
                    <a:pt x="2046718" y="2349527"/>
                  </a:lnTo>
                  <a:lnTo>
                    <a:pt x="2051490" y="2346325"/>
                  </a:lnTo>
                  <a:close/>
                  <a:moveTo>
                    <a:pt x="592138" y="2346325"/>
                  </a:moveTo>
                  <a:lnTo>
                    <a:pt x="693618" y="2346325"/>
                  </a:lnTo>
                  <a:lnTo>
                    <a:pt x="698072" y="2349527"/>
                  </a:lnTo>
                  <a:lnTo>
                    <a:pt x="709842" y="2356893"/>
                  </a:lnTo>
                  <a:lnTo>
                    <a:pt x="716841" y="2362336"/>
                  </a:lnTo>
                  <a:lnTo>
                    <a:pt x="724794" y="2368421"/>
                  </a:lnTo>
                  <a:lnTo>
                    <a:pt x="732428" y="2374825"/>
                  </a:lnTo>
                  <a:lnTo>
                    <a:pt x="739427" y="2381230"/>
                  </a:lnTo>
                  <a:lnTo>
                    <a:pt x="746108" y="2387955"/>
                  </a:lnTo>
                  <a:lnTo>
                    <a:pt x="748971" y="2391477"/>
                  </a:lnTo>
                  <a:lnTo>
                    <a:pt x="751197" y="2394679"/>
                  </a:lnTo>
                  <a:lnTo>
                    <a:pt x="753106" y="2397882"/>
                  </a:lnTo>
                  <a:lnTo>
                    <a:pt x="754697" y="2401084"/>
                  </a:lnTo>
                  <a:lnTo>
                    <a:pt x="755333" y="2403966"/>
                  </a:lnTo>
                  <a:lnTo>
                    <a:pt x="755651" y="2406528"/>
                  </a:lnTo>
                  <a:lnTo>
                    <a:pt x="755333" y="2409410"/>
                  </a:lnTo>
                  <a:lnTo>
                    <a:pt x="754379" y="2411652"/>
                  </a:lnTo>
                  <a:lnTo>
                    <a:pt x="752470" y="2413893"/>
                  </a:lnTo>
                  <a:lnTo>
                    <a:pt x="749607" y="2415814"/>
                  </a:lnTo>
                  <a:lnTo>
                    <a:pt x="746108" y="2417736"/>
                  </a:lnTo>
                  <a:lnTo>
                    <a:pt x="741336" y="2418697"/>
                  </a:lnTo>
                  <a:lnTo>
                    <a:pt x="736246" y="2419977"/>
                  </a:lnTo>
                  <a:lnTo>
                    <a:pt x="729565" y="2420618"/>
                  </a:lnTo>
                  <a:lnTo>
                    <a:pt x="721612" y="2420938"/>
                  </a:lnTo>
                  <a:lnTo>
                    <a:pt x="713659" y="2420938"/>
                  </a:lnTo>
                  <a:lnTo>
                    <a:pt x="706343" y="2420618"/>
                  </a:lnTo>
                  <a:lnTo>
                    <a:pt x="699344" y="2419657"/>
                  </a:lnTo>
                  <a:lnTo>
                    <a:pt x="692346" y="2418376"/>
                  </a:lnTo>
                  <a:lnTo>
                    <a:pt x="685983" y="2416775"/>
                  </a:lnTo>
                  <a:lnTo>
                    <a:pt x="679939" y="2415174"/>
                  </a:lnTo>
                  <a:lnTo>
                    <a:pt x="673895" y="2412612"/>
                  </a:lnTo>
                  <a:lnTo>
                    <a:pt x="668487" y="2410371"/>
                  </a:lnTo>
                  <a:lnTo>
                    <a:pt x="662760" y="2407489"/>
                  </a:lnTo>
                  <a:lnTo>
                    <a:pt x="657352" y="2404927"/>
                  </a:lnTo>
                  <a:lnTo>
                    <a:pt x="652263" y="2401724"/>
                  </a:lnTo>
                  <a:lnTo>
                    <a:pt x="642083" y="2395000"/>
                  </a:lnTo>
                  <a:lnTo>
                    <a:pt x="632539" y="2387955"/>
                  </a:lnTo>
                  <a:lnTo>
                    <a:pt x="628086" y="2385073"/>
                  </a:lnTo>
                  <a:lnTo>
                    <a:pt x="624904" y="2383792"/>
                  </a:lnTo>
                  <a:lnTo>
                    <a:pt x="624268" y="2383792"/>
                  </a:lnTo>
                  <a:lnTo>
                    <a:pt x="623314" y="2383792"/>
                  </a:lnTo>
                  <a:lnTo>
                    <a:pt x="622678" y="2384432"/>
                  </a:lnTo>
                  <a:lnTo>
                    <a:pt x="622041" y="2384752"/>
                  </a:lnTo>
                  <a:lnTo>
                    <a:pt x="621405" y="2386354"/>
                  </a:lnTo>
                  <a:lnTo>
                    <a:pt x="620769" y="2387314"/>
                  </a:lnTo>
                  <a:lnTo>
                    <a:pt x="620133" y="2388595"/>
                  </a:lnTo>
                  <a:lnTo>
                    <a:pt x="619496" y="2388915"/>
                  </a:lnTo>
                  <a:lnTo>
                    <a:pt x="619178" y="2388915"/>
                  </a:lnTo>
                  <a:lnTo>
                    <a:pt x="607408" y="2388595"/>
                  </a:lnTo>
                  <a:lnTo>
                    <a:pt x="601045" y="2387634"/>
                  </a:lnTo>
                  <a:lnTo>
                    <a:pt x="598819" y="2387314"/>
                  </a:lnTo>
                  <a:lnTo>
                    <a:pt x="596910" y="2386674"/>
                  </a:lnTo>
                  <a:lnTo>
                    <a:pt x="595001" y="2376747"/>
                  </a:lnTo>
                  <a:lnTo>
                    <a:pt x="593411" y="2368741"/>
                  </a:lnTo>
                  <a:lnTo>
                    <a:pt x="593092" y="2362336"/>
                  </a:lnTo>
                  <a:lnTo>
                    <a:pt x="592774" y="2357533"/>
                  </a:lnTo>
                  <a:lnTo>
                    <a:pt x="593092" y="2353690"/>
                  </a:lnTo>
                  <a:lnTo>
                    <a:pt x="593411" y="2351449"/>
                  </a:lnTo>
                  <a:lnTo>
                    <a:pt x="593729" y="2349527"/>
                  </a:lnTo>
                  <a:lnTo>
                    <a:pt x="592138" y="2346325"/>
                  </a:lnTo>
                  <a:close/>
                  <a:moveTo>
                    <a:pt x="1474788" y="2290762"/>
                  </a:moveTo>
                  <a:lnTo>
                    <a:pt x="1567135" y="2290762"/>
                  </a:lnTo>
                  <a:lnTo>
                    <a:pt x="1571609" y="2293338"/>
                  </a:lnTo>
                  <a:lnTo>
                    <a:pt x="1582473" y="2300422"/>
                  </a:lnTo>
                  <a:lnTo>
                    <a:pt x="1588864" y="2305252"/>
                  </a:lnTo>
                  <a:lnTo>
                    <a:pt x="1595894" y="2310404"/>
                  </a:lnTo>
                  <a:lnTo>
                    <a:pt x="1602924" y="2316522"/>
                  </a:lnTo>
                  <a:lnTo>
                    <a:pt x="1609634" y="2322640"/>
                  </a:lnTo>
                  <a:lnTo>
                    <a:pt x="1615386" y="2328758"/>
                  </a:lnTo>
                  <a:lnTo>
                    <a:pt x="1617942" y="2331978"/>
                  </a:lnTo>
                  <a:lnTo>
                    <a:pt x="1620179" y="2334875"/>
                  </a:lnTo>
                  <a:lnTo>
                    <a:pt x="1621776" y="2337451"/>
                  </a:lnTo>
                  <a:lnTo>
                    <a:pt x="1623374" y="2340671"/>
                  </a:lnTo>
                  <a:lnTo>
                    <a:pt x="1624013" y="2343247"/>
                  </a:lnTo>
                  <a:lnTo>
                    <a:pt x="1624013" y="2345501"/>
                  </a:lnTo>
                  <a:lnTo>
                    <a:pt x="1623694" y="2348399"/>
                  </a:lnTo>
                  <a:lnTo>
                    <a:pt x="1622735" y="2350009"/>
                  </a:lnTo>
                  <a:lnTo>
                    <a:pt x="1620818" y="2352585"/>
                  </a:lnTo>
                  <a:lnTo>
                    <a:pt x="1618581" y="2353873"/>
                  </a:lnTo>
                  <a:lnTo>
                    <a:pt x="1615386" y="2355483"/>
                  </a:lnTo>
                  <a:lnTo>
                    <a:pt x="1611232" y="2357093"/>
                  </a:lnTo>
                  <a:lnTo>
                    <a:pt x="1606119" y="2357737"/>
                  </a:lnTo>
                  <a:lnTo>
                    <a:pt x="1600048" y="2358703"/>
                  </a:lnTo>
                  <a:lnTo>
                    <a:pt x="1593018" y="2359025"/>
                  </a:lnTo>
                  <a:lnTo>
                    <a:pt x="1585668" y="2359025"/>
                  </a:lnTo>
                  <a:lnTo>
                    <a:pt x="1578958" y="2358703"/>
                  </a:lnTo>
                  <a:lnTo>
                    <a:pt x="1572567" y="2357415"/>
                  </a:lnTo>
                  <a:lnTo>
                    <a:pt x="1566496" y="2356127"/>
                  </a:lnTo>
                  <a:lnTo>
                    <a:pt x="1560744" y="2355161"/>
                  </a:lnTo>
                  <a:lnTo>
                    <a:pt x="1554993" y="2353229"/>
                  </a:lnTo>
                  <a:lnTo>
                    <a:pt x="1549560" y="2351297"/>
                  </a:lnTo>
                  <a:lnTo>
                    <a:pt x="1544128" y="2349043"/>
                  </a:lnTo>
                  <a:lnTo>
                    <a:pt x="1539335" y="2346467"/>
                  </a:lnTo>
                  <a:lnTo>
                    <a:pt x="1529749" y="2340993"/>
                  </a:lnTo>
                  <a:lnTo>
                    <a:pt x="1520802" y="2334875"/>
                  </a:lnTo>
                  <a:lnTo>
                    <a:pt x="1511535" y="2328758"/>
                  </a:lnTo>
                  <a:lnTo>
                    <a:pt x="1507701" y="2326182"/>
                  </a:lnTo>
                  <a:lnTo>
                    <a:pt x="1505144" y="2324894"/>
                  </a:lnTo>
                  <a:lnTo>
                    <a:pt x="1503866" y="2324572"/>
                  </a:lnTo>
                  <a:lnTo>
                    <a:pt x="1503227" y="2324894"/>
                  </a:lnTo>
                  <a:lnTo>
                    <a:pt x="1502269" y="2325860"/>
                  </a:lnTo>
                  <a:lnTo>
                    <a:pt x="1501629" y="2326826"/>
                  </a:lnTo>
                  <a:lnTo>
                    <a:pt x="1500990" y="2328114"/>
                  </a:lnTo>
                  <a:lnTo>
                    <a:pt x="1500351" y="2329080"/>
                  </a:lnTo>
                  <a:lnTo>
                    <a:pt x="1499712" y="2329080"/>
                  </a:lnTo>
                  <a:lnTo>
                    <a:pt x="1499073" y="2329080"/>
                  </a:lnTo>
                  <a:lnTo>
                    <a:pt x="1488528" y="2328758"/>
                  </a:lnTo>
                  <a:lnTo>
                    <a:pt x="1482777" y="2328436"/>
                  </a:lnTo>
                  <a:lnTo>
                    <a:pt x="1480540" y="2328114"/>
                  </a:lnTo>
                  <a:lnTo>
                    <a:pt x="1478942" y="2327148"/>
                  </a:lnTo>
                  <a:lnTo>
                    <a:pt x="1477025" y="2318132"/>
                  </a:lnTo>
                  <a:lnTo>
                    <a:pt x="1476066" y="2310726"/>
                  </a:lnTo>
                  <a:lnTo>
                    <a:pt x="1475747" y="2305252"/>
                  </a:lnTo>
                  <a:lnTo>
                    <a:pt x="1475108" y="2300422"/>
                  </a:lnTo>
                  <a:lnTo>
                    <a:pt x="1475747" y="2297202"/>
                  </a:lnTo>
                  <a:lnTo>
                    <a:pt x="1476066" y="2294948"/>
                  </a:lnTo>
                  <a:lnTo>
                    <a:pt x="1476386" y="2293338"/>
                  </a:lnTo>
                  <a:lnTo>
                    <a:pt x="1474788" y="2290762"/>
                  </a:lnTo>
                  <a:close/>
                  <a:moveTo>
                    <a:pt x="1243723" y="2290762"/>
                  </a:moveTo>
                  <a:lnTo>
                    <a:pt x="1335088" y="2290762"/>
                  </a:lnTo>
                  <a:lnTo>
                    <a:pt x="1333507" y="2293338"/>
                  </a:lnTo>
                  <a:lnTo>
                    <a:pt x="1334140" y="2294948"/>
                  </a:lnTo>
                  <a:lnTo>
                    <a:pt x="1334140" y="2297202"/>
                  </a:lnTo>
                  <a:lnTo>
                    <a:pt x="1334456" y="2300422"/>
                  </a:lnTo>
                  <a:lnTo>
                    <a:pt x="1334456" y="2305252"/>
                  </a:lnTo>
                  <a:lnTo>
                    <a:pt x="1333824" y="2310726"/>
                  </a:lnTo>
                  <a:lnTo>
                    <a:pt x="1332559" y="2318132"/>
                  </a:lnTo>
                  <a:lnTo>
                    <a:pt x="1330978" y="2327148"/>
                  </a:lnTo>
                  <a:lnTo>
                    <a:pt x="1329398" y="2328114"/>
                  </a:lnTo>
                  <a:lnTo>
                    <a:pt x="1327185" y="2328436"/>
                  </a:lnTo>
                  <a:lnTo>
                    <a:pt x="1321494" y="2328758"/>
                  </a:lnTo>
                  <a:lnTo>
                    <a:pt x="1311061" y="2329080"/>
                  </a:lnTo>
                  <a:lnTo>
                    <a:pt x="1310113" y="2329080"/>
                  </a:lnTo>
                  <a:lnTo>
                    <a:pt x="1309797" y="2329080"/>
                  </a:lnTo>
                  <a:lnTo>
                    <a:pt x="1309165" y="2328114"/>
                  </a:lnTo>
                  <a:lnTo>
                    <a:pt x="1308848" y="2326826"/>
                  </a:lnTo>
                  <a:lnTo>
                    <a:pt x="1307900" y="2325860"/>
                  </a:lnTo>
                  <a:lnTo>
                    <a:pt x="1306952" y="2324894"/>
                  </a:lnTo>
                  <a:lnTo>
                    <a:pt x="1306003" y="2324572"/>
                  </a:lnTo>
                  <a:lnTo>
                    <a:pt x="1305371" y="2324894"/>
                  </a:lnTo>
                  <a:lnTo>
                    <a:pt x="1302842" y="2326182"/>
                  </a:lnTo>
                  <a:lnTo>
                    <a:pt x="1298732" y="2328758"/>
                  </a:lnTo>
                  <a:lnTo>
                    <a:pt x="1289880" y="2334875"/>
                  </a:lnTo>
                  <a:lnTo>
                    <a:pt x="1281028" y="2340993"/>
                  </a:lnTo>
                  <a:lnTo>
                    <a:pt x="1271228" y="2346467"/>
                  </a:lnTo>
                  <a:lnTo>
                    <a:pt x="1266485" y="2349043"/>
                  </a:lnTo>
                  <a:lnTo>
                    <a:pt x="1261111" y="2351297"/>
                  </a:lnTo>
                  <a:lnTo>
                    <a:pt x="1256053" y="2353229"/>
                  </a:lnTo>
                  <a:lnTo>
                    <a:pt x="1250362" y="2355161"/>
                  </a:lnTo>
                  <a:lnTo>
                    <a:pt x="1244356" y="2356127"/>
                  </a:lnTo>
                  <a:lnTo>
                    <a:pt x="1238349" y="2357415"/>
                  </a:lnTo>
                  <a:lnTo>
                    <a:pt x="1232026" y="2358703"/>
                  </a:lnTo>
                  <a:lnTo>
                    <a:pt x="1225387" y="2359025"/>
                  </a:lnTo>
                  <a:lnTo>
                    <a:pt x="1218116" y="2359025"/>
                  </a:lnTo>
                  <a:lnTo>
                    <a:pt x="1211161" y="2358703"/>
                  </a:lnTo>
                  <a:lnTo>
                    <a:pt x="1205154" y="2357737"/>
                  </a:lnTo>
                  <a:lnTo>
                    <a:pt x="1200096" y="2357093"/>
                  </a:lnTo>
                  <a:lnTo>
                    <a:pt x="1195986" y="2355483"/>
                  </a:lnTo>
                  <a:lnTo>
                    <a:pt x="1193141" y="2353873"/>
                  </a:lnTo>
                  <a:lnTo>
                    <a:pt x="1190295" y="2352585"/>
                  </a:lnTo>
                  <a:lnTo>
                    <a:pt x="1189031" y="2350009"/>
                  </a:lnTo>
                  <a:lnTo>
                    <a:pt x="1187766" y="2348399"/>
                  </a:lnTo>
                  <a:lnTo>
                    <a:pt x="1187450" y="2345501"/>
                  </a:lnTo>
                  <a:lnTo>
                    <a:pt x="1187766" y="2343247"/>
                  </a:lnTo>
                  <a:lnTo>
                    <a:pt x="1188715" y="2340671"/>
                  </a:lnTo>
                  <a:lnTo>
                    <a:pt x="1189663" y="2337451"/>
                  </a:lnTo>
                  <a:lnTo>
                    <a:pt x="1191560" y="2334875"/>
                  </a:lnTo>
                  <a:lnTo>
                    <a:pt x="1193457" y="2331978"/>
                  </a:lnTo>
                  <a:lnTo>
                    <a:pt x="1195986" y="2328758"/>
                  </a:lnTo>
                  <a:lnTo>
                    <a:pt x="1201676" y="2322640"/>
                  </a:lnTo>
                  <a:lnTo>
                    <a:pt x="1208315" y="2316522"/>
                  </a:lnTo>
                  <a:lnTo>
                    <a:pt x="1215271" y="2310404"/>
                  </a:lnTo>
                  <a:lnTo>
                    <a:pt x="1222226" y="2305252"/>
                  </a:lnTo>
                  <a:lnTo>
                    <a:pt x="1228865" y="2300422"/>
                  </a:lnTo>
                  <a:lnTo>
                    <a:pt x="1239613" y="2293338"/>
                  </a:lnTo>
                  <a:lnTo>
                    <a:pt x="1243723" y="2290762"/>
                  </a:lnTo>
                  <a:close/>
                  <a:moveTo>
                    <a:pt x="1481543" y="1798637"/>
                  </a:moveTo>
                  <a:lnTo>
                    <a:pt x="1701801" y="1798637"/>
                  </a:lnTo>
                  <a:lnTo>
                    <a:pt x="1567093" y="2273300"/>
                  </a:lnTo>
                  <a:lnTo>
                    <a:pt x="1465263" y="2273300"/>
                  </a:lnTo>
                  <a:lnTo>
                    <a:pt x="1481543" y="1798637"/>
                  </a:lnTo>
                  <a:close/>
                  <a:moveTo>
                    <a:pt x="1119188" y="1798637"/>
                  </a:moveTo>
                  <a:lnTo>
                    <a:pt x="1336331" y="1798637"/>
                  </a:lnTo>
                  <a:lnTo>
                    <a:pt x="1346201" y="2272028"/>
                  </a:lnTo>
                  <a:lnTo>
                    <a:pt x="1240177" y="2273300"/>
                  </a:lnTo>
                  <a:lnTo>
                    <a:pt x="1119188" y="1798637"/>
                  </a:lnTo>
                  <a:close/>
                  <a:moveTo>
                    <a:pt x="2677270" y="1559805"/>
                  </a:moveTo>
                  <a:lnTo>
                    <a:pt x="2530833" y="1600780"/>
                  </a:lnTo>
                  <a:lnTo>
                    <a:pt x="2674417" y="1589663"/>
                  </a:lnTo>
                  <a:lnTo>
                    <a:pt x="2677270" y="1559805"/>
                  </a:lnTo>
                  <a:close/>
                  <a:moveTo>
                    <a:pt x="64561" y="1559805"/>
                  </a:moveTo>
                  <a:lnTo>
                    <a:pt x="67742" y="1589663"/>
                  </a:lnTo>
                  <a:lnTo>
                    <a:pt x="211812" y="1600780"/>
                  </a:lnTo>
                  <a:lnTo>
                    <a:pt x="64561" y="1559805"/>
                  </a:lnTo>
                  <a:close/>
                  <a:moveTo>
                    <a:pt x="1743293" y="1510232"/>
                  </a:moveTo>
                  <a:lnTo>
                    <a:pt x="1815377" y="1673934"/>
                  </a:lnTo>
                  <a:lnTo>
                    <a:pt x="2196121" y="1673934"/>
                  </a:lnTo>
                  <a:lnTo>
                    <a:pt x="2051635" y="1522922"/>
                  </a:lnTo>
                  <a:lnTo>
                    <a:pt x="1743293" y="1510232"/>
                  </a:lnTo>
                  <a:close/>
                  <a:moveTo>
                    <a:pt x="1093583" y="1510232"/>
                  </a:moveTo>
                  <a:lnTo>
                    <a:pt x="785241" y="1522922"/>
                  </a:lnTo>
                  <a:lnTo>
                    <a:pt x="641072" y="1673934"/>
                  </a:lnTo>
                  <a:lnTo>
                    <a:pt x="1021499" y="1673934"/>
                  </a:lnTo>
                  <a:lnTo>
                    <a:pt x="1093583" y="1510232"/>
                  </a:lnTo>
                  <a:close/>
                  <a:moveTo>
                    <a:pt x="840494" y="1363662"/>
                  </a:moveTo>
                  <a:lnTo>
                    <a:pt x="1955417" y="1363662"/>
                  </a:lnTo>
                  <a:lnTo>
                    <a:pt x="2368551" y="1768475"/>
                  </a:lnTo>
                  <a:lnTo>
                    <a:pt x="398463" y="1768475"/>
                  </a:lnTo>
                  <a:lnTo>
                    <a:pt x="840494" y="1363662"/>
                  </a:lnTo>
                  <a:close/>
                  <a:moveTo>
                    <a:pt x="1125700" y="1131888"/>
                  </a:moveTo>
                  <a:lnTo>
                    <a:pt x="1123793" y="1132523"/>
                  </a:lnTo>
                  <a:lnTo>
                    <a:pt x="1121569" y="1134110"/>
                  </a:lnTo>
                  <a:lnTo>
                    <a:pt x="1118710" y="1136650"/>
                  </a:lnTo>
                  <a:lnTo>
                    <a:pt x="1111084" y="1144270"/>
                  </a:lnTo>
                  <a:lnTo>
                    <a:pt x="1101553" y="1155065"/>
                  </a:lnTo>
                  <a:lnTo>
                    <a:pt x="1077405" y="1184275"/>
                  </a:lnTo>
                  <a:lnTo>
                    <a:pt x="1046268" y="1220153"/>
                  </a:lnTo>
                  <a:lnTo>
                    <a:pt x="1059613" y="1236028"/>
                  </a:lnTo>
                  <a:lnTo>
                    <a:pt x="1064696" y="1242378"/>
                  </a:lnTo>
                  <a:lnTo>
                    <a:pt x="1070098" y="1248093"/>
                  </a:lnTo>
                  <a:lnTo>
                    <a:pt x="1074546" y="1252538"/>
                  </a:lnTo>
                  <a:lnTo>
                    <a:pt x="1078994" y="1256665"/>
                  </a:lnTo>
                  <a:lnTo>
                    <a:pt x="1083124" y="1260158"/>
                  </a:lnTo>
                  <a:lnTo>
                    <a:pt x="1087890" y="1263333"/>
                  </a:lnTo>
                  <a:lnTo>
                    <a:pt x="1092656" y="1266508"/>
                  </a:lnTo>
                  <a:lnTo>
                    <a:pt x="1098375" y="1269365"/>
                  </a:lnTo>
                  <a:lnTo>
                    <a:pt x="1111084" y="1276350"/>
                  </a:lnTo>
                  <a:lnTo>
                    <a:pt x="1127606" y="1284605"/>
                  </a:lnTo>
                  <a:lnTo>
                    <a:pt x="1149529" y="1295400"/>
                  </a:lnTo>
                  <a:lnTo>
                    <a:pt x="1139362" y="1143953"/>
                  </a:lnTo>
                  <a:lnTo>
                    <a:pt x="1136185" y="1141413"/>
                  </a:lnTo>
                  <a:lnTo>
                    <a:pt x="1133325" y="1138238"/>
                  </a:lnTo>
                  <a:lnTo>
                    <a:pt x="1126971" y="1132205"/>
                  </a:lnTo>
                  <a:lnTo>
                    <a:pt x="1126017" y="1131888"/>
                  </a:lnTo>
                  <a:lnTo>
                    <a:pt x="1125700" y="1131888"/>
                  </a:lnTo>
                  <a:close/>
                  <a:moveTo>
                    <a:pt x="505679" y="1004887"/>
                  </a:moveTo>
                  <a:lnTo>
                    <a:pt x="511721" y="1004887"/>
                  </a:lnTo>
                  <a:lnTo>
                    <a:pt x="517446" y="1005205"/>
                  </a:lnTo>
                  <a:lnTo>
                    <a:pt x="522535" y="1006158"/>
                  </a:lnTo>
                  <a:lnTo>
                    <a:pt x="528259" y="1007746"/>
                  </a:lnTo>
                  <a:lnTo>
                    <a:pt x="533348" y="1009969"/>
                  </a:lnTo>
                  <a:lnTo>
                    <a:pt x="538436" y="1012828"/>
                  </a:lnTo>
                  <a:lnTo>
                    <a:pt x="543207" y="1015687"/>
                  </a:lnTo>
                  <a:lnTo>
                    <a:pt x="548296" y="1019498"/>
                  </a:lnTo>
                  <a:lnTo>
                    <a:pt x="552748" y="1023310"/>
                  </a:lnTo>
                  <a:lnTo>
                    <a:pt x="557201" y="1028075"/>
                  </a:lnTo>
                  <a:lnTo>
                    <a:pt x="561335" y="1033157"/>
                  </a:lnTo>
                  <a:lnTo>
                    <a:pt x="566106" y="1038239"/>
                  </a:lnTo>
                  <a:lnTo>
                    <a:pt x="570240" y="1044274"/>
                  </a:lnTo>
                  <a:lnTo>
                    <a:pt x="573738" y="1050309"/>
                  </a:lnTo>
                  <a:lnTo>
                    <a:pt x="577555" y="1056980"/>
                  </a:lnTo>
                  <a:lnTo>
                    <a:pt x="581371" y="1063968"/>
                  </a:lnTo>
                  <a:lnTo>
                    <a:pt x="585188" y="1071274"/>
                  </a:lnTo>
                  <a:lnTo>
                    <a:pt x="588686" y="1078897"/>
                  </a:lnTo>
                  <a:lnTo>
                    <a:pt x="591867" y="1086838"/>
                  </a:lnTo>
                  <a:lnTo>
                    <a:pt x="598227" y="1103673"/>
                  </a:lnTo>
                  <a:lnTo>
                    <a:pt x="603952" y="1121461"/>
                  </a:lnTo>
                  <a:lnTo>
                    <a:pt x="609677" y="1140202"/>
                  </a:lnTo>
                  <a:lnTo>
                    <a:pt x="614447" y="1159260"/>
                  </a:lnTo>
                  <a:lnTo>
                    <a:pt x="619218" y="1179589"/>
                  </a:lnTo>
                  <a:lnTo>
                    <a:pt x="623670" y="1200553"/>
                  </a:lnTo>
                  <a:lnTo>
                    <a:pt x="627487" y="1221518"/>
                  </a:lnTo>
                  <a:lnTo>
                    <a:pt x="630667" y="1242799"/>
                  </a:lnTo>
                  <a:lnTo>
                    <a:pt x="634165" y="1264399"/>
                  </a:lnTo>
                  <a:lnTo>
                    <a:pt x="636710" y="1285681"/>
                  </a:lnTo>
                  <a:lnTo>
                    <a:pt x="639254" y="1306963"/>
                  </a:lnTo>
                  <a:lnTo>
                    <a:pt x="641798" y="1327927"/>
                  </a:lnTo>
                  <a:lnTo>
                    <a:pt x="643389" y="1348574"/>
                  </a:lnTo>
                  <a:lnTo>
                    <a:pt x="644979" y="1368903"/>
                  </a:lnTo>
                  <a:lnTo>
                    <a:pt x="647841" y="1407337"/>
                  </a:lnTo>
                  <a:lnTo>
                    <a:pt x="649431" y="1441960"/>
                  </a:lnTo>
                  <a:lnTo>
                    <a:pt x="650703" y="1471501"/>
                  </a:lnTo>
                  <a:lnTo>
                    <a:pt x="651021" y="1495641"/>
                  </a:lnTo>
                  <a:lnTo>
                    <a:pt x="645933" y="1500088"/>
                  </a:lnTo>
                  <a:lnTo>
                    <a:pt x="640526" y="1461971"/>
                  </a:lnTo>
                  <a:lnTo>
                    <a:pt x="635120" y="1423219"/>
                  </a:lnTo>
                  <a:lnTo>
                    <a:pt x="629713" y="1515335"/>
                  </a:lnTo>
                  <a:lnTo>
                    <a:pt x="623988" y="1520417"/>
                  </a:lnTo>
                  <a:lnTo>
                    <a:pt x="225488" y="1414008"/>
                  </a:lnTo>
                  <a:lnTo>
                    <a:pt x="154884" y="1399079"/>
                  </a:lnTo>
                  <a:lnTo>
                    <a:pt x="603316" y="1539476"/>
                  </a:lnTo>
                  <a:lnTo>
                    <a:pt x="319945" y="1798670"/>
                  </a:lnTo>
                  <a:lnTo>
                    <a:pt x="585824" y="1798670"/>
                  </a:lnTo>
                  <a:lnTo>
                    <a:pt x="752475" y="1798670"/>
                  </a:lnTo>
                  <a:lnTo>
                    <a:pt x="687596" y="2326906"/>
                  </a:lnTo>
                  <a:lnTo>
                    <a:pt x="595365" y="2326906"/>
                  </a:lnTo>
                  <a:lnTo>
                    <a:pt x="586778" y="1847904"/>
                  </a:lnTo>
                  <a:lnTo>
                    <a:pt x="581371" y="1857433"/>
                  </a:lnTo>
                  <a:lnTo>
                    <a:pt x="578509" y="1862516"/>
                  </a:lnTo>
                  <a:lnTo>
                    <a:pt x="575329" y="1866963"/>
                  </a:lnTo>
                  <a:lnTo>
                    <a:pt x="531758" y="2443162"/>
                  </a:lnTo>
                  <a:lnTo>
                    <a:pt x="415356" y="2443162"/>
                  </a:lnTo>
                  <a:lnTo>
                    <a:pt x="356837" y="1985125"/>
                  </a:lnTo>
                  <a:lnTo>
                    <a:pt x="349840" y="1985760"/>
                  </a:lnTo>
                  <a:lnTo>
                    <a:pt x="346024" y="1986078"/>
                  </a:lnTo>
                  <a:lnTo>
                    <a:pt x="342207" y="1986078"/>
                  </a:lnTo>
                  <a:lnTo>
                    <a:pt x="337437" y="1985760"/>
                  </a:lnTo>
                  <a:lnTo>
                    <a:pt x="332348" y="1985443"/>
                  </a:lnTo>
                  <a:lnTo>
                    <a:pt x="145661" y="1959078"/>
                  </a:lnTo>
                  <a:lnTo>
                    <a:pt x="141208" y="1957490"/>
                  </a:lnTo>
                  <a:lnTo>
                    <a:pt x="137074" y="1955267"/>
                  </a:lnTo>
                  <a:lnTo>
                    <a:pt x="133257" y="1952726"/>
                  </a:lnTo>
                  <a:lnTo>
                    <a:pt x="129441" y="1949867"/>
                  </a:lnTo>
                  <a:lnTo>
                    <a:pt x="125624" y="1946055"/>
                  </a:lnTo>
                  <a:lnTo>
                    <a:pt x="122126" y="1941926"/>
                  </a:lnTo>
                  <a:lnTo>
                    <a:pt x="119264" y="1937479"/>
                  </a:lnTo>
                  <a:lnTo>
                    <a:pt x="116401" y="1932397"/>
                  </a:lnTo>
                  <a:lnTo>
                    <a:pt x="113539" y="1927632"/>
                  </a:lnTo>
                  <a:lnTo>
                    <a:pt x="110995" y="1921914"/>
                  </a:lnTo>
                  <a:lnTo>
                    <a:pt x="108768" y="1916197"/>
                  </a:lnTo>
                  <a:lnTo>
                    <a:pt x="106542" y="1910162"/>
                  </a:lnTo>
                  <a:lnTo>
                    <a:pt x="102408" y="1897774"/>
                  </a:lnTo>
                  <a:lnTo>
                    <a:pt x="98909" y="1885068"/>
                  </a:lnTo>
                  <a:lnTo>
                    <a:pt x="96365" y="1872363"/>
                  </a:lnTo>
                  <a:lnTo>
                    <a:pt x="93503" y="1859339"/>
                  </a:lnTo>
                  <a:lnTo>
                    <a:pt x="90004" y="1836152"/>
                  </a:lnTo>
                  <a:lnTo>
                    <a:pt x="86824" y="1817728"/>
                  </a:lnTo>
                  <a:lnTo>
                    <a:pt x="85234" y="1811058"/>
                  </a:lnTo>
                  <a:lnTo>
                    <a:pt x="84280" y="1806293"/>
                  </a:lnTo>
                  <a:lnTo>
                    <a:pt x="83962" y="1800894"/>
                  </a:lnTo>
                  <a:lnTo>
                    <a:pt x="76965" y="1730695"/>
                  </a:lnTo>
                  <a:lnTo>
                    <a:pt x="69968" y="1653826"/>
                  </a:lnTo>
                  <a:lnTo>
                    <a:pt x="62017" y="1556628"/>
                  </a:lnTo>
                  <a:lnTo>
                    <a:pt x="52158" y="1552499"/>
                  </a:lnTo>
                  <a:lnTo>
                    <a:pt x="43571" y="1548687"/>
                  </a:lnTo>
                  <a:lnTo>
                    <a:pt x="35938" y="1545511"/>
                  </a:lnTo>
                  <a:lnTo>
                    <a:pt x="29895" y="1542017"/>
                  </a:lnTo>
                  <a:lnTo>
                    <a:pt x="25443" y="1538523"/>
                  </a:lnTo>
                  <a:lnTo>
                    <a:pt x="23535" y="1536617"/>
                  </a:lnTo>
                  <a:lnTo>
                    <a:pt x="21944" y="1535346"/>
                  </a:lnTo>
                  <a:lnTo>
                    <a:pt x="20990" y="1533758"/>
                  </a:lnTo>
                  <a:lnTo>
                    <a:pt x="20354" y="1532170"/>
                  </a:lnTo>
                  <a:lnTo>
                    <a:pt x="19718" y="1530582"/>
                  </a:lnTo>
                  <a:lnTo>
                    <a:pt x="20354" y="1529311"/>
                  </a:lnTo>
                  <a:lnTo>
                    <a:pt x="17492" y="1522641"/>
                  </a:lnTo>
                  <a:lnTo>
                    <a:pt x="15266" y="1515017"/>
                  </a:lnTo>
                  <a:lnTo>
                    <a:pt x="12721" y="1504853"/>
                  </a:lnTo>
                  <a:lnTo>
                    <a:pt x="10495" y="1493100"/>
                  </a:lnTo>
                  <a:lnTo>
                    <a:pt x="8269" y="1479759"/>
                  </a:lnTo>
                  <a:lnTo>
                    <a:pt x="6043" y="1465148"/>
                  </a:lnTo>
                  <a:lnTo>
                    <a:pt x="4134" y="1449583"/>
                  </a:lnTo>
                  <a:lnTo>
                    <a:pt x="2544" y="1432431"/>
                  </a:lnTo>
                  <a:lnTo>
                    <a:pt x="954" y="1414325"/>
                  </a:lnTo>
                  <a:lnTo>
                    <a:pt x="318" y="1395267"/>
                  </a:lnTo>
                  <a:lnTo>
                    <a:pt x="0" y="1375256"/>
                  </a:lnTo>
                  <a:lnTo>
                    <a:pt x="318" y="1354926"/>
                  </a:lnTo>
                  <a:lnTo>
                    <a:pt x="954" y="1333962"/>
                  </a:lnTo>
                  <a:lnTo>
                    <a:pt x="2544" y="1312363"/>
                  </a:lnTo>
                  <a:lnTo>
                    <a:pt x="4452" y="1290763"/>
                  </a:lnTo>
                  <a:lnTo>
                    <a:pt x="7315" y="1268846"/>
                  </a:lnTo>
                  <a:lnTo>
                    <a:pt x="11131" y="1246929"/>
                  </a:lnTo>
                  <a:lnTo>
                    <a:pt x="13357" y="1236447"/>
                  </a:lnTo>
                  <a:lnTo>
                    <a:pt x="15584" y="1225647"/>
                  </a:lnTo>
                  <a:lnTo>
                    <a:pt x="18446" y="1214847"/>
                  </a:lnTo>
                  <a:lnTo>
                    <a:pt x="21308" y="1204047"/>
                  </a:lnTo>
                  <a:lnTo>
                    <a:pt x="24489" y="1193248"/>
                  </a:lnTo>
                  <a:lnTo>
                    <a:pt x="27669" y="1183083"/>
                  </a:lnTo>
                  <a:lnTo>
                    <a:pt x="31486" y="1172601"/>
                  </a:lnTo>
                  <a:lnTo>
                    <a:pt x="35302" y="1162436"/>
                  </a:lnTo>
                  <a:lnTo>
                    <a:pt x="39436" y="1152272"/>
                  </a:lnTo>
                  <a:lnTo>
                    <a:pt x="43889" y="1142425"/>
                  </a:lnTo>
                  <a:lnTo>
                    <a:pt x="48978" y="1132578"/>
                  </a:lnTo>
                  <a:lnTo>
                    <a:pt x="54066" y="1123367"/>
                  </a:lnTo>
                  <a:lnTo>
                    <a:pt x="59473" y="1113838"/>
                  </a:lnTo>
                  <a:lnTo>
                    <a:pt x="64879" y="1104944"/>
                  </a:lnTo>
                  <a:lnTo>
                    <a:pt x="70922" y="1096050"/>
                  </a:lnTo>
                  <a:lnTo>
                    <a:pt x="77601" y="1087473"/>
                  </a:lnTo>
                  <a:lnTo>
                    <a:pt x="84280" y="1079215"/>
                  </a:lnTo>
                  <a:lnTo>
                    <a:pt x="91276" y="1071274"/>
                  </a:lnTo>
                  <a:lnTo>
                    <a:pt x="98591" y="1063968"/>
                  </a:lnTo>
                  <a:lnTo>
                    <a:pt x="106542" y="1056662"/>
                  </a:lnTo>
                  <a:lnTo>
                    <a:pt x="114811" y="1049674"/>
                  </a:lnTo>
                  <a:lnTo>
                    <a:pt x="123080" y="1043321"/>
                  </a:lnTo>
                  <a:lnTo>
                    <a:pt x="131985" y="1036651"/>
                  </a:lnTo>
                  <a:lnTo>
                    <a:pt x="141526" y="1031251"/>
                  </a:lnTo>
                  <a:lnTo>
                    <a:pt x="150749" y="1025851"/>
                  </a:lnTo>
                  <a:lnTo>
                    <a:pt x="160926" y="1021087"/>
                  </a:lnTo>
                  <a:lnTo>
                    <a:pt x="171740" y="1016322"/>
                  </a:lnTo>
                  <a:lnTo>
                    <a:pt x="182553" y="1012193"/>
                  </a:lnTo>
                  <a:lnTo>
                    <a:pt x="193684" y="1009016"/>
                  </a:lnTo>
                  <a:lnTo>
                    <a:pt x="205452" y="1005522"/>
                  </a:lnTo>
                  <a:lnTo>
                    <a:pt x="209904" y="1005522"/>
                  </a:lnTo>
                  <a:lnTo>
                    <a:pt x="218809" y="1005840"/>
                  </a:lnTo>
                  <a:lnTo>
                    <a:pt x="243298" y="1007428"/>
                  </a:lnTo>
                  <a:lnTo>
                    <a:pt x="280508" y="1009969"/>
                  </a:lnTo>
                  <a:lnTo>
                    <a:pt x="409313" y="1420361"/>
                  </a:lnTo>
                  <a:lnTo>
                    <a:pt x="397228" y="1297751"/>
                  </a:lnTo>
                  <a:lnTo>
                    <a:pt x="390867" y="1077309"/>
                  </a:lnTo>
                  <a:lnTo>
                    <a:pt x="382598" y="1056345"/>
                  </a:lnTo>
                  <a:lnTo>
                    <a:pt x="399136" y="1028392"/>
                  </a:lnTo>
                  <a:lnTo>
                    <a:pt x="436029" y="1028392"/>
                  </a:lnTo>
                  <a:lnTo>
                    <a:pt x="450976" y="1056345"/>
                  </a:lnTo>
                  <a:lnTo>
                    <a:pt x="443979" y="1081438"/>
                  </a:lnTo>
                  <a:lnTo>
                    <a:pt x="489141" y="1401937"/>
                  </a:lnTo>
                  <a:lnTo>
                    <a:pt x="481508" y="1015369"/>
                  </a:lnTo>
                  <a:lnTo>
                    <a:pt x="489459" y="1011875"/>
                  </a:lnTo>
                  <a:lnTo>
                    <a:pt x="495501" y="1009016"/>
                  </a:lnTo>
                  <a:lnTo>
                    <a:pt x="499000" y="1006793"/>
                  </a:lnTo>
                  <a:lnTo>
                    <a:pt x="499636" y="1005840"/>
                  </a:lnTo>
                  <a:lnTo>
                    <a:pt x="499954" y="1005522"/>
                  </a:lnTo>
                  <a:lnTo>
                    <a:pt x="505679" y="1004887"/>
                  </a:lnTo>
                  <a:close/>
                  <a:moveTo>
                    <a:pt x="2233205" y="1004887"/>
                  </a:moveTo>
                  <a:lnTo>
                    <a:pt x="2238276" y="1005205"/>
                  </a:lnTo>
                  <a:lnTo>
                    <a:pt x="2243665" y="1005522"/>
                  </a:lnTo>
                  <a:lnTo>
                    <a:pt x="2243665" y="1005840"/>
                  </a:lnTo>
                  <a:lnTo>
                    <a:pt x="2244299" y="1006793"/>
                  </a:lnTo>
                  <a:lnTo>
                    <a:pt x="2248102" y="1009016"/>
                  </a:lnTo>
                  <a:lnTo>
                    <a:pt x="2253808" y="1011875"/>
                  </a:lnTo>
                  <a:lnTo>
                    <a:pt x="2261732" y="1015369"/>
                  </a:lnTo>
                  <a:lnTo>
                    <a:pt x="2254441" y="1401937"/>
                  </a:lnTo>
                  <a:lnTo>
                    <a:pt x="2299133" y="1081438"/>
                  </a:lnTo>
                  <a:lnTo>
                    <a:pt x="2292160" y="1056345"/>
                  </a:lnTo>
                  <a:lnTo>
                    <a:pt x="2307374" y="1028392"/>
                  </a:lnTo>
                  <a:lnTo>
                    <a:pt x="2344142" y="1028392"/>
                  </a:lnTo>
                  <a:lnTo>
                    <a:pt x="2360307" y="1056345"/>
                  </a:lnTo>
                  <a:lnTo>
                    <a:pt x="2352066" y="1077309"/>
                  </a:lnTo>
                  <a:lnTo>
                    <a:pt x="2346044" y="1297751"/>
                  </a:lnTo>
                  <a:lnTo>
                    <a:pt x="2333682" y="1420361"/>
                  </a:lnTo>
                  <a:lnTo>
                    <a:pt x="2462052" y="1009969"/>
                  </a:lnTo>
                  <a:lnTo>
                    <a:pt x="2499137" y="1007428"/>
                  </a:lnTo>
                  <a:lnTo>
                    <a:pt x="2523860" y="1005840"/>
                  </a:lnTo>
                  <a:lnTo>
                    <a:pt x="2532735" y="1005522"/>
                  </a:lnTo>
                  <a:lnTo>
                    <a:pt x="2536855" y="1005522"/>
                  </a:lnTo>
                  <a:lnTo>
                    <a:pt x="2548266" y="1009016"/>
                  </a:lnTo>
                  <a:lnTo>
                    <a:pt x="2559677" y="1012193"/>
                  </a:lnTo>
                  <a:lnTo>
                    <a:pt x="2570453" y="1016322"/>
                  </a:lnTo>
                  <a:lnTo>
                    <a:pt x="2580913" y="1021087"/>
                  </a:lnTo>
                  <a:lnTo>
                    <a:pt x="2591056" y="1025851"/>
                  </a:lnTo>
                  <a:lnTo>
                    <a:pt x="2600882" y="1031251"/>
                  </a:lnTo>
                  <a:lnTo>
                    <a:pt x="2610391" y="1036651"/>
                  </a:lnTo>
                  <a:lnTo>
                    <a:pt x="2618949" y="1043321"/>
                  </a:lnTo>
                  <a:lnTo>
                    <a:pt x="2627507" y="1049674"/>
                  </a:lnTo>
                  <a:lnTo>
                    <a:pt x="2635431" y="1056662"/>
                  </a:lnTo>
                  <a:lnTo>
                    <a:pt x="2643355" y="1063968"/>
                  </a:lnTo>
                  <a:lnTo>
                    <a:pt x="2650962" y="1071274"/>
                  </a:lnTo>
                  <a:lnTo>
                    <a:pt x="2657618" y="1079215"/>
                  </a:lnTo>
                  <a:lnTo>
                    <a:pt x="2664274" y="1087473"/>
                  </a:lnTo>
                  <a:lnTo>
                    <a:pt x="2670614" y="1096050"/>
                  </a:lnTo>
                  <a:lnTo>
                    <a:pt x="2676636" y="1104944"/>
                  </a:lnTo>
                  <a:lnTo>
                    <a:pt x="2682341" y="1113838"/>
                  </a:lnTo>
                  <a:lnTo>
                    <a:pt x="2688047" y="1123367"/>
                  </a:lnTo>
                  <a:lnTo>
                    <a:pt x="2692801" y="1132578"/>
                  </a:lnTo>
                  <a:lnTo>
                    <a:pt x="2697872" y="1142425"/>
                  </a:lnTo>
                  <a:lnTo>
                    <a:pt x="2702310" y="1152272"/>
                  </a:lnTo>
                  <a:lnTo>
                    <a:pt x="2706430" y="1162436"/>
                  </a:lnTo>
                  <a:lnTo>
                    <a:pt x="2710551" y="1172601"/>
                  </a:lnTo>
                  <a:lnTo>
                    <a:pt x="2714037" y="1183083"/>
                  </a:lnTo>
                  <a:lnTo>
                    <a:pt x="2717207" y="1193248"/>
                  </a:lnTo>
                  <a:lnTo>
                    <a:pt x="2720694" y="1204047"/>
                  </a:lnTo>
                  <a:lnTo>
                    <a:pt x="2723229" y="1214847"/>
                  </a:lnTo>
                  <a:lnTo>
                    <a:pt x="2726082" y="1225647"/>
                  </a:lnTo>
                  <a:lnTo>
                    <a:pt x="2728618" y="1236447"/>
                  </a:lnTo>
                  <a:lnTo>
                    <a:pt x="2730836" y="1246929"/>
                  </a:lnTo>
                  <a:lnTo>
                    <a:pt x="2734640" y="1268846"/>
                  </a:lnTo>
                  <a:lnTo>
                    <a:pt x="2737176" y="1290763"/>
                  </a:lnTo>
                  <a:lnTo>
                    <a:pt x="2739394" y="1312363"/>
                  </a:lnTo>
                  <a:lnTo>
                    <a:pt x="2740979" y="1333962"/>
                  </a:lnTo>
                  <a:lnTo>
                    <a:pt x="2741613" y="1354926"/>
                  </a:lnTo>
                  <a:lnTo>
                    <a:pt x="2741613" y="1375256"/>
                  </a:lnTo>
                  <a:lnTo>
                    <a:pt x="2741296" y="1395267"/>
                  </a:lnTo>
                  <a:lnTo>
                    <a:pt x="2740662" y="1414325"/>
                  </a:lnTo>
                  <a:lnTo>
                    <a:pt x="2739394" y="1432431"/>
                  </a:lnTo>
                  <a:lnTo>
                    <a:pt x="2737493" y="1449583"/>
                  </a:lnTo>
                  <a:lnTo>
                    <a:pt x="2735591" y="1465148"/>
                  </a:lnTo>
                  <a:lnTo>
                    <a:pt x="2733689" y="1479759"/>
                  </a:lnTo>
                  <a:lnTo>
                    <a:pt x="2731470" y="1493100"/>
                  </a:lnTo>
                  <a:lnTo>
                    <a:pt x="2728935" y="1504853"/>
                  </a:lnTo>
                  <a:lnTo>
                    <a:pt x="2726716" y="1515017"/>
                  </a:lnTo>
                  <a:lnTo>
                    <a:pt x="2724180" y="1522641"/>
                  </a:lnTo>
                  <a:lnTo>
                    <a:pt x="2721962" y="1529311"/>
                  </a:lnTo>
                  <a:lnTo>
                    <a:pt x="2721962" y="1530582"/>
                  </a:lnTo>
                  <a:lnTo>
                    <a:pt x="2721328" y="1532170"/>
                  </a:lnTo>
                  <a:lnTo>
                    <a:pt x="2720694" y="1533758"/>
                  </a:lnTo>
                  <a:lnTo>
                    <a:pt x="2719426" y="1535346"/>
                  </a:lnTo>
                  <a:lnTo>
                    <a:pt x="2718158" y="1536617"/>
                  </a:lnTo>
                  <a:lnTo>
                    <a:pt x="2716573" y="1538523"/>
                  </a:lnTo>
                  <a:lnTo>
                    <a:pt x="2711819" y="1542017"/>
                  </a:lnTo>
                  <a:lnTo>
                    <a:pt x="2705796" y="1545511"/>
                  </a:lnTo>
                  <a:lnTo>
                    <a:pt x="2698506" y="1548687"/>
                  </a:lnTo>
                  <a:lnTo>
                    <a:pt x="2689948" y="1552499"/>
                  </a:lnTo>
                  <a:lnTo>
                    <a:pt x="2680122" y="1556628"/>
                  </a:lnTo>
                  <a:lnTo>
                    <a:pt x="2671881" y="1653826"/>
                  </a:lnTo>
                  <a:lnTo>
                    <a:pt x="2664908" y="1730695"/>
                  </a:lnTo>
                  <a:lnTo>
                    <a:pt x="2657935" y="1800894"/>
                  </a:lnTo>
                  <a:lnTo>
                    <a:pt x="2657618" y="1806293"/>
                  </a:lnTo>
                  <a:lnTo>
                    <a:pt x="2656350" y="1811058"/>
                  </a:lnTo>
                  <a:lnTo>
                    <a:pt x="2655399" y="1817728"/>
                  </a:lnTo>
                  <a:lnTo>
                    <a:pt x="2652230" y="1836152"/>
                  </a:lnTo>
                  <a:lnTo>
                    <a:pt x="2648109" y="1859339"/>
                  </a:lnTo>
                  <a:lnTo>
                    <a:pt x="2645890" y="1872363"/>
                  </a:lnTo>
                  <a:lnTo>
                    <a:pt x="2643038" y="1885068"/>
                  </a:lnTo>
                  <a:lnTo>
                    <a:pt x="2639551" y="1897774"/>
                  </a:lnTo>
                  <a:lnTo>
                    <a:pt x="2635431" y="1910162"/>
                  </a:lnTo>
                  <a:lnTo>
                    <a:pt x="2633529" y="1916197"/>
                  </a:lnTo>
                  <a:lnTo>
                    <a:pt x="2630993" y="1921914"/>
                  </a:lnTo>
                  <a:lnTo>
                    <a:pt x="2628458" y="1927632"/>
                  </a:lnTo>
                  <a:lnTo>
                    <a:pt x="2625605" y="1932397"/>
                  </a:lnTo>
                  <a:lnTo>
                    <a:pt x="2622752" y="1937479"/>
                  </a:lnTo>
                  <a:lnTo>
                    <a:pt x="2619583" y="1941926"/>
                  </a:lnTo>
                  <a:lnTo>
                    <a:pt x="2616413" y="1946055"/>
                  </a:lnTo>
                  <a:lnTo>
                    <a:pt x="2612926" y="1949867"/>
                  </a:lnTo>
                  <a:lnTo>
                    <a:pt x="2609123" y="1952726"/>
                  </a:lnTo>
                  <a:lnTo>
                    <a:pt x="2605002" y="1955267"/>
                  </a:lnTo>
                  <a:lnTo>
                    <a:pt x="2600882" y="1957490"/>
                  </a:lnTo>
                  <a:lnTo>
                    <a:pt x="2596444" y="1959078"/>
                  </a:lnTo>
                  <a:lnTo>
                    <a:pt x="2410704" y="1985443"/>
                  </a:lnTo>
                  <a:lnTo>
                    <a:pt x="2405633" y="1985760"/>
                  </a:lnTo>
                  <a:lnTo>
                    <a:pt x="2400561" y="1986078"/>
                  </a:lnTo>
                  <a:lnTo>
                    <a:pt x="2397075" y="1986078"/>
                  </a:lnTo>
                  <a:lnTo>
                    <a:pt x="2393271" y="1985760"/>
                  </a:lnTo>
                  <a:lnTo>
                    <a:pt x="2385981" y="1985125"/>
                  </a:lnTo>
                  <a:lnTo>
                    <a:pt x="2327660" y="2443162"/>
                  </a:lnTo>
                  <a:lnTo>
                    <a:pt x="2211651" y="2443162"/>
                  </a:lnTo>
                  <a:lnTo>
                    <a:pt x="2168545" y="1866963"/>
                  </a:lnTo>
                  <a:lnTo>
                    <a:pt x="2165375" y="1862516"/>
                  </a:lnTo>
                  <a:lnTo>
                    <a:pt x="2162522" y="1857433"/>
                  </a:lnTo>
                  <a:lnTo>
                    <a:pt x="2156817" y="1847904"/>
                  </a:lnTo>
                  <a:lnTo>
                    <a:pt x="2148576" y="2326906"/>
                  </a:lnTo>
                  <a:lnTo>
                    <a:pt x="2063630" y="2320235"/>
                  </a:lnTo>
                  <a:lnTo>
                    <a:pt x="1992313" y="1798670"/>
                  </a:lnTo>
                  <a:lnTo>
                    <a:pt x="2157768" y="1798670"/>
                  </a:lnTo>
                  <a:lnTo>
                    <a:pt x="2443668" y="1798670"/>
                  </a:lnTo>
                  <a:lnTo>
                    <a:pt x="2170129" y="1529946"/>
                  </a:lnTo>
                  <a:lnTo>
                    <a:pt x="2587569" y="1399079"/>
                  </a:lnTo>
                  <a:lnTo>
                    <a:pt x="2517204" y="1414008"/>
                  </a:lnTo>
                  <a:lnTo>
                    <a:pt x="2151746" y="1511841"/>
                  </a:lnTo>
                  <a:lnTo>
                    <a:pt x="2111808" y="1472771"/>
                  </a:lnTo>
                  <a:lnTo>
                    <a:pt x="2108956" y="1423219"/>
                  </a:lnTo>
                  <a:lnTo>
                    <a:pt x="2103250" y="1464513"/>
                  </a:lnTo>
                  <a:lnTo>
                    <a:pt x="2093741" y="1455301"/>
                  </a:lnTo>
                  <a:lnTo>
                    <a:pt x="2095009" y="1426078"/>
                  </a:lnTo>
                  <a:lnTo>
                    <a:pt x="2096911" y="1393361"/>
                  </a:lnTo>
                  <a:lnTo>
                    <a:pt x="2099447" y="1358103"/>
                  </a:lnTo>
                  <a:lnTo>
                    <a:pt x="2103250" y="1320621"/>
                  </a:lnTo>
                  <a:lnTo>
                    <a:pt x="2105152" y="1301563"/>
                  </a:lnTo>
                  <a:lnTo>
                    <a:pt x="2107371" y="1282504"/>
                  </a:lnTo>
                  <a:lnTo>
                    <a:pt x="2109906" y="1262811"/>
                  </a:lnTo>
                  <a:lnTo>
                    <a:pt x="2113076" y="1243752"/>
                  </a:lnTo>
                  <a:lnTo>
                    <a:pt x="2115929" y="1224059"/>
                  </a:lnTo>
                  <a:lnTo>
                    <a:pt x="2119415" y="1205318"/>
                  </a:lnTo>
                  <a:lnTo>
                    <a:pt x="2123219" y="1186577"/>
                  </a:lnTo>
                  <a:lnTo>
                    <a:pt x="2127339" y="1168154"/>
                  </a:lnTo>
                  <a:lnTo>
                    <a:pt x="2131777" y="1150366"/>
                  </a:lnTo>
                  <a:lnTo>
                    <a:pt x="2136214" y="1133214"/>
                  </a:lnTo>
                  <a:lnTo>
                    <a:pt x="2140969" y="1116379"/>
                  </a:lnTo>
                  <a:lnTo>
                    <a:pt x="2146674" y="1100497"/>
                  </a:lnTo>
                  <a:lnTo>
                    <a:pt x="2152379" y="1085568"/>
                  </a:lnTo>
                  <a:lnTo>
                    <a:pt x="2158719" y="1071274"/>
                  </a:lnTo>
                  <a:lnTo>
                    <a:pt x="2165058" y="1058568"/>
                  </a:lnTo>
                  <a:lnTo>
                    <a:pt x="2168545" y="1052533"/>
                  </a:lnTo>
                  <a:lnTo>
                    <a:pt x="2172031" y="1046815"/>
                  </a:lnTo>
                  <a:lnTo>
                    <a:pt x="2175518" y="1041416"/>
                  </a:lnTo>
                  <a:lnTo>
                    <a:pt x="2179321" y="1036333"/>
                  </a:lnTo>
                  <a:lnTo>
                    <a:pt x="2183125" y="1031569"/>
                  </a:lnTo>
                  <a:lnTo>
                    <a:pt x="2187245" y="1027122"/>
                  </a:lnTo>
                  <a:lnTo>
                    <a:pt x="2191366" y="1023310"/>
                  </a:lnTo>
                  <a:lnTo>
                    <a:pt x="2195486" y="1019498"/>
                  </a:lnTo>
                  <a:lnTo>
                    <a:pt x="2199607" y="1016004"/>
                  </a:lnTo>
                  <a:lnTo>
                    <a:pt x="2204044" y="1013146"/>
                  </a:lnTo>
                  <a:lnTo>
                    <a:pt x="2208799" y="1010922"/>
                  </a:lnTo>
                  <a:lnTo>
                    <a:pt x="2213236" y="1008699"/>
                  </a:lnTo>
                  <a:lnTo>
                    <a:pt x="2217991" y="1007111"/>
                  </a:lnTo>
                  <a:lnTo>
                    <a:pt x="2223062" y="1005840"/>
                  </a:lnTo>
                  <a:lnTo>
                    <a:pt x="2227817" y="1005205"/>
                  </a:lnTo>
                  <a:lnTo>
                    <a:pt x="2233205" y="1004887"/>
                  </a:lnTo>
                  <a:close/>
                  <a:moveTo>
                    <a:pt x="1560668" y="914401"/>
                  </a:moveTo>
                  <a:lnTo>
                    <a:pt x="1571788" y="914401"/>
                  </a:lnTo>
                  <a:lnTo>
                    <a:pt x="1582591" y="915671"/>
                  </a:lnTo>
                  <a:lnTo>
                    <a:pt x="1594029" y="917258"/>
                  </a:lnTo>
                  <a:lnTo>
                    <a:pt x="1604514" y="919480"/>
                  </a:lnTo>
                  <a:lnTo>
                    <a:pt x="1615317" y="922021"/>
                  </a:lnTo>
                  <a:lnTo>
                    <a:pt x="1625802" y="925196"/>
                  </a:lnTo>
                  <a:lnTo>
                    <a:pt x="1636287" y="928688"/>
                  </a:lnTo>
                  <a:lnTo>
                    <a:pt x="1646772" y="933133"/>
                  </a:lnTo>
                  <a:lnTo>
                    <a:pt x="1656939" y="937261"/>
                  </a:lnTo>
                  <a:lnTo>
                    <a:pt x="1666788" y="942023"/>
                  </a:lnTo>
                  <a:lnTo>
                    <a:pt x="1676638" y="946786"/>
                  </a:lnTo>
                  <a:lnTo>
                    <a:pt x="1686487" y="952183"/>
                  </a:lnTo>
                  <a:lnTo>
                    <a:pt x="1695384" y="957263"/>
                  </a:lnTo>
                  <a:lnTo>
                    <a:pt x="1704598" y="962978"/>
                  </a:lnTo>
                  <a:lnTo>
                    <a:pt x="1712859" y="968693"/>
                  </a:lnTo>
                  <a:lnTo>
                    <a:pt x="1721120" y="974726"/>
                  </a:lnTo>
                  <a:lnTo>
                    <a:pt x="1729063" y="980441"/>
                  </a:lnTo>
                  <a:lnTo>
                    <a:pt x="1736371" y="986473"/>
                  </a:lnTo>
                  <a:lnTo>
                    <a:pt x="1750033" y="997586"/>
                  </a:lnTo>
                  <a:lnTo>
                    <a:pt x="1762106" y="1008698"/>
                  </a:lnTo>
                  <a:lnTo>
                    <a:pt x="1771956" y="1018858"/>
                  </a:lnTo>
                  <a:lnTo>
                    <a:pt x="1779264" y="1027748"/>
                  </a:lnTo>
                  <a:lnTo>
                    <a:pt x="1782441" y="1031558"/>
                  </a:lnTo>
                  <a:lnTo>
                    <a:pt x="1784665" y="1034733"/>
                  </a:lnTo>
                  <a:lnTo>
                    <a:pt x="1786254" y="1037908"/>
                  </a:lnTo>
                  <a:lnTo>
                    <a:pt x="1787207" y="1040448"/>
                  </a:lnTo>
                  <a:lnTo>
                    <a:pt x="1788160" y="1045845"/>
                  </a:lnTo>
                  <a:lnTo>
                    <a:pt x="1788478" y="1053783"/>
                  </a:lnTo>
                  <a:lnTo>
                    <a:pt x="1789113" y="1076643"/>
                  </a:lnTo>
                  <a:lnTo>
                    <a:pt x="1789113" y="1107440"/>
                  </a:lnTo>
                  <a:lnTo>
                    <a:pt x="1788478" y="1144588"/>
                  </a:lnTo>
                  <a:lnTo>
                    <a:pt x="1787525" y="1187133"/>
                  </a:lnTo>
                  <a:lnTo>
                    <a:pt x="1786254" y="1233488"/>
                  </a:lnTo>
                  <a:lnTo>
                    <a:pt x="1784347" y="1282383"/>
                  </a:lnTo>
                  <a:lnTo>
                    <a:pt x="1782123" y="1331913"/>
                  </a:lnTo>
                  <a:lnTo>
                    <a:pt x="1672507" y="1331913"/>
                  </a:lnTo>
                  <a:lnTo>
                    <a:pt x="1674096" y="1293813"/>
                  </a:lnTo>
                  <a:lnTo>
                    <a:pt x="1674732" y="1258253"/>
                  </a:lnTo>
                  <a:lnTo>
                    <a:pt x="1675685" y="1225550"/>
                  </a:lnTo>
                  <a:lnTo>
                    <a:pt x="1676002" y="1197293"/>
                  </a:lnTo>
                  <a:lnTo>
                    <a:pt x="1675685" y="1174115"/>
                  </a:lnTo>
                  <a:lnTo>
                    <a:pt x="1674732" y="1156970"/>
                  </a:lnTo>
                  <a:lnTo>
                    <a:pt x="1674096" y="1150938"/>
                  </a:lnTo>
                  <a:lnTo>
                    <a:pt x="1673143" y="1147445"/>
                  </a:lnTo>
                  <a:lnTo>
                    <a:pt x="1672825" y="1145858"/>
                  </a:lnTo>
                  <a:lnTo>
                    <a:pt x="1672507" y="1144905"/>
                  </a:lnTo>
                  <a:lnTo>
                    <a:pt x="1672190" y="1144905"/>
                  </a:lnTo>
                  <a:lnTo>
                    <a:pt x="1671237" y="1145540"/>
                  </a:lnTo>
                  <a:lnTo>
                    <a:pt x="1669648" y="1147445"/>
                  </a:lnTo>
                  <a:lnTo>
                    <a:pt x="1668059" y="1149668"/>
                  </a:lnTo>
                  <a:lnTo>
                    <a:pt x="1666471" y="1151890"/>
                  </a:lnTo>
                  <a:lnTo>
                    <a:pt x="1654079" y="1331913"/>
                  </a:lnTo>
                  <a:lnTo>
                    <a:pt x="1602608" y="1331913"/>
                  </a:lnTo>
                  <a:lnTo>
                    <a:pt x="1602290" y="1283335"/>
                  </a:lnTo>
                  <a:lnTo>
                    <a:pt x="1598477" y="1283653"/>
                  </a:lnTo>
                  <a:lnTo>
                    <a:pt x="1586721" y="1284605"/>
                  </a:lnTo>
                  <a:lnTo>
                    <a:pt x="1568293" y="1285240"/>
                  </a:lnTo>
                  <a:lnTo>
                    <a:pt x="1556537" y="1285558"/>
                  </a:lnTo>
                  <a:lnTo>
                    <a:pt x="1543828" y="1285558"/>
                  </a:lnTo>
                  <a:lnTo>
                    <a:pt x="1529213" y="1285240"/>
                  </a:lnTo>
                  <a:lnTo>
                    <a:pt x="1513009" y="1284605"/>
                  </a:lnTo>
                  <a:lnTo>
                    <a:pt x="1496169" y="1283653"/>
                  </a:lnTo>
                  <a:lnTo>
                    <a:pt x="1477741" y="1282383"/>
                  </a:lnTo>
                  <a:lnTo>
                    <a:pt x="1457724" y="1280478"/>
                  </a:lnTo>
                  <a:lnTo>
                    <a:pt x="1437390" y="1277620"/>
                  </a:lnTo>
                  <a:lnTo>
                    <a:pt x="1415467" y="1274763"/>
                  </a:lnTo>
                  <a:lnTo>
                    <a:pt x="1392908" y="1270953"/>
                  </a:lnTo>
                  <a:lnTo>
                    <a:pt x="1381787" y="1268730"/>
                  </a:lnTo>
                  <a:lnTo>
                    <a:pt x="1370349" y="1266508"/>
                  </a:lnTo>
                  <a:lnTo>
                    <a:pt x="1359547" y="1263968"/>
                  </a:lnTo>
                  <a:lnTo>
                    <a:pt x="1348426" y="1261110"/>
                  </a:lnTo>
                  <a:lnTo>
                    <a:pt x="1328092" y="1254760"/>
                  </a:lnTo>
                  <a:lnTo>
                    <a:pt x="1308710" y="1248410"/>
                  </a:lnTo>
                  <a:lnTo>
                    <a:pt x="1290282" y="1241743"/>
                  </a:lnTo>
                  <a:lnTo>
                    <a:pt x="1273443" y="1234440"/>
                  </a:lnTo>
                  <a:lnTo>
                    <a:pt x="1257556" y="1227455"/>
                  </a:lnTo>
                  <a:lnTo>
                    <a:pt x="1243259" y="1220153"/>
                  </a:lnTo>
                  <a:lnTo>
                    <a:pt x="1229914" y="1213485"/>
                  </a:lnTo>
                  <a:lnTo>
                    <a:pt x="1218794" y="1207135"/>
                  </a:lnTo>
                  <a:lnTo>
                    <a:pt x="1208626" y="1201103"/>
                  </a:lnTo>
                  <a:lnTo>
                    <a:pt x="1200366" y="1196340"/>
                  </a:lnTo>
                  <a:lnTo>
                    <a:pt x="1189245" y="1188720"/>
                  </a:lnTo>
                  <a:lnTo>
                    <a:pt x="1185115" y="1186180"/>
                  </a:lnTo>
                  <a:lnTo>
                    <a:pt x="1204814" y="1331913"/>
                  </a:lnTo>
                  <a:lnTo>
                    <a:pt x="1152071" y="1331913"/>
                  </a:lnTo>
                  <a:lnTo>
                    <a:pt x="1149529" y="1296670"/>
                  </a:lnTo>
                  <a:lnTo>
                    <a:pt x="1143810" y="1297305"/>
                  </a:lnTo>
                  <a:lnTo>
                    <a:pt x="1135549" y="1299210"/>
                  </a:lnTo>
                  <a:lnTo>
                    <a:pt x="1112355" y="1303655"/>
                  </a:lnTo>
                  <a:lnTo>
                    <a:pt x="1082489" y="1309688"/>
                  </a:lnTo>
                  <a:lnTo>
                    <a:pt x="1066285" y="1313180"/>
                  </a:lnTo>
                  <a:lnTo>
                    <a:pt x="1049445" y="1316038"/>
                  </a:lnTo>
                  <a:lnTo>
                    <a:pt x="1032606" y="1318895"/>
                  </a:lnTo>
                  <a:lnTo>
                    <a:pt x="1015766" y="1321118"/>
                  </a:lnTo>
                  <a:lnTo>
                    <a:pt x="999880" y="1322388"/>
                  </a:lnTo>
                  <a:lnTo>
                    <a:pt x="984629" y="1323658"/>
                  </a:lnTo>
                  <a:lnTo>
                    <a:pt x="977639" y="1323658"/>
                  </a:lnTo>
                  <a:lnTo>
                    <a:pt x="970649" y="1323658"/>
                  </a:lnTo>
                  <a:lnTo>
                    <a:pt x="964295" y="1323340"/>
                  </a:lnTo>
                  <a:lnTo>
                    <a:pt x="958575" y="1323023"/>
                  </a:lnTo>
                  <a:lnTo>
                    <a:pt x="953174" y="1322070"/>
                  </a:lnTo>
                  <a:lnTo>
                    <a:pt x="948090" y="1320483"/>
                  </a:lnTo>
                  <a:lnTo>
                    <a:pt x="943960" y="1319213"/>
                  </a:lnTo>
                  <a:lnTo>
                    <a:pt x="940783" y="1317625"/>
                  </a:lnTo>
                  <a:lnTo>
                    <a:pt x="934746" y="1305560"/>
                  </a:lnTo>
                  <a:lnTo>
                    <a:pt x="928709" y="1295083"/>
                  </a:lnTo>
                  <a:lnTo>
                    <a:pt x="917271" y="1275398"/>
                  </a:lnTo>
                  <a:lnTo>
                    <a:pt x="912505" y="1266508"/>
                  </a:lnTo>
                  <a:lnTo>
                    <a:pt x="908057" y="1257935"/>
                  </a:lnTo>
                  <a:lnTo>
                    <a:pt x="904244" y="1249680"/>
                  </a:lnTo>
                  <a:lnTo>
                    <a:pt x="902338" y="1244918"/>
                  </a:lnTo>
                  <a:lnTo>
                    <a:pt x="901067" y="1240790"/>
                  </a:lnTo>
                  <a:lnTo>
                    <a:pt x="900114" y="1236663"/>
                  </a:lnTo>
                  <a:lnTo>
                    <a:pt x="899161" y="1232535"/>
                  </a:lnTo>
                  <a:lnTo>
                    <a:pt x="898843" y="1228408"/>
                  </a:lnTo>
                  <a:lnTo>
                    <a:pt x="898525" y="1223963"/>
                  </a:lnTo>
                  <a:lnTo>
                    <a:pt x="898843" y="1219835"/>
                  </a:lnTo>
                  <a:lnTo>
                    <a:pt x="899161" y="1215390"/>
                  </a:lnTo>
                  <a:lnTo>
                    <a:pt x="900431" y="1210628"/>
                  </a:lnTo>
                  <a:lnTo>
                    <a:pt x="901385" y="1205865"/>
                  </a:lnTo>
                  <a:lnTo>
                    <a:pt x="903291" y="1201103"/>
                  </a:lnTo>
                  <a:lnTo>
                    <a:pt x="905197" y="1195705"/>
                  </a:lnTo>
                  <a:lnTo>
                    <a:pt x="908057" y="1190943"/>
                  </a:lnTo>
                  <a:lnTo>
                    <a:pt x="910916" y="1185228"/>
                  </a:lnTo>
                  <a:lnTo>
                    <a:pt x="914729" y="1179513"/>
                  </a:lnTo>
                  <a:lnTo>
                    <a:pt x="918542" y="1173480"/>
                  </a:lnTo>
                  <a:lnTo>
                    <a:pt x="922990" y="1167765"/>
                  </a:lnTo>
                  <a:lnTo>
                    <a:pt x="928391" y="1161098"/>
                  </a:lnTo>
                  <a:lnTo>
                    <a:pt x="939512" y="1146810"/>
                  </a:lnTo>
                  <a:lnTo>
                    <a:pt x="949361" y="1133793"/>
                  </a:lnTo>
                  <a:lnTo>
                    <a:pt x="967154" y="1109345"/>
                  </a:lnTo>
                  <a:lnTo>
                    <a:pt x="976050" y="1096963"/>
                  </a:lnTo>
                  <a:lnTo>
                    <a:pt x="985900" y="1084580"/>
                  </a:lnTo>
                  <a:lnTo>
                    <a:pt x="997338" y="1070928"/>
                  </a:lnTo>
                  <a:lnTo>
                    <a:pt x="1004328" y="1063943"/>
                  </a:lnTo>
                  <a:lnTo>
                    <a:pt x="1011318" y="1056323"/>
                  </a:lnTo>
                  <a:lnTo>
                    <a:pt x="1017673" y="1045528"/>
                  </a:lnTo>
                  <a:lnTo>
                    <a:pt x="1024663" y="1035368"/>
                  </a:lnTo>
                  <a:lnTo>
                    <a:pt x="1031335" y="1025525"/>
                  </a:lnTo>
                  <a:lnTo>
                    <a:pt x="1038007" y="1016318"/>
                  </a:lnTo>
                  <a:lnTo>
                    <a:pt x="1044997" y="1008063"/>
                  </a:lnTo>
                  <a:lnTo>
                    <a:pt x="1051669" y="1000443"/>
                  </a:lnTo>
                  <a:lnTo>
                    <a:pt x="1058659" y="993141"/>
                  </a:lnTo>
                  <a:lnTo>
                    <a:pt x="1065967" y="986473"/>
                  </a:lnTo>
                  <a:lnTo>
                    <a:pt x="1073593" y="980123"/>
                  </a:lnTo>
                  <a:lnTo>
                    <a:pt x="1080583" y="974091"/>
                  </a:lnTo>
                  <a:lnTo>
                    <a:pt x="1088208" y="968693"/>
                  </a:lnTo>
                  <a:lnTo>
                    <a:pt x="1096151" y="963931"/>
                  </a:lnTo>
                  <a:lnTo>
                    <a:pt x="1104094" y="959168"/>
                  </a:lnTo>
                  <a:lnTo>
                    <a:pt x="1111720" y="954723"/>
                  </a:lnTo>
                  <a:lnTo>
                    <a:pt x="1119663" y="950913"/>
                  </a:lnTo>
                  <a:lnTo>
                    <a:pt x="1127924" y="947738"/>
                  </a:lnTo>
                  <a:lnTo>
                    <a:pt x="1136185" y="944246"/>
                  </a:lnTo>
                  <a:lnTo>
                    <a:pt x="1145081" y="941388"/>
                  </a:lnTo>
                  <a:lnTo>
                    <a:pt x="1153660" y="938531"/>
                  </a:lnTo>
                  <a:lnTo>
                    <a:pt x="1162238" y="935991"/>
                  </a:lnTo>
                  <a:lnTo>
                    <a:pt x="1171452" y="933768"/>
                  </a:lnTo>
                  <a:lnTo>
                    <a:pt x="1180349" y="931863"/>
                  </a:lnTo>
                  <a:lnTo>
                    <a:pt x="1199412" y="928053"/>
                  </a:lnTo>
                  <a:lnTo>
                    <a:pt x="1218794" y="924561"/>
                  </a:lnTo>
                  <a:lnTo>
                    <a:pt x="1239128" y="921703"/>
                  </a:lnTo>
                  <a:lnTo>
                    <a:pt x="1282021" y="915988"/>
                  </a:lnTo>
                  <a:lnTo>
                    <a:pt x="1284881" y="915671"/>
                  </a:lnTo>
                  <a:lnTo>
                    <a:pt x="1287740" y="915671"/>
                  </a:lnTo>
                  <a:lnTo>
                    <a:pt x="1292824" y="915671"/>
                  </a:lnTo>
                  <a:lnTo>
                    <a:pt x="1366537" y="1187768"/>
                  </a:lnTo>
                  <a:lnTo>
                    <a:pt x="1368125" y="1176973"/>
                  </a:lnTo>
                  <a:lnTo>
                    <a:pt x="1393226" y="990283"/>
                  </a:lnTo>
                  <a:lnTo>
                    <a:pt x="1386236" y="972186"/>
                  </a:lnTo>
                  <a:lnTo>
                    <a:pt x="1400216" y="947738"/>
                  </a:lnTo>
                  <a:lnTo>
                    <a:pt x="1432306" y="947421"/>
                  </a:lnTo>
                  <a:lnTo>
                    <a:pt x="1445968" y="972186"/>
                  </a:lnTo>
                  <a:lnTo>
                    <a:pt x="1439614" y="993776"/>
                  </a:lnTo>
                  <a:lnTo>
                    <a:pt x="1462490" y="1190943"/>
                  </a:lnTo>
                  <a:lnTo>
                    <a:pt x="1522858" y="924243"/>
                  </a:lnTo>
                  <a:lnTo>
                    <a:pt x="1529530" y="921386"/>
                  </a:lnTo>
                  <a:lnTo>
                    <a:pt x="1534932" y="918846"/>
                  </a:lnTo>
                  <a:lnTo>
                    <a:pt x="1537791" y="916940"/>
                  </a:lnTo>
                  <a:lnTo>
                    <a:pt x="1538427" y="915988"/>
                  </a:lnTo>
                  <a:lnTo>
                    <a:pt x="1549865" y="915036"/>
                  </a:lnTo>
                  <a:lnTo>
                    <a:pt x="1560668" y="914401"/>
                  </a:lnTo>
                  <a:close/>
                  <a:moveTo>
                    <a:pt x="170497" y="661035"/>
                  </a:moveTo>
                  <a:lnTo>
                    <a:pt x="168576" y="681657"/>
                  </a:lnTo>
                  <a:lnTo>
                    <a:pt x="168275" y="683619"/>
                  </a:lnTo>
                  <a:lnTo>
                    <a:pt x="167640" y="691889"/>
                  </a:lnTo>
                  <a:lnTo>
                    <a:pt x="167640" y="695282"/>
                  </a:lnTo>
                  <a:lnTo>
                    <a:pt x="167322" y="700477"/>
                  </a:lnTo>
                  <a:lnTo>
                    <a:pt x="167640" y="700795"/>
                  </a:lnTo>
                  <a:lnTo>
                    <a:pt x="167640" y="695282"/>
                  </a:lnTo>
                  <a:lnTo>
                    <a:pt x="168275" y="684891"/>
                  </a:lnTo>
                  <a:lnTo>
                    <a:pt x="168576" y="681657"/>
                  </a:lnTo>
                  <a:lnTo>
                    <a:pt x="169545" y="675349"/>
                  </a:lnTo>
                  <a:lnTo>
                    <a:pt x="170497" y="668033"/>
                  </a:lnTo>
                  <a:lnTo>
                    <a:pt x="170497" y="664534"/>
                  </a:lnTo>
                  <a:lnTo>
                    <a:pt x="170497" y="661035"/>
                  </a:lnTo>
                  <a:close/>
                  <a:moveTo>
                    <a:pt x="2571454" y="661035"/>
                  </a:moveTo>
                  <a:lnTo>
                    <a:pt x="2571454" y="664534"/>
                  </a:lnTo>
                  <a:lnTo>
                    <a:pt x="2571137" y="668033"/>
                  </a:lnTo>
                  <a:lnTo>
                    <a:pt x="2572406" y="675349"/>
                  </a:lnTo>
                  <a:lnTo>
                    <a:pt x="2573358" y="683619"/>
                  </a:lnTo>
                  <a:lnTo>
                    <a:pt x="2573992" y="691889"/>
                  </a:lnTo>
                  <a:lnTo>
                    <a:pt x="2574310" y="700795"/>
                  </a:lnTo>
                  <a:lnTo>
                    <a:pt x="2574627" y="700477"/>
                  </a:lnTo>
                  <a:lnTo>
                    <a:pt x="2573675" y="684891"/>
                  </a:lnTo>
                  <a:lnTo>
                    <a:pt x="2571454" y="661035"/>
                  </a:lnTo>
                  <a:close/>
                  <a:moveTo>
                    <a:pt x="197485" y="574519"/>
                  </a:moveTo>
                  <a:lnTo>
                    <a:pt x="195897" y="575155"/>
                  </a:lnTo>
                  <a:lnTo>
                    <a:pt x="194310" y="576109"/>
                  </a:lnTo>
                  <a:lnTo>
                    <a:pt x="192405" y="577381"/>
                  </a:lnTo>
                  <a:lnTo>
                    <a:pt x="190817" y="579290"/>
                  </a:lnTo>
                  <a:lnTo>
                    <a:pt x="189230" y="581198"/>
                  </a:lnTo>
                  <a:lnTo>
                    <a:pt x="186690" y="585969"/>
                  </a:lnTo>
                  <a:lnTo>
                    <a:pt x="189865" y="582789"/>
                  </a:lnTo>
                  <a:lnTo>
                    <a:pt x="192722" y="579608"/>
                  </a:lnTo>
                  <a:lnTo>
                    <a:pt x="195897" y="576745"/>
                  </a:lnTo>
                  <a:lnTo>
                    <a:pt x="199390" y="574519"/>
                  </a:lnTo>
                  <a:lnTo>
                    <a:pt x="197485" y="574519"/>
                  </a:lnTo>
                  <a:close/>
                  <a:moveTo>
                    <a:pt x="2542584" y="574518"/>
                  </a:moveTo>
                  <a:lnTo>
                    <a:pt x="2545757" y="576745"/>
                  </a:lnTo>
                  <a:lnTo>
                    <a:pt x="2549247" y="579608"/>
                  </a:lnTo>
                  <a:lnTo>
                    <a:pt x="2552102" y="582788"/>
                  </a:lnTo>
                  <a:lnTo>
                    <a:pt x="2555274" y="585969"/>
                  </a:lnTo>
                  <a:lnTo>
                    <a:pt x="2552102" y="581198"/>
                  </a:lnTo>
                  <a:lnTo>
                    <a:pt x="2550833" y="579290"/>
                  </a:lnTo>
                  <a:lnTo>
                    <a:pt x="2549247" y="577381"/>
                  </a:lnTo>
                  <a:lnTo>
                    <a:pt x="2547660" y="576109"/>
                  </a:lnTo>
                  <a:lnTo>
                    <a:pt x="2545757" y="575155"/>
                  </a:lnTo>
                  <a:lnTo>
                    <a:pt x="2544488" y="574518"/>
                  </a:lnTo>
                  <a:lnTo>
                    <a:pt x="2542584" y="574518"/>
                  </a:lnTo>
                  <a:close/>
                  <a:moveTo>
                    <a:pt x="331470" y="485775"/>
                  </a:moveTo>
                  <a:lnTo>
                    <a:pt x="347662" y="485775"/>
                  </a:lnTo>
                  <a:lnTo>
                    <a:pt x="363537" y="486729"/>
                  </a:lnTo>
                  <a:lnTo>
                    <a:pt x="378460" y="488638"/>
                  </a:lnTo>
                  <a:lnTo>
                    <a:pt x="393700" y="490864"/>
                  </a:lnTo>
                  <a:lnTo>
                    <a:pt x="407988" y="493409"/>
                  </a:lnTo>
                  <a:lnTo>
                    <a:pt x="421323" y="497226"/>
                  </a:lnTo>
                  <a:lnTo>
                    <a:pt x="434658" y="501043"/>
                  </a:lnTo>
                  <a:lnTo>
                    <a:pt x="447040" y="505178"/>
                  </a:lnTo>
                  <a:lnTo>
                    <a:pt x="459105" y="509631"/>
                  </a:lnTo>
                  <a:lnTo>
                    <a:pt x="470535" y="514402"/>
                  </a:lnTo>
                  <a:lnTo>
                    <a:pt x="481013" y="519491"/>
                  </a:lnTo>
                  <a:lnTo>
                    <a:pt x="491173" y="524580"/>
                  </a:lnTo>
                  <a:lnTo>
                    <a:pt x="500698" y="529670"/>
                  </a:lnTo>
                  <a:lnTo>
                    <a:pt x="509270" y="534759"/>
                  </a:lnTo>
                  <a:lnTo>
                    <a:pt x="517208" y="539848"/>
                  </a:lnTo>
                  <a:lnTo>
                    <a:pt x="524510" y="544301"/>
                  </a:lnTo>
                  <a:lnTo>
                    <a:pt x="536575" y="552889"/>
                  </a:lnTo>
                  <a:lnTo>
                    <a:pt x="545465" y="559569"/>
                  </a:lnTo>
                  <a:lnTo>
                    <a:pt x="550863" y="564340"/>
                  </a:lnTo>
                  <a:lnTo>
                    <a:pt x="552450" y="565612"/>
                  </a:lnTo>
                  <a:lnTo>
                    <a:pt x="550863" y="569747"/>
                  </a:lnTo>
                  <a:lnTo>
                    <a:pt x="548005" y="574837"/>
                  </a:lnTo>
                  <a:lnTo>
                    <a:pt x="544195" y="581198"/>
                  </a:lnTo>
                  <a:lnTo>
                    <a:pt x="539750" y="587878"/>
                  </a:lnTo>
                  <a:lnTo>
                    <a:pt x="534035" y="595512"/>
                  </a:lnTo>
                  <a:lnTo>
                    <a:pt x="530860" y="599647"/>
                  </a:lnTo>
                  <a:lnTo>
                    <a:pt x="527050" y="603463"/>
                  </a:lnTo>
                  <a:lnTo>
                    <a:pt x="523240" y="607280"/>
                  </a:lnTo>
                  <a:lnTo>
                    <a:pt x="518795" y="610779"/>
                  </a:lnTo>
                  <a:lnTo>
                    <a:pt x="514350" y="614278"/>
                  </a:lnTo>
                  <a:lnTo>
                    <a:pt x="509588" y="617777"/>
                  </a:lnTo>
                  <a:lnTo>
                    <a:pt x="504508" y="620640"/>
                  </a:lnTo>
                  <a:lnTo>
                    <a:pt x="498793" y="623502"/>
                  </a:lnTo>
                  <a:lnTo>
                    <a:pt x="493078" y="626047"/>
                  </a:lnTo>
                  <a:lnTo>
                    <a:pt x="487045" y="627955"/>
                  </a:lnTo>
                  <a:lnTo>
                    <a:pt x="480695" y="629228"/>
                  </a:lnTo>
                  <a:lnTo>
                    <a:pt x="474028" y="630500"/>
                  </a:lnTo>
                  <a:lnTo>
                    <a:pt x="466725" y="630818"/>
                  </a:lnTo>
                  <a:lnTo>
                    <a:pt x="459423" y="630818"/>
                  </a:lnTo>
                  <a:lnTo>
                    <a:pt x="451803" y="630182"/>
                  </a:lnTo>
                  <a:lnTo>
                    <a:pt x="443548" y="628910"/>
                  </a:lnTo>
                  <a:lnTo>
                    <a:pt x="434975" y="626683"/>
                  </a:lnTo>
                  <a:lnTo>
                    <a:pt x="426403" y="624139"/>
                  </a:lnTo>
                  <a:lnTo>
                    <a:pt x="417195" y="620322"/>
                  </a:lnTo>
                  <a:lnTo>
                    <a:pt x="407353" y="615869"/>
                  </a:lnTo>
                  <a:lnTo>
                    <a:pt x="396557" y="610461"/>
                  </a:lnTo>
                  <a:lnTo>
                    <a:pt x="385127" y="605690"/>
                  </a:lnTo>
                  <a:lnTo>
                    <a:pt x="408305" y="616823"/>
                  </a:lnTo>
                  <a:lnTo>
                    <a:pt x="430848" y="627955"/>
                  </a:lnTo>
                  <a:lnTo>
                    <a:pt x="441643" y="632727"/>
                  </a:lnTo>
                  <a:lnTo>
                    <a:pt x="452120" y="637180"/>
                  </a:lnTo>
                  <a:lnTo>
                    <a:pt x="462280" y="641315"/>
                  </a:lnTo>
                  <a:lnTo>
                    <a:pt x="472440" y="645132"/>
                  </a:lnTo>
                  <a:lnTo>
                    <a:pt x="481965" y="648312"/>
                  </a:lnTo>
                  <a:lnTo>
                    <a:pt x="491173" y="650539"/>
                  </a:lnTo>
                  <a:lnTo>
                    <a:pt x="500063" y="652129"/>
                  </a:lnTo>
                  <a:lnTo>
                    <a:pt x="504190" y="652447"/>
                  </a:lnTo>
                  <a:lnTo>
                    <a:pt x="508318" y="652447"/>
                  </a:lnTo>
                  <a:lnTo>
                    <a:pt x="512128" y="652447"/>
                  </a:lnTo>
                  <a:lnTo>
                    <a:pt x="515620" y="652129"/>
                  </a:lnTo>
                  <a:lnTo>
                    <a:pt x="519430" y="651493"/>
                  </a:lnTo>
                  <a:lnTo>
                    <a:pt x="522923" y="650539"/>
                  </a:lnTo>
                  <a:lnTo>
                    <a:pt x="526415" y="649267"/>
                  </a:lnTo>
                  <a:lnTo>
                    <a:pt x="529590" y="647676"/>
                  </a:lnTo>
                  <a:lnTo>
                    <a:pt x="532765" y="646086"/>
                  </a:lnTo>
                  <a:lnTo>
                    <a:pt x="535623" y="643541"/>
                  </a:lnTo>
                  <a:lnTo>
                    <a:pt x="536893" y="651493"/>
                  </a:lnTo>
                  <a:lnTo>
                    <a:pt x="537210" y="659127"/>
                  </a:lnTo>
                  <a:lnTo>
                    <a:pt x="537845" y="673440"/>
                  </a:lnTo>
                  <a:lnTo>
                    <a:pt x="537845" y="687118"/>
                  </a:lnTo>
                  <a:lnTo>
                    <a:pt x="537210" y="700159"/>
                  </a:lnTo>
                  <a:lnTo>
                    <a:pt x="538163" y="699205"/>
                  </a:lnTo>
                  <a:lnTo>
                    <a:pt x="539433" y="697932"/>
                  </a:lnTo>
                  <a:lnTo>
                    <a:pt x="540703" y="697296"/>
                  </a:lnTo>
                  <a:lnTo>
                    <a:pt x="541973" y="696660"/>
                  </a:lnTo>
                  <a:lnTo>
                    <a:pt x="542925" y="697296"/>
                  </a:lnTo>
                  <a:lnTo>
                    <a:pt x="543243" y="698251"/>
                  </a:lnTo>
                  <a:lnTo>
                    <a:pt x="543878" y="699841"/>
                  </a:lnTo>
                  <a:lnTo>
                    <a:pt x="543878" y="702067"/>
                  </a:lnTo>
                  <a:lnTo>
                    <a:pt x="544195" y="708429"/>
                  </a:lnTo>
                  <a:lnTo>
                    <a:pt x="544195" y="716063"/>
                  </a:lnTo>
                  <a:lnTo>
                    <a:pt x="543878" y="725287"/>
                  </a:lnTo>
                  <a:lnTo>
                    <a:pt x="542925" y="735466"/>
                  </a:lnTo>
                  <a:lnTo>
                    <a:pt x="540703" y="757413"/>
                  </a:lnTo>
                  <a:lnTo>
                    <a:pt x="537528" y="779042"/>
                  </a:lnTo>
                  <a:lnTo>
                    <a:pt x="534670" y="796536"/>
                  </a:lnTo>
                  <a:lnTo>
                    <a:pt x="533083" y="802898"/>
                  </a:lnTo>
                  <a:lnTo>
                    <a:pt x="531813" y="807669"/>
                  </a:lnTo>
                  <a:lnTo>
                    <a:pt x="531178" y="808623"/>
                  </a:lnTo>
                  <a:lnTo>
                    <a:pt x="530860" y="809577"/>
                  </a:lnTo>
                  <a:lnTo>
                    <a:pt x="530543" y="809577"/>
                  </a:lnTo>
                  <a:lnTo>
                    <a:pt x="529908" y="808623"/>
                  </a:lnTo>
                  <a:lnTo>
                    <a:pt x="528638" y="820392"/>
                  </a:lnTo>
                  <a:lnTo>
                    <a:pt x="526733" y="831525"/>
                  </a:lnTo>
                  <a:lnTo>
                    <a:pt x="524510" y="842657"/>
                  </a:lnTo>
                  <a:lnTo>
                    <a:pt x="521335" y="853154"/>
                  </a:lnTo>
                  <a:lnTo>
                    <a:pt x="518478" y="863650"/>
                  </a:lnTo>
                  <a:lnTo>
                    <a:pt x="514985" y="873829"/>
                  </a:lnTo>
                  <a:lnTo>
                    <a:pt x="510858" y="883689"/>
                  </a:lnTo>
                  <a:lnTo>
                    <a:pt x="506730" y="892913"/>
                  </a:lnTo>
                  <a:lnTo>
                    <a:pt x="502285" y="902138"/>
                  </a:lnTo>
                  <a:lnTo>
                    <a:pt x="497205" y="911044"/>
                  </a:lnTo>
                  <a:lnTo>
                    <a:pt x="492443" y="919314"/>
                  </a:lnTo>
                  <a:lnTo>
                    <a:pt x="486728" y="927584"/>
                  </a:lnTo>
                  <a:lnTo>
                    <a:pt x="481013" y="935536"/>
                  </a:lnTo>
                  <a:lnTo>
                    <a:pt x="475615" y="943170"/>
                  </a:lnTo>
                  <a:lnTo>
                    <a:pt x="469583" y="950167"/>
                  </a:lnTo>
                  <a:lnTo>
                    <a:pt x="463550" y="957165"/>
                  </a:lnTo>
                  <a:lnTo>
                    <a:pt x="457200" y="963209"/>
                  </a:lnTo>
                  <a:lnTo>
                    <a:pt x="450850" y="969252"/>
                  </a:lnTo>
                  <a:lnTo>
                    <a:pt x="443865" y="974659"/>
                  </a:lnTo>
                  <a:lnTo>
                    <a:pt x="437198" y="980067"/>
                  </a:lnTo>
                  <a:lnTo>
                    <a:pt x="430530" y="984838"/>
                  </a:lnTo>
                  <a:lnTo>
                    <a:pt x="423545" y="989609"/>
                  </a:lnTo>
                  <a:lnTo>
                    <a:pt x="416878" y="993744"/>
                  </a:lnTo>
                  <a:lnTo>
                    <a:pt x="410210" y="997243"/>
                  </a:lnTo>
                  <a:lnTo>
                    <a:pt x="402908" y="1000742"/>
                  </a:lnTo>
                  <a:lnTo>
                    <a:pt x="396240" y="1003286"/>
                  </a:lnTo>
                  <a:lnTo>
                    <a:pt x="389255" y="1006149"/>
                  </a:lnTo>
                  <a:lnTo>
                    <a:pt x="382587" y="1008057"/>
                  </a:lnTo>
                  <a:lnTo>
                    <a:pt x="375920" y="1009330"/>
                  </a:lnTo>
                  <a:lnTo>
                    <a:pt x="369252" y="1010602"/>
                  </a:lnTo>
                  <a:lnTo>
                    <a:pt x="362585" y="1011238"/>
                  </a:lnTo>
                  <a:lnTo>
                    <a:pt x="356235" y="1011238"/>
                  </a:lnTo>
                  <a:lnTo>
                    <a:pt x="351155" y="1011238"/>
                  </a:lnTo>
                  <a:lnTo>
                    <a:pt x="345440" y="1010602"/>
                  </a:lnTo>
                  <a:lnTo>
                    <a:pt x="339725" y="1009330"/>
                  </a:lnTo>
                  <a:lnTo>
                    <a:pt x="334010" y="1007421"/>
                  </a:lnTo>
                  <a:lnTo>
                    <a:pt x="327977" y="1005831"/>
                  </a:lnTo>
                  <a:lnTo>
                    <a:pt x="321945" y="1002968"/>
                  </a:lnTo>
                  <a:lnTo>
                    <a:pt x="315595" y="1000105"/>
                  </a:lnTo>
                  <a:lnTo>
                    <a:pt x="309245" y="996607"/>
                  </a:lnTo>
                  <a:lnTo>
                    <a:pt x="302895" y="992790"/>
                  </a:lnTo>
                  <a:lnTo>
                    <a:pt x="296227" y="988655"/>
                  </a:lnTo>
                  <a:lnTo>
                    <a:pt x="289877" y="984202"/>
                  </a:lnTo>
                  <a:lnTo>
                    <a:pt x="282892" y="979430"/>
                  </a:lnTo>
                  <a:lnTo>
                    <a:pt x="276542" y="974023"/>
                  </a:lnTo>
                  <a:lnTo>
                    <a:pt x="269875" y="968298"/>
                  </a:lnTo>
                  <a:lnTo>
                    <a:pt x="263207" y="962254"/>
                  </a:lnTo>
                  <a:lnTo>
                    <a:pt x="256540" y="955893"/>
                  </a:lnTo>
                  <a:lnTo>
                    <a:pt x="250190" y="949213"/>
                  </a:lnTo>
                  <a:lnTo>
                    <a:pt x="243840" y="941897"/>
                  </a:lnTo>
                  <a:lnTo>
                    <a:pt x="237490" y="934900"/>
                  </a:lnTo>
                  <a:lnTo>
                    <a:pt x="231457" y="927266"/>
                  </a:lnTo>
                  <a:lnTo>
                    <a:pt x="225425" y="919314"/>
                  </a:lnTo>
                  <a:lnTo>
                    <a:pt x="219710" y="911044"/>
                  </a:lnTo>
                  <a:lnTo>
                    <a:pt x="214312" y="902774"/>
                  </a:lnTo>
                  <a:lnTo>
                    <a:pt x="208915" y="893868"/>
                  </a:lnTo>
                  <a:lnTo>
                    <a:pt x="203517" y="885280"/>
                  </a:lnTo>
                  <a:lnTo>
                    <a:pt x="198755" y="875737"/>
                  </a:lnTo>
                  <a:lnTo>
                    <a:pt x="194310" y="866195"/>
                  </a:lnTo>
                  <a:lnTo>
                    <a:pt x="190182" y="856971"/>
                  </a:lnTo>
                  <a:lnTo>
                    <a:pt x="186055" y="846792"/>
                  </a:lnTo>
                  <a:lnTo>
                    <a:pt x="182245" y="836932"/>
                  </a:lnTo>
                  <a:lnTo>
                    <a:pt x="179070" y="826754"/>
                  </a:lnTo>
                  <a:lnTo>
                    <a:pt x="176212" y="816257"/>
                  </a:lnTo>
                  <a:lnTo>
                    <a:pt x="173990" y="822937"/>
                  </a:lnTo>
                  <a:lnTo>
                    <a:pt x="172402" y="826117"/>
                  </a:lnTo>
                  <a:lnTo>
                    <a:pt x="171450" y="828344"/>
                  </a:lnTo>
                  <a:lnTo>
                    <a:pt x="169862" y="830252"/>
                  </a:lnTo>
                  <a:lnTo>
                    <a:pt x="168275" y="831525"/>
                  </a:lnTo>
                  <a:lnTo>
                    <a:pt x="167322" y="832479"/>
                  </a:lnTo>
                  <a:lnTo>
                    <a:pt x="165417" y="832797"/>
                  </a:lnTo>
                  <a:lnTo>
                    <a:pt x="163830" y="832479"/>
                  </a:lnTo>
                  <a:lnTo>
                    <a:pt x="162242" y="831207"/>
                  </a:lnTo>
                  <a:lnTo>
                    <a:pt x="160655" y="829616"/>
                  </a:lnTo>
                  <a:lnTo>
                    <a:pt x="159385" y="827390"/>
                  </a:lnTo>
                  <a:lnTo>
                    <a:pt x="157797" y="824845"/>
                  </a:lnTo>
                  <a:lnTo>
                    <a:pt x="156210" y="821346"/>
                  </a:lnTo>
                  <a:lnTo>
                    <a:pt x="153987" y="813076"/>
                  </a:lnTo>
                  <a:lnTo>
                    <a:pt x="152082" y="803534"/>
                  </a:lnTo>
                  <a:lnTo>
                    <a:pt x="150495" y="792083"/>
                  </a:lnTo>
                  <a:lnTo>
                    <a:pt x="149542" y="779678"/>
                  </a:lnTo>
                  <a:lnTo>
                    <a:pt x="149225" y="766637"/>
                  </a:lnTo>
                  <a:lnTo>
                    <a:pt x="149542" y="753914"/>
                  </a:lnTo>
                  <a:lnTo>
                    <a:pt x="150177" y="742781"/>
                  </a:lnTo>
                  <a:lnTo>
                    <a:pt x="151765" y="732285"/>
                  </a:lnTo>
                  <a:lnTo>
                    <a:pt x="153352" y="722742"/>
                  </a:lnTo>
                  <a:lnTo>
                    <a:pt x="155257" y="714790"/>
                  </a:lnTo>
                  <a:lnTo>
                    <a:pt x="157797" y="708429"/>
                  </a:lnTo>
                  <a:lnTo>
                    <a:pt x="159067" y="705884"/>
                  </a:lnTo>
                  <a:lnTo>
                    <a:pt x="160337" y="703976"/>
                  </a:lnTo>
                  <a:lnTo>
                    <a:pt x="161607" y="702067"/>
                  </a:lnTo>
                  <a:lnTo>
                    <a:pt x="163195" y="700795"/>
                  </a:lnTo>
                  <a:lnTo>
                    <a:pt x="158432" y="696024"/>
                  </a:lnTo>
                  <a:lnTo>
                    <a:pt x="154622" y="690617"/>
                  </a:lnTo>
                  <a:lnTo>
                    <a:pt x="151447" y="685209"/>
                  </a:lnTo>
                  <a:lnTo>
                    <a:pt x="148907" y="679166"/>
                  </a:lnTo>
                  <a:lnTo>
                    <a:pt x="147002" y="672804"/>
                  </a:lnTo>
                  <a:lnTo>
                    <a:pt x="145097" y="666443"/>
                  </a:lnTo>
                  <a:lnTo>
                    <a:pt x="143827" y="659763"/>
                  </a:lnTo>
                  <a:lnTo>
                    <a:pt x="143192" y="653083"/>
                  </a:lnTo>
                  <a:lnTo>
                    <a:pt x="142875" y="646086"/>
                  </a:lnTo>
                  <a:lnTo>
                    <a:pt x="142875" y="639088"/>
                  </a:lnTo>
                  <a:lnTo>
                    <a:pt x="143510" y="632090"/>
                  </a:lnTo>
                  <a:lnTo>
                    <a:pt x="144145" y="624775"/>
                  </a:lnTo>
                  <a:lnTo>
                    <a:pt x="145415" y="617777"/>
                  </a:lnTo>
                  <a:lnTo>
                    <a:pt x="146367" y="610461"/>
                  </a:lnTo>
                  <a:lnTo>
                    <a:pt x="148272" y="603782"/>
                  </a:lnTo>
                  <a:lnTo>
                    <a:pt x="149860" y="596466"/>
                  </a:lnTo>
                  <a:lnTo>
                    <a:pt x="154305" y="583425"/>
                  </a:lnTo>
                  <a:lnTo>
                    <a:pt x="159385" y="570702"/>
                  </a:lnTo>
                  <a:lnTo>
                    <a:pt x="164465" y="558933"/>
                  </a:lnTo>
                  <a:lnTo>
                    <a:pt x="169862" y="548436"/>
                  </a:lnTo>
                  <a:lnTo>
                    <a:pt x="174942" y="539212"/>
                  </a:lnTo>
                  <a:lnTo>
                    <a:pt x="180022" y="532214"/>
                  </a:lnTo>
                  <a:lnTo>
                    <a:pt x="182562" y="529034"/>
                  </a:lnTo>
                  <a:lnTo>
                    <a:pt x="184467" y="526807"/>
                  </a:lnTo>
                  <a:lnTo>
                    <a:pt x="186690" y="525535"/>
                  </a:lnTo>
                  <a:lnTo>
                    <a:pt x="188277" y="524262"/>
                  </a:lnTo>
                  <a:lnTo>
                    <a:pt x="198120" y="519491"/>
                  </a:lnTo>
                  <a:lnTo>
                    <a:pt x="207327" y="514720"/>
                  </a:lnTo>
                  <a:lnTo>
                    <a:pt x="216852" y="510585"/>
                  </a:lnTo>
                  <a:lnTo>
                    <a:pt x="226377" y="507086"/>
                  </a:lnTo>
                  <a:lnTo>
                    <a:pt x="235267" y="503587"/>
                  </a:lnTo>
                  <a:lnTo>
                    <a:pt x="244792" y="500407"/>
                  </a:lnTo>
                  <a:lnTo>
                    <a:pt x="253682" y="497862"/>
                  </a:lnTo>
                  <a:lnTo>
                    <a:pt x="262572" y="495317"/>
                  </a:lnTo>
                  <a:lnTo>
                    <a:pt x="271780" y="493409"/>
                  </a:lnTo>
                  <a:lnTo>
                    <a:pt x="280352" y="491501"/>
                  </a:lnTo>
                  <a:lnTo>
                    <a:pt x="288925" y="489910"/>
                  </a:lnTo>
                  <a:lnTo>
                    <a:pt x="298132" y="488638"/>
                  </a:lnTo>
                  <a:lnTo>
                    <a:pt x="306387" y="487365"/>
                  </a:lnTo>
                  <a:lnTo>
                    <a:pt x="314960" y="486729"/>
                  </a:lnTo>
                  <a:lnTo>
                    <a:pt x="323215" y="486093"/>
                  </a:lnTo>
                  <a:lnTo>
                    <a:pt x="331470" y="485775"/>
                  </a:lnTo>
                  <a:close/>
                  <a:moveTo>
                    <a:pt x="2394109" y="485775"/>
                  </a:moveTo>
                  <a:lnTo>
                    <a:pt x="2410607" y="485775"/>
                  </a:lnTo>
                  <a:lnTo>
                    <a:pt x="2418538" y="486093"/>
                  </a:lnTo>
                  <a:lnTo>
                    <a:pt x="2427104" y="486729"/>
                  </a:lnTo>
                  <a:lnTo>
                    <a:pt x="2435352" y="487365"/>
                  </a:lnTo>
                  <a:lnTo>
                    <a:pt x="2443918" y="488638"/>
                  </a:lnTo>
                  <a:lnTo>
                    <a:pt x="2452801" y="489910"/>
                  </a:lnTo>
                  <a:lnTo>
                    <a:pt x="2461367" y="491500"/>
                  </a:lnTo>
                  <a:lnTo>
                    <a:pt x="2470250" y="493409"/>
                  </a:lnTo>
                  <a:lnTo>
                    <a:pt x="2479451" y="495317"/>
                  </a:lnTo>
                  <a:lnTo>
                    <a:pt x="2488334" y="497862"/>
                  </a:lnTo>
                  <a:lnTo>
                    <a:pt x="2497534" y="500407"/>
                  </a:lnTo>
                  <a:lnTo>
                    <a:pt x="2506417" y="503587"/>
                  </a:lnTo>
                  <a:lnTo>
                    <a:pt x="2515935" y="507086"/>
                  </a:lnTo>
                  <a:lnTo>
                    <a:pt x="2525135" y="510585"/>
                  </a:lnTo>
                  <a:lnTo>
                    <a:pt x="2534653" y="514720"/>
                  </a:lnTo>
                  <a:lnTo>
                    <a:pt x="2543853" y="519491"/>
                  </a:lnTo>
                  <a:lnTo>
                    <a:pt x="2553371" y="524262"/>
                  </a:lnTo>
                  <a:lnTo>
                    <a:pt x="2555274" y="525535"/>
                  </a:lnTo>
                  <a:lnTo>
                    <a:pt x="2557178" y="526807"/>
                  </a:lnTo>
                  <a:lnTo>
                    <a:pt x="2559399" y="529033"/>
                  </a:lnTo>
                  <a:lnTo>
                    <a:pt x="2561620" y="532214"/>
                  </a:lnTo>
                  <a:lnTo>
                    <a:pt x="2566378" y="539212"/>
                  </a:lnTo>
                  <a:lnTo>
                    <a:pt x="2571772" y="548436"/>
                  </a:lnTo>
                  <a:lnTo>
                    <a:pt x="2577482" y="558933"/>
                  </a:lnTo>
                  <a:lnTo>
                    <a:pt x="2582558" y="570702"/>
                  </a:lnTo>
                  <a:lnTo>
                    <a:pt x="2587634" y="583425"/>
                  </a:lnTo>
                  <a:lnTo>
                    <a:pt x="2591759" y="596466"/>
                  </a:lnTo>
                  <a:lnTo>
                    <a:pt x="2593662" y="603782"/>
                  </a:lnTo>
                  <a:lnTo>
                    <a:pt x="2594931" y="610461"/>
                  </a:lnTo>
                  <a:lnTo>
                    <a:pt x="2596517" y="617777"/>
                  </a:lnTo>
                  <a:lnTo>
                    <a:pt x="2597786" y="624775"/>
                  </a:lnTo>
                  <a:lnTo>
                    <a:pt x="2598421" y="632090"/>
                  </a:lnTo>
                  <a:lnTo>
                    <a:pt x="2598738" y="639088"/>
                  </a:lnTo>
                  <a:lnTo>
                    <a:pt x="2598738" y="646086"/>
                  </a:lnTo>
                  <a:lnTo>
                    <a:pt x="2598421" y="653083"/>
                  </a:lnTo>
                  <a:lnTo>
                    <a:pt x="2598104" y="659763"/>
                  </a:lnTo>
                  <a:lnTo>
                    <a:pt x="2596517" y="666443"/>
                  </a:lnTo>
                  <a:lnTo>
                    <a:pt x="2594931" y="672804"/>
                  </a:lnTo>
                  <a:lnTo>
                    <a:pt x="2592710" y="679166"/>
                  </a:lnTo>
                  <a:lnTo>
                    <a:pt x="2590172" y="685209"/>
                  </a:lnTo>
                  <a:lnTo>
                    <a:pt x="2586683" y="690617"/>
                  </a:lnTo>
                  <a:lnTo>
                    <a:pt x="2583193" y="696024"/>
                  </a:lnTo>
                  <a:lnTo>
                    <a:pt x="2578434" y="700795"/>
                  </a:lnTo>
                  <a:lnTo>
                    <a:pt x="2580020" y="702067"/>
                  </a:lnTo>
                  <a:lnTo>
                    <a:pt x="2581607" y="703976"/>
                  </a:lnTo>
                  <a:lnTo>
                    <a:pt x="2582558" y="705884"/>
                  </a:lnTo>
                  <a:lnTo>
                    <a:pt x="2584145" y="708429"/>
                  </a:lnTo>
                  <a:lnTo>
                    <a:pt x="2586365" y="714790"/>
                  </a:lnTo>
                  <a:lnTo>
                    <a:pt x="2588269" y="722742"/>
                  </a:lnTo>
                  <a:lnTo>
                    <a:pt x="2590172" y="732285"/>
                  </a:lnTo>
                  <a:lnTo>
                    <a:pt x="2591441" y="742781"/>
                  </a:lnTo>
                  <a:lnTo>
                    <a:pt x="2592076" y="753914"/>
                  </a:lnTo>
                  <a:lnTo>
                    <a:pt x="2592393" y="766637"/>
                  </a:lnTo>
                  <a:lnTo>
                    <a:pt x="2592076" y="779678"/>
                  </a:lnTo>
                  <a:lnTo>
                    <a:pt x="2591441" y="792083"/>
                  </a:lnTo>
                  <a:lnTo>
                    <a:pt x="2589855" y="803534"/>
                  </a:lnTo>
                  <a:lnTo>
                    <a:pt x="2587634" y="813076"/>
                  </a:lnTo>
                  <a:lnTo>
                    <a:pt x="2585414" y="821346"/>
                  </a:lnTo>
                  <a:lnTo>
                    <a:pt x="2584145" y="824845"/>
                  </a:lnTo>
                  <a:lnTo>
                    <a:pt x="2582558" y="827390"/>
                  </a:lnTo>
                  <a:lnTo>
                    <a:pt x="2581289" y="829616"/>
                  </a:lnTo>
                  <a:lnTo>
                    <a:pt x="2579703" y="831207"/>
                  </a:lnTo>
                  <a:lnTo>
                    <a:pt x="2577799" y="832479"/>
                  </a:lnTo>
                  <a:lnTo>
                    <a:pt x="2576213" y="832797"/>
                  </a:lnTo>
                  <a:lnTo>
                    <a:pt x="2574627" y="832479"/>
                  </a:lnTo>
                  <a:lnTo>
                    <a:pt x="2573358" y="831525"/>
                  </a:lnTo>
                  <a:lnTo>
                    <a:pt x="2571772" y="830252"/>
                  </a:lnTo>
                  <a:lnTo>
                    <a:pt x="2570503" y="828344"/>
                  </a:lnTo>
                  <a:lnTo>
                    <a:pt x="2569234" y="826117"/>
                  </a:lnTo>
                  <a:lnTo>
                    <a:pt x="2567965" y="822936"/>
                  </a:lnTo>
                  <a:lnTo>
                    <a:pt x="2565744" y="816257"/>
                  </a:lnTo>
                  <a:lnTo>
                    <a:pt x="2562889" y="826753"/>
                  </a:lnTo>
                  <a:lnTo>
                    <a:pt x="2559399" y="836932"/>
                  </a:lnTo>
                  <a:lnTo>
                    <a:pt x="2555592" y="846792"/>
                  </a:lnTo>
                  <a:lnTo>
                    <a:pt x="2551785" y="856971"/>
                  </a:lnTo>
                  <a:lnTo>
                    <a:pt x="2547343" y="866195"/>
                  </a:lnTo>
                  <a:lnTo>
                    <a:pt x="2542902" y="875737"/>
                  </a:lnTo>
                  <a:lnTo>
                    <a:pt x="2537825" y="885280"/>
                  </a:lnTo>
                  <a:lnTo>
                    <a:pt x="2533067" y="893868"/>
                  </a:lnTo>
                  <a:lnTo>
                    <a:pt x="2527356" y="902774"/>
                  </a:lnTo>
                  <a:lnTo>
                    <a:pt x="2522280" y="911044"/>
                  </a:lnTo>
                  <a:lnTo>
                    <a:pt x="2516252" y="919314"/>
                  </a:lnTo>
                  <a:lnTo>
                    <a:pt x="2510224" y="927266"/>
                  </a:lnTo>
                  <a:lnTo>
                    <a:pt x="2504197" y="934900"/>
                  </a:lnTo>
                  <a:lnTo>
                    <a:pt x="2497851" y="941897"/>
                  </a:lnTo>
                  <a:lnTo>
                    <a:pt x="2491824" y="949213"/>
                  </a:lnTo>
                  <a:lnTo>
                    <a:pt x="2484844" y="955893"/>
                  </a:lnTo>
                  <a:lnTo>
                    <a:pt x="2478499" y="962254"/>
                  </a:lnTo>
                  <a:lnTo>
                    <a:pt x="2472154" y="968298"/>
                  </a:lnTo>
                  <a:lnTo>
                    <a:pt x="2465492" y="974023"/>
                  </a:lnTo>
                  <a:lnTo>
                    <a:pt x="2458829" y="979430"/>
                  </a:lnTo>
                  <a:lnTo>
                    <a:pt x="2452167" y="984202"/>
                  </a:lnTo>
                  <a:lnTo>
                    <a:pt x="2445505" y="988654"/>
                  </a:lnTo>
                  <a:lnTo>
                    <a:pt x="2439159" y="992789"/>
                  </a:lnTo>
                  <a:lnTo>
                    <a:pt x="2432814" y="996607"/>
                  </a:lnTo>
                  <a:lnTo>
                    <a:pt x="2426469" y="1000105"/>
                  </a:lnTo>
                  <a:lnTo>
                    <a:pt x="2420124" y="1002968"/>
                  </a:lnTo>
                  <a:lnTo>
                    <a:pt x="2413462" y="1005831"/>
                  </a:lnTo>
                  <a:lnTo>
                    <a:pt x="2408069" y="1007421"/>
                  </a:lnTo>
                  <a:lnTo>
                    <a:pt x="2402041" y="1009330"/>
                  </a:lnTo>
                  <a:lnTo>
                    <a:pt x="2396330" y="1010602"/>
                  </a:lnTo>
                  <a:lnTo>
                    <a:pt x="2390937" y="1011238"/>
                  </a:lnTo>
                  <a:lnTo>
                    <a:pt x="2385861" y="1011238"/>
                  </a:lnTo>
                  <a:lnTo>
                    <a:pt x="2379516" y="1011238"/>
                  </a:lnTo>
                  <a:lnTo>
                    <a:pt x="2372536" y="1010602"/>
                  </a:lnTo>
                  <a:lnTo>
                    <a:pt x="2366191" y="1009330"/>
                  </a:lnTo>
                  <a:lnTo>
                    <a:pt x="2359529" y="1008057"/>
                  </a:lnTo>
                  <a:lnTo>
                    <a:pt x="2352866" y="1006149"/>
                  </a:lnTo>
                  <a:lnTo>
                    <a:pt x="2345887" y="1003286"/>
                  </a:lnTo>
                  <a:lnTo>
                    <a:pt x="2338907" y="1000742"/>
                  </a:lnTo>
                  <a:lnTo>
                    <a:pt x="2331928" y="997243"/>
                  </a:lnTo>
                  <a:lnTo>
                    <a:pt x="2325265" y="993744"/>
                  </a:lnTo>
                  <a:lnTo>
                    <a:pt x="2318286" y="989609"/>
                  </a:lnTo>
                  <a:lnTo>
                    <a:pt x="2311306" y="984838"/>
                  </a:lnTo>
                  <a:lnTo>
                    <a:pt x="2304644" y="980067"/>
                  </a:lnTo>
                  <a:lnTo>
                    <a:pt x="2297981" y="974659"/>
                  </a:lnTo>
                  <a:lnTo>
                    <a:pt x="2291636" y="969252"/>
                  </a:lnTo>
                  <a:lnTo>
                    <a:pt x="2284974" y="963208"/>
                  </a:lnTo>
                  <a:lnTo>
                    <a:pt x="2278629" y="957165"/>
                  </a:lnTo>
                  <a:lnTo>
                    <a:pt x="2272284" y="950167"/>
                  </a:lnTo>
                  <a:lnTo>
                    <a:pt x="2266256" y="943170"/>
                  </a:lnTo>
                  <a:lnTo>
                    <a:pt x="2260545" y="935536"/>
                  </a:lnTo>
                  <a:lnTo>
                    <a:pt x="2255152" y="927584"/>
                  </a:lnTo>
                  <a:lnTo>
                    <a:pt x="2249759" y="919314"/>
                  </a:lnTo>
                  <a:lnTo>
                    <a:pt x="2244365" y="911044"/>
                  </a:lnTo>
                  <a:lnTo>
                    <a:pt x="2239924" y="902138"/>
                  </a:lnTo>
                  <a:lnTo>
                    <a:pt x="2235482" y="892913"/>
                  </a:lnTo>
                  <a:lnTo>
                    <a:pt x="2231041" y="883689"/>
                  </a:lnTo>
                  <a:lnTo>
                    <a:pt x="2227234" y="873829"/>
                  </a:lnTo>
                  <a:lnTo>
                    <a:pt x="2223744" y="863650"/>
                  </a:lnTo>
                  <a:lnTo>
                    <a:pt x="2220571" y="853154"/>
                  </a:lnTo>
                  <a:lnTo>
                    <a:pt x="2217716" y="842657"/>
                  </a:lnTo>
                  <a:lnTo>
                    <a:pt x="2215178" y="831525"/>
                  </a:lnTo>
                  <a:lnTo>
                    <a:pt x="2213275" y="820392"/>
                  </a:lnTo>
                  <a:lnTo>
                    <a:pt x="2211688" y="808623"/>
                  </a:lnTo>
                  <a:lnTo>
                    <a:pt x="2211371" y="809577"/>
                  </a:lnTo>
                  <a:lnTo>
                    <a:pt x="2211054" y="809577"/>
                  </a:lnTo>
                  <a:lnTo>
                    <a:pt x="2210737" y="808623"/>
                  </a:lnTo>
                  <a:lnTo>
                    <a:pt x="2210419" y="807669"/>
                  </a:lnTo>
                  <a:lnTo>
                    <a:pt x="2208833" y="802898"/>
                  </a:lnTo>
                  <a:lnTo>
                    <a:pt x="2207564" y="796536"/>
                  </a:lnTo>
                  <a:lnTo>
                    <a:pt x="2204391" y="779042"/>
                  </a:lnTo>
                  <a:lnTo>
                    <a:pt x="2201536" y="757413"/>
                  </a:lnTo>
                  <a:lnTo>
                    <a:pt x="2198998" y="735465"/>
                  </a:lnTo>
                  <a:lnTo>
                    <a:pt x="2198364" y="725287"/>
                  </a:lnTo>
                  <a:lnTo>
                    <a:pt x="2198046" y="716063"/>
                  </a:lnTo>
                  <a:lnTo>
                    <a:pt x="2197412" y="708429"/>
                  </a:lnTo>
                  <a:lnTo>
                    <a:pt x="2198046" y="702067"/>
                  </a:lnTo>
                  <a:lnTo>
                    <a:pt x="2198364" y="699841"/>
                  </a:lnTo>
                  <a:lnTo>
                    <a:pt x="2198681" y="698250"/>
                  </a:lnTo>
                  <a:lnTo>
                    <a:pt x="2199315" y="697296"/>
                  </a:lnTo>
                  <a:lnTo>
                    <a:pt x="2200267" y="696660"/>
                  </a:lnTo>
                  <a:lnTo>
                    <a:pt x="2201219" y="697296"/>
                  </a:lnTo>
                  <a:lnTo>
                    <a:pt x="2202488" y="697932"/>
                  </a:lnTo>
                  <a:lnTo>
                    <a:pt x="2204074" y="699205"/>
                  </a:lnTo>
                  <a:lnTo>
                    <a:pt x="2205026" y="700159"/>
                  </a:lnTo>
                  <a:lnTo>
                    <a:pt x="2204391" y="687118"/>
                  </a:lnTo>
                  <a:lnTo>
                    <a:pt x="2204074" y="673440"/>
                  </a:lnTo>
                  <a:lnTo>
                    <a:pt x="2204709" y="659127"/>
                  </a:lnTo>
                  <a:lnTo>
                    <a:pt x="2205343" y="651493"/>
                  </a:lnTo>
                  <a:lnTo>
                    <a:pt x="2206295" y="643541"/>
                  </a:lnTo>
                  <a:lnTo>
                    <a:pt x="2209150" y="646086"/>
                  </a:lnTo>
                  <a:lnTo>
                    <a:pt x="2212323" y="647676"/>
                  </a:lnTo>
                  <a:lnTo>
                    <a:pt x="2215495" y="649267"/>
                  </a:lnTo>
                  <a:lnTo>
                    <a:pt x="2218985" y="650539"/>
                  </a:lnTo>
                  <a:lnTo>
                    <a:pt x="2222475" y="651493"/>
                  </a:lnTo>
                  <a:lnTo>
                    <a:pt x="2225965" y="652129"/>
                  </a:lnTo>
                  <a:lnTo>
                    <a:pt x="2229772" y="652447"/>
                  </a:lnTo>
                  <a:lnTo>
                    <a:pt x="2233896" y="652447"/>
                  </a:lnTo>
                  <a:lnTo>
                    <a:pt x="2238020" y="652447"/>
                  </a:lnTo>
                  <a:lnTo>
                    <a:pt x="2242145" y="652129"/>
                  </a:lnTo>
                  <a:lnTo>
                    <a:pt x="2251028" y="650539"/>
                  </a:lnTo>
                  <a:lnTo>
                    <a:pt x="2259911" y="648312"/>
                  </a:lnTo>
                  <a:lnTo>
                    <a:pt x="2269746" y="645132"/>
                  </a:lnTo>
                  <a:lnTo>
                    <a:pt x="2279581" y="641315"/>
                  </a:lnTo>
                  <a:lnTo>
                    <a:pt x="2289733" y="637180"/>
                  </a:lnTo>
                  <a:lnTo>
                    <a:pt x="2300519" y="632726"/>
                  </a:lnTo>
                  <a:lnTo>
                    <a:pt x="2310989" y="627955"/>
                  </a:lnTo>
                  <a:lnTo>
                    <a:pt x="2333514" y="616823"/>
                  </a:lnTo>
                  <a:lnTo>
                    <a:pt x="2356991" y="605690"/>
                  </a:lnTo>
                  <a:lnTo>
                    <a:pt x="2345569" y="610461"/>
                  </a:lnTo>
                  <a:lnTo>
                    <a:pt x="2334466" y="615868"/>
                  </a:lnTo>
                  <a:lnTo>
                    <a:pt x="2324948" y="620322"/>
                  </a:lnTo>
                  <a:lnTo>
                    <a:pt x="2315430" y="624138"/>
                  </a:lnTo>
                  <a:lnTo>
                    <a:pt x="2306865" y="626683"/>
                  </a:lnTo>
                  <a:lnTo>
                    <a:pt x="2298616" y="628910"/>
                  </a:lnTo>
                  <a:lnTo>
                    <a:pt x="2290367" y="630182"/>
                  </a:lnTo>
                  <a:lnTo>
                    <a:pt x="2282436" y="630818"/>
                  </a:lnTo>
                  <a:lnTo>
                    <a:pt x="2275456" y="630818"/>
                  </a:lnTo>
                  <a:lnTo>
                    <a:pt x="2268160" y="630500"/>
                  </a:lnTo>
                  <a:lnTo>
                    <a:pt x="2261497" y="629228"/>
                  </a:lnTo>
                  <a:lnTo>
                    <a:pt x="2255152" y="627955"/>
                  </a:lnTo>
                  <a:lnTo>
                    <a:pt x="2248807" y="626047"/>
                  </a:lnTo>
                  <a:lnTo>
                    <a:pt x="2243096" y="623502"/>
                  </a:lnTo>
                  <a:lnTo>
                    <a:pt x="2237703" y="620640"/>
                  </a:lnTo>
                  <a:lnTo>
                    <a:pt x="2232627" y="617777"/>
                  </a:lnTo>
                  <a:lnTo>
                    <a:pt x="2227551" y="614278"/>
                  </a:lnTo>
                  <a:lnTo>
                    <a:pt x="2223109" y="610779"/>
                  </a:lnTo>
                  <a:lnTo>
                    <a:pt x="2218985" y="607280"/>
                  </a:lnTo>
                  <a:lnTo>
                    <a:pt x="2214861" y="603463"/>
                  </a:lnTo>
                  <a:lnTo>
                    <a:pt x="2211371" y="599647"/>
                  </a:lnTo>
                  <a:lnTo>
                    <a:pt x="2208198" y="595512"/>
                  </a:lnTo>
                  <a:lnTo>
                    <a:pt x="2202171" y="587878"/>
                  </a:lnTo>
                  <a:lnTo>
                    <a:pt x="2197412" y="581198"/>
                  </a:lnTo>
                  <a:lnTo>
                    <a:pt x="2193922" y="574837"/>
                  </a:lnTo>
                  <a:lnTo>
                    <a:pt x="2191701" y="569747"/>
                  </a:lnTo>
                  <a:lnTo>
                    <a:pt x="2189163" y="565612"/>
                  </a:lnTo>
                  <a:lnTo>
                    <a:pt x="2191067" y="564340"/>
                  </a:lnTo>
                  <a:lnTo>
                    <a:pt x="2196777" y="559569"/>
                  </a:lnTo>
                  <a:lnTo>
                    <a:pt x="2205343" y="552889"/>
                  </a:lnTo>
                  <a:lnTo>
                    <a:pt x="2217399" y="544301"/>
                  </a:lnTo>
                  <a:lnTo>
                    <a:pt x="2225013" y="539848"/>
                  </a:lnTo>
                  <a:lnTo>
                    <a:pt x="2232944" y="534759"/>
                  </a:lnTo>
                  <a:lnTo>
                    <a:pt x="2241510" y="529670"/>
                  </a:lnTo>
                  <a:lnTo>
                    <a:pt x="2251028" y="524580"/>
                  </a:lnTo>
                  <a:lnTo>
                    <a:pt x="2260545" y="519491"/>
                  </a:lnTo>
                  <a:lnTo>
                    <a:pt x="2271649" y="514402"/>
                  </a:lnTo>
                  <a:lnTo>
                    <a:pt x="2282753" y="509631"/>
                  </a:lnTo>
                  <a:lnTo>
                    <a:pt x="2294809" y="505178"/>
                  </a:lnTo>
                  <a:lnTo>
                    <a:pt x="2307182" y="501043"/>
                  </a:lnTo>
                  <a:lnTo>
                    <a:pt x="2320506" y="497226"/>
                  </a:lnTo>
                  <a:lnTo>
                    <a:pt x="2334466" y="493409"/>
                  </a:lnTo>
                  <a:lnTo>
                    <a:pt x="2348742" y="490864"/>
                  </a:lnTo>
                  <a:lnTo>
                    <a:pt x="2363336" y="488638"/>
                  </a:lnTo>
                  <a:lnTo>
                    <a:pt x="2378564" y="486729"/>
                  </a:lnTo>
                  <a:lnTo>
                    <a:pt x="2394109" y="485775"/>
                  </a:lnTo>
                  <a:close/>
                  <a:moveTo>
                    <a:pt x="1429386" y="468312"/>
                  </a:moveTo>
                  <a:lnTo>
                    <a:pt x="1442086" y="468630"/>
                  </a:lnTo>
                  <a:lnTo>
                    <a:pt x="1454151" y="469899"/>
                  </a:lnTo>
                  <a:lnTo>
                    <a:pt x="1465898" y="471802"/>
                  </a:lnTo>
                  <a:lnTo>
                    <a:pt x="1477011" y="474023"/>
                  </a:lnTo>
                  <a:lnTo>
                    <a:pt x="1487488" y="476562"/>
                  </a:lnTo>
                  <a:lnTo>
                    <a:pt x="1497649" y="479734"/>
                  </a:lnTo>
                  <a:lnTo>
                    <a:pt x="1507491" y="482907"/>
                  </a:lnTo>
                  <a:lnTo>
                    <a:pt x="1516699" y="486714"/>
                  </a:lnTo>
                  <a:lnTo>
                    <a:pt x="1525271" y="490522"/>
                  </a:lnTo>
                  <a:lnTo>
                    <a:pt x="1533526" y="494646"/>
                  </a:lnTo>
                  <a:lnTo>
                    <a:pt x="1541146" y="498771"/>
                  </a:lnTo>
                  <a:lnTo>
                    <a:pt x="1547814" y="502896"/>
                  </a:lnTo>
                  <a:lnTo>
                    <a:pt x="1554164" y="507020"/>
                  </a:lnTo>
                  <a:lnTo>
                    <a:pt x="1565594" y="514952"/>
                  </a:lnTo>
                  <a:lnTo>
                    <a:pt x="1574166" y="522250"/>
                  </a:lnTo>
                  <a:lnTo>
                    <a:pt x="1580516" y="527643"/>
                  </a:lnTo>
                  <a:lnTo>
                    <a:pt x="1585596" y="532720"/>
                  </a:lnTo>
                  <a:lnTo>
                    <a:pt x="1584009" y="536527"/>
                  </a:lnTo>
                  <a:lnTo>
                    <a:pt x="1581469" y="540652"/>
                  </a:lnTo>
                  <a:lnTo>
                    <a:pt x="1578611" y="546046"/>
                  </a:lnTo>
                  <a:lnTo>
                    <a:pt x="1574484" y="552074"/>
                  </a:lnTo>
                  <a:lnTo>
                    <a:pt x="1569721" y="558419"/>
                  </a:lnTo>
                  <a:lnTo>
                    <a:pt x="1563054" y="565399"/>
                  </a:lnTo>
                  <a:lnTo>
                    <a:pt x="1559879" y="568572"/>
                  </a:lnTo>
                  <a:lnTo>
                    <a:pt x="1556386" y="571745"/>
                  </a:lnTo>
                  <a:lnTo>
                    <a:pt x="1552259" y="575235"/>
                  </a:lnTo>
                  <a:lnTo>
                    <a:pt x="1548131" y="577773"/>
                  </a:lnTo>
                  <a:lnTo>
                    <a:pt x="1543686" y="580311"/>
                  </a:lnTo>
                  <a:lnTo>
                    <a:pt x="1538606" y="582850"/>
                  </a:lnTo>
                  <a:lnTo>
                    <a:pt x="1533844" y="584753"/>
                  </a:lnTo>
                  <a:lnTo>
                    <a:pt x="1528446" y="586657"/>
                  </a:lnTo>
                  <a:lnTo>
                    <a:pt x="1523049" y="588243"/>
                  </a:lnTo>
                  <a:lnTo>
                    <a:pt x="1517016" y="588878"/>
                  </a:lnTo>
                  <a:lnTo>
                    <a:pt x="1510984" y="589512"/>
                  </a:lnTo>
                  <a:lnTo>
                    <a:pt x="1503999" y="589512"/>
                  </a:lnTo>
                  <a:lnTo>
                    <a:pt x="1497331" y="588878"/>
                  </a:lnTo>
                  <a:lnTo>
                    <a:pt x="1490346" y="587926"/>
                  </a:lnTo>
                  <a:lnTo>
                    <a:pt x="1483043" y="586022"/>
                  </a:lnTo>
                  <a:lnTo>
                    <a:pt x="1475106" y="583484"/>
                  </a:lnTo>
                  <a:lnTo>
                    <a:pt x="1467168" y="580311"/>
                  </a:lnTo>
                  <a:lnTo>
                    <a:pt x="1458913" y="576187"/>
                  </a:lnTo>
                  <a:lnTo>
                    <a:pt x="1449388" y="571745"/>
                  </a:lnTo>
                  <a:lnTo>
                    <a:pt x="1439546" y="567620"/>
                  </a:lnTo>
                  <a:lnTo>
                    <a:pt x="1479233" y="586657"/>
                  </a:lnTo>
                  <a:lnTo>
                    <a:pt x="1498284" y="594906"/>
                  </a:lnTo>
                  <a:lnTo>
                    <a:pt x="1506856" y="598714"/>
                  </a:lnTo>
                  <a:lnTo>
                    <a:pt x="1515746" y="601886"/>
                  </a:lnTo>
                  <a:lnTo>
                    <a:pt x="1524001" y="604425"/>
                  </a:lnTo>
                  <a:lnTo>
                    <a:pt x="1531939" y="606646"/>
                  </a:lnTo>
                  <a:lnTo>
                    <a:pt x="1539559" y="607915"/>
                  </a:lnTo>
                  <a:lnTo>
                    <a:pt x="1546544" y="608232"/>
                  </a:lnTo>
                  <a:lnTo>
                    <a:pt x="1550036" y="608232"/>
                  </a:lnTo>
                  <a:lnTo>
                    <a:pt x="1553529" y="607915"/>
                  </a:lnTo>
                  <a:lnTo>
                    <a:pt x="1556704" y="607280"/>
                  </a:lnTo>
                  <a:lnTo>
                    <a:pt x="1559879" y="606646"/>
                  </a:lnTo>
                  <a:lnTo>
                    <a:pt x="1562736" y="605376"/>
                  </a:lnTo>
                  <a:lnTo>
                    <a:pt x="1565594" y="604107"/>
                  </a:lnTo>
                  <a:lnTo>
                    <a:pt x="1568451" y="602521"/>
                  </a:lnTo>
                  <a:lnTo>
                    <a:pt x="1570674" y="600617"/>
                  </a:lnTo>
                  <a:lnTo>
                    <a:pt x="1571944" y="607280"/>
                  </a:lnTo>
                  <a:lnTo>
                    <a:pt x="1572261" y="614260"/>
                  </a:lnTo>
                  <a:lnTo>
                    <a:pt x="1572896" y="626634"/>
                  </a:lnTo>
                  <a:lnTo>
                    <a:pt x="1572579" y="638691"/>
                  </a:lnTo>
                  <a:lnTo>
                    <a:pt x="1572261" y="649795"/>
                  </a:lnTo>
                  <a:lnTo>
                    <a:pt x="1574166" y="647574"/>
                  </a:lnTo>
                  <a:lnTo>
                    <a:pt x="1575119" y="647257"/>
                  </a:lnTo>
                  <a:lnTo>
                    <a:pt x="1576389" y="646940"/>
                  </a:lnTo>
                  <a:lnTo>
                    <a:pt x="1577976" y="647257"/>
                  </a:lnTo>
                  <a:lnTo>
                    <a:pt x="1578929" y="647892"/>
                  </a:lnTo>
                  <a:lnTo>
                    <a:pt x="1580516" y="649478"/>
                  </a:lnTo>
                  <a:lnTo>
                    <a:pt x="1582104" y="651382"/>
                  </a:lnTo>
                  <a:lnTo>
                    <a:pt x="1583056" y="653920"/>
                  </a:lnTo>
                  <a:lnTo>
                    <a:pt x="1584326" y="656775"/>
                  </a:lnTo>
                  <a:lnTo>
                    <a:pt x="1586549" y="663756"/>
                  </a:lnTo>
                  <a:lnTo>
                    <a:pt x="1588136" y="672322"/>
                  </a:lnTo>
                  <a:lnTo>
                    <a:pt x="1589406" y="682158"/>
                  </a:lnTo>
                  <a:lnTo>
                    <a:pt x="1590359" y="692945"/>
                  </a:lnTo>
                  <a:lnTo>
                    <a:pt x="1590676" y="704685"/>
                  </a:lnTo>
                  <a:lnTo>
                    <a:pt x="1590359" y="716424"/>
                  </a:lnTo>
                  <a:lnTo>
                    <a:pt x="1589406" y="727211"/>
                  </a:lnTo>
                  <a:lnTo>
                    <a:pt x="1588136" y="737047"/>
                  </a:lnTo>
                  <a:lnTo>
                    <a:pt x="1586549" y="745613"/>
                  </a:lnTo>
                  <a:lnTo>
                    <a:pt x="1584326" y="752911"/>
                  </a:lnTo>
                  <a:lnTo>
                    <a:pt x="1583056" y="755449"/>
                  </a:lnTo>
                  <a:lnTo>
                    <a:pt x="1582104" y="757987"/>
                  </a:lnTo>
                  <a:lnTo>
                    <a:pt x="1580516" y="759891"/>
                  </a:lnTo>
                  <a:lnTo>
                    <a:pt x="1578929" y="761477"/>
                  </a:lnTo>
                  <a:lnTo>
                    <a:pt x="1577976" y="762112"/>
                  </a:lnTo>
                  <a:lnTo>
                    <a:pt x="1576389" y="762429"/>
                  </a:lnTo>
                  <a:lnTo>
                    <a:pt x="1574801" y="762112"/>
                  </a:lnTo>
                  <a:lnTo>
                    <a:pt x="1573214" y="761160"/>
                  </a:lnTo>
                  <a:lnTo>
                    <a:pt x="1571944" y="759573"/>
                  </a:lnTo>
                  <a:lnTo>
                    <a:pt x="1570674" y="757670"/>
                  </a:lnTo>
                  <a:lnTo>
                    <a:pt x="1569086" y="755131"/>
                  </a:lnTo>
                  <a:lnTo>
                    <a:pt x="1568134" y="751641"/>
                  </a:lnTo>
                  <a:lnTo>
                    <a:pt x="1565911" y="744027"/>
                  </a:lnTo>
                  <a:lnTo>
                    <a:pt x="1564641" y="754180"/>
                  </a:lnTo>
                  <a:lnTo>
                    <a:pt x="1562736" y="764015"/>
                  </a:lnTo>
                  <a:lnTo>
                    <a:pt x="1560831" y="773851"/>
                  </a:lnTo>
                  <a:lnTo>
                    <a:pt x="1558291" y="782735"/>
                  </a:lnTo>
                  <a:lnTo>
                    <a:pt x="1555751" y="792253"/>
                  </a:lnTo>
                  <a:lnTo>
                    <a:pt x="1552576" y="800819"/>
                  </a:lnTo>
                  <a:lnTo>
                    <a:pt x="1549401" y="809703"/>
                  </a:lnTo>
                  <a:lnTo>
                    <a:pt x="1545591" y="817953"/>
                  </a:lnTo>
                  <a:lnTo>
                    <a:pt x="1541781" y="825567"/>
                  </a:lnTo>
                  <a:lnTo>
                    <a:pt x="1537336" y="833182"/>
                  </a:lnTo>
                  <a:lnTo>
                    <a:pt x="1532574" y="840797"/>
                  </a:lnTo>
                  <a:lnTo>
                    <a:pt x="1528129" y="847777"/>
                  </a:lnTo>
                  <a:lnTo>
                    <a:pt x="1523366" y="854757"/>
                  </a:lnTo>
                  <a:lnTo>
                    <a:pt x="1518286" y="861102"/>
                  </a:lnTo>
                  <a:lnTo>
                    <a:pt x="1513206" y="867448"/>
                  </a:lnTo>
                  <a:lnTo>
                    <a:pt x="1507491" y="873476"/>
                  </a:lnTo>
                  <a:lnTo>
                    <a:pt x="1502411" y="878553"/>
                  </a:lnTo>
                  <a:lnTo>
                    <a:pt x="1496696" y="883946"/>
                  </a:lnTo>
                  <a:lnTo>
                    <a:pt x="1490663" y="889340"/>
                  </a:lnTo>
                  <a:lnTo>
                    <a:pt x="1484948" y="893782"/>
                  </a:lnTo>
                  <a:lnTo>
                    <a:pt x="1478916" y="897907"/>
                  </a:lnTo>
                  <a:lnTo>
                    <a:pt x="1472883" y="901714"/>
                  </a:lnTo>
                  <a:lnTo>
                    <a:pt x="1466851" y="905521"/>
                  </a:lnTo>
                  <a:lnTo>
                    <a:pt x="1460818" y="908377"/>
                  </a:lnTo>
                  <a:lnTo>
                    <a:pt x="1454786" y="911232"/>
                  </a:lnTo>
                  <a:lnTo>
                    <a:pt x="1448753" y="914088"/>
                  </a:lnTo>
                  <a:lnTo>
                    <a:pt x="1442721" y="915991"/>
                  </a:lnTo>
                  <a:lnTo>
                    <a:pt x="1437323" y="917895"/>
                  </a:lnTo>
                  <a:lnTo>
                    <a:pt x="1431291" y="918847"/>
                  </a:lnTo>
                  <a:lnTo>
                    <a:pt x="1425576" y="920116"/>
                  </a:lnTo>
                  <a:lnTo>
                    <a:pt x="1419861" y="920751"/>
                  </a:lnTo>
                  <a:lnTo>
                    <a:pt x="1414146" y="920751"/>
                  </a:lnTo>
                  <a:lnTo>
                    <a:pt x="1409701" y="920751"/>
                  </a:lnTo>
                  <a:lnTo>
                    <a:pt x="1404938" y="920116"/>
                  </a:lnTo>
                  <a:lnTo>
                    <a:pt x="1399858" y="918847"/>
                  </a:lnTo>
                  <a:lnTo>
                    <a:pt x="1394778" y="917260"/>
                  </a:lnTo>
                  <a:lnTo>
                    <a:pt x="1389381" y="915357"/>
                  </a:lnTo>
                  <a:lnTo>
                    <a:pt x="1384301" y="913770"/>
                  </a:lnTo>
                  <a:lnTo>
                    <a:pt x="1378903" y="910915"/>
                  </a:lnTo>
                  <a:lnTo>
                    <a:pt x="1373188" y="908059"/>
                  </a:lnTo>
                  <a:lnTo>
                    <a:pt x="1367791" y="904569"/>
                  </a:lnTo>
                  <a:lnTo>
                    <a:pt x="1362076" y="900762"/>
                  </a:lnTo>
                  <a:lnTo>
                    <a:pt x="1356043" y="896955"/>
                  </a:lnTo>
                  <a:lnTo>
                    <a:pt x="1350328" y="892513"/>
                  </a:lnTo>
                  <a:lnTo>
                    <a:pt x="1344296" y="888071"/>
                  </a:lnTo>
                  <a:lnTo>
                    <a:pt x="1338581" y="883312"/>
                  </a:lnTo>
                  <a:lnTo>
                    <a:pt x="1333183" y="877918"/>
                  </a:lnTo>
                  <a:lnTo>
                    <a:pt x="1327468" y="872207"/>
                  </a:lnTo>
                  <a:lnTo>
                    <a:pt x="1321753" y="866813"/>
                  </a:lnTo>
                  <a:lnTo>
                    <a:pt x="1316038" y="860151"/>
                  </a:lnTo>
                  <a:lnTo>
                    <a:pt x="1310641" y="854122"/>
                  </a:lnTo>
                  <a:lnTo>
                    <a:pt x="1305243" y="847459"/>
                  </a:lnTo>
                  <a:lnTo>
                    <a:pt x="1299846" y="840797"/>
                  </a:lnTo>
                  <a:lnTo>
                    <a:pt x="1295083" y="833499"/>
                  </a:lnTo>
                  <a:lnTo>
                    <a:pt x="1290321" y="826202"/>
                  </a:lnTo>
                  <a:lnTo>
                    <a:pt x="1285558" y="818587"/>
                  </a:lnTo>
                  <a:lnTo>
                    <a:pt x="1281113" y="810655"/>
                  </a:lnTo>
                  <a:lnTo>
                    <a:pt x="1276668" y="802723"/>
                  </a:lnTo>
                  <a:lnTo>
                    <a:pt x="1272858" y="794474"/>
                  </a:lnTo>
                  <a:lnTo>
                    <a:pt x="1269048" y="786225"/>
                  </a:lnTo>
                  <a:lnTo>
                    <a:pt x="1265238" y="777658"/>
                  </a:lnTo>
                  <a:lnTo>
                    <a:pt x="1262381" y="768457"/>
                  </a:lnTo>
                  <a:lnTo>
                    <a:pt x="1259523" y="759891"/>
                  </a:lnTo>
                  <a:lnTo>
                    <a:pt x="1256983" y="751007"/>
                  </a:lnTo>
                  <a:lnTo>
                    <a:pt x="1254761" y="757035"/>
                  </a:lnTo>
                  <a:lnTo>
                    <a:pt x="1252538" y="761477"/>
                  </a:lnTo>
                  <a:lnTo>
                    <a:pt x="1251586" y="763063"/>
                  </a:lnTo>
                  <a:lnTo>
                    <a:pt x="1250316" y="764015"/>
                  </a:lnTo>
                  <a:lnTo>
                    <a:pt x="1248728" y="764967"/>
                  </a:lnTo>
                  <a:lnTo>
                    <a:pt x="1247776" y="765284"/>
                  </a:lnTo>
                  <a:lnTo>
                    <a:pt x="1246188" y="764967"/>
                  </a:lnTo>
                  <a:lnTo>
                    <a:pt x="1244601" y="764015"/>
                  </a:lnTo>
                  <a:lnTo>
                    <a:pt x="1243648" y="762429"/>
                  </a:lnTo>
                  <a:lnTo>
                    <a:pt x="1242061" y="760842"/>
                  </a:lnTo>
                  <a:lnTo>
                    <a:pt x="1240791" y="758304"/>
                  </a:lnTo>
                  <a:lnTo>
                    <a:pt x="1239838" y="755449"/>
                  </a:lnTo>
                  <a:lnTo>
                    <a:pt x="1237616" y="748151"/>
                  </a:lnTo>
                  <a:lnTo>
                    <a:pt x="1236028" y="739585"/>
                  </a:lnTo>
                  <a:lnTo>
                    <a:pt x="1234441" y="729749"/>
                  </a:lnTo>
                  <a:lnTo>
                    <a:pt x="1233806" y="718962"/>
                  </a:lnTo>
                  <a:lnTo>
                    <a:pt x="1233488" y="707223"/>
                  </a:lnTo>
                  <a:lnTo>
                    <a:pt x="1233806" y="695801"/>
                  </a:lnTo>
                  <a:lnTo>
                    <a:pt x="1234441" y="684696"/>
                  </a:lnTo>
                  <a:lnTo>
                    <a:pt x="1236028" y="675178"/>
                  </a:lnTo>
                  <a:lnTo>
                    <a:pt x="1237616" y="666294"/>
                  </a:lnTo>
                  <a:lnTo>
                    <a:pt x="1239838" y="659631"/>
                  </a:lnTo>
                  <a:lnTo>
                    <a:pt x="1240791" y="656775"/>
                  </a:lnTo>
                  <a:lnTo>
                    <a:pt x="1242061" y="653920"/>
                  </a:lnTo>
                  <a:lnTo>
                    <a:pt x="1243648" y="652016"/>
                  </a:lnTo>
                  <a:lnTo>
                    <a:pt x="1244601" y="651064"/>
                  </a:lnTo>
                  <a:lnTo>
                    <a:pt x="1246188" y="649795"/>
                  </a:lnTo>
                  <a:lnTo>
                    <a:pt x="1247776" y="649478"/>
                  </a:lnTo>
                  <a:lnTo>
                    <a:pt x="1248411" y="649795"/>
                  </a:lnTo>
                  <a:lnTo>
                    <a:pt x="1249363" y="650113"/>
                  </a:lnTo>
                  <a:lnTo>
                    <a:pt x="1249681" y="642815"/>
                  </a:lnTo>
                  <a:lnTo>
                    <a:pt x="1250316" y="635201"/>
                  </a:lnTo>
                  <a:lnTo>
                    <a:pt x="1250951" y="628220"/>
                  </a:lnTo>
                  <a:lnTo>
                    <a:pt x="1252221" y="622192"/>
                  </a:lnTo>
                  <a:lnTo>
                    <a:pt x="1251586" y="613943"/>
                  </a:lnTo>
                  <a:lnTo>
                    <a:pt x="1250951" y="606328"/>
                  </a:lnTo>
                  <a:lnTo>
                    <a:pt x="1250951" y="599031"/>
                  </a:lnTo>
                  <a:lnTo>
                    <a:pt x="1251586" y="592368"/>
                  </a:lnTo>
                  <a:lnTo>
                    <a:pt x="1251903" y="586022"/>
                  </a:lnTo>
                  <a:lnTo>
                    <a:pt x="1252856" y="579994"/>
                  </a:lnTo>
                  <a:lnTo>
                    <a:pt x="1254126" y="574283"/>
                  </a:lnTo>
                  <a:lnTo>
                    <a:pt x="1255713" y="569207"/>
                  </a:lnTo>
                  <a:lnTo>
                    <a:pt x="1257618" y="564130"/>
                  </a:lnTo>
                  <a:lnTo>
                    <a:pt x="1259841" y="559688"/>
                  </a:lnTo>
                  <a:lnTo>
                    <a:pt x="1262063" y="555564"/>
                  </a:lnTo>
                  <a:lnTo>
                    <a:pt x="1264603" y="551756"/>
                  </a:lnTo>
                  <a:lnTo>
                    <a:pt x="1267143" y="548266"/>
                  </a:lnTo>
                  <a:lnTo>
                    <a:pt x="1270636" y="545411"/>
                  </a:lnTo>
                  <a:lnTo>
                    <a:pt x="1273811" y="542873"/>
                  </a:lnTo>
                  <a:lnTo>
                    <a:pt x="1277303" y="540017"/>
                  </a:lnTo>
                  <a:lnTo>
                    <a:pt x="1261746" y="540017"/>
                  </a:lnTo>
                  <a:lnTo>
                    <a:pt x="1249363" y="540969"/>
                  </a:lnTo>
                  <a:lnTo>
                    <a:pt x="1239203" y="541286"/>
                  </a:lnTo>
                  <a:lnTo>
                    <a:pt x="1246188" y="537479"/>
                  </a:lnTo>
                  <a:lnTo>
                    <a:pt x="1253808" y="532720"/>
                  </a:lnTo>
                  <a:lnTo>
                    <a:pt x="1261111" y="527326"/>
                  </a:lnTo>
                  <a:lnTo>
                    <a:pt x="1268413" y="521615"/>
                  </a:lnTo>
                  <a:lnTo>
                    <a:pt x="1282701" y="511145"/>
                  </a:lnTo>
                  <a:lnTo>
                    <a:pt x="1289368" y="506703"/>
                  </a:lnTo>
                  <a:lnTo>
                    <a:pt x="1295401" y="502896"/>
                  </a:lnTo>
                  <a:lnTo>
                    <a:pt x="1303973" y="498771"/>
                  </a:lnTo>
                  <a:lnTo>
                    <a:pt x="1311911" y="494964"/>
                  </a:lnTo>
                  <a:lnTo>
                    <a:pt x="1320166" y="491156"/>
                  </a:lnTo>
                  <a:lnTo>
                    <a:pt x="1328103" y="487984"/>
                  </a:lnTo>
                  <a:lnTo>
                    <a:pt x="1336041" y="484811"/>
                  </a:lnTo>
                  <a:lnTo>
                    <a:pt x="1343978" y="482273"/>
                  </a:lnTo>
                  <a:lnTo>
                    <a:pt x="1359536" y="477831"/>
                  </a:lnTo>
                  <a:lnTo>
                    <a:pt x="1374141" y="474023"/>
                  </a:lnTo>
                  <a:lnTo>
                    <a:pt x="1388746" y="471485"/>
                  </a:lnTo>
                  <a:lnTo>
                    <a:pt x="1402716" y="469581"/>
                  </a:lnTo>
                  <a:lnTo>
                    <a:pt x="1416051" y="468630"/>
                  </a:lnTo>
                  <a:lnTo>
                    <a:pt x="1429386" y="468312"/>
                  </a:lnTo>
                  <a:close/>
                  <a:moveTo>
                    <a:pt x="750948" y="302529"/>
                  </a:moveTo>
                  <a:lnTo>
                    <a:pt x="748724" y="302846"/>
                  </a:lnTo>
                  <a:lnTo>
                    <a:pt x="746818" y="303797"/>
                  </a:lnTo>
                  <a:lnTo>
                    <a:pt x="744912" y="304431"/>
                  </a:lnTo>
                  <a:lnTo>
                    <a:pt x="743641" y="306017"/>
                  </a:lnTo>
                  <a:lnTo>
                    <a:pt x="742053" y="307602"/>
                  </a:lnTo>
                  <a:lnTo>
                    <a:pt x="741417" y="309188"/>
                  </a:lnTo>
                  <a:lnTo>
                    <a:pt x="740464" y="311725"/>
                  </a:lnTo>
                  <a:lnTo>
                    <a:pt x="740464" y="313310"/>
                  </a:lnTo>
                  <a:lnTo>
                    <a:pt x="740464" y="315847"/>
                  </a:lnTo>
                  <a:lnTo>
                    <a:pt x="741417" y="318067"/>
                  </a:lnTo>
                  <a:lnTo>
                    <a:pt x="742053" y="319970"/>
                  </a:lnTo>
                  <a:lnTo>
                    <a:pt x="743641" y="321238"/>
                  </a:lnTo>
                  <a:lnTo>
                    <a:pt x="744912" y="322507"/>
                  </a:lnTo>
                  <a:lnTo>
                    <a:pt x="746818" y="323458"/>
                  </a:lnTo>
                  <a:lnTo>
                    <a:pt x="748724" y="324410"/>
                  </a:lnTo>
                  <a:lnTo>
                    <a:pt x="750948" y="324410"/>
                  </a:lnTo>
                  <a:lnTo>
                    <a:pt x="988881" y="324410"/>
                  </a:lnTo>
                  <a:lnTo>
                    <a:pt x="991105" y="324410"/>
                  </a:lnTo>
                  <a:lnTo>
                    <a:pt x="993011" y="323458"/>
                  </a:lnTo>
                  <a:lnTo>
                    <a:pt x="994917" y="322507"/>
                  </a:lnTo>
                  <a:lnTo>
                    <a:pt x="996506" y="321238"/>
                  </a:lnTo>
                  <a:lnTo>
                    <a:pt x="997776" y="319970"/>
                  </a:lnTo>
                  <a:lnTo>
                    <a:pt x="998729" y="318067"/>
                  </a:lnTo>
                  <a:lnTo>
                    <a:pt x="999365" y="315847"/>
                  </a:lnTo>
                  <a:lnTo>
                    <a:pt x="999365" y="313310"/>
                  </a:lnTo>
                  <a:lnTo>
                    <a:pt x="999365" y="311725"/>
                  </a:lnTo>
                  <a:lnTo>
                    <a:pt x="998729" y="309188"/>
                  </a:lnTo>
                  <a:lnTo>
                    <a:pt x="997776" y="307602"/>
                  </a:lnTo>
                  <a:lnTo>
                    <a:pt x="996506" y="306017"/>
                  </a:lnTo>
                  <a:lnTo>
                    <a:pt x="994917" y="304431"/>
                  </a:lnTo>
                  <a:lnTo>
                    <a:pt x="993011" y="303797"/>
                  </a:lnTo>
                  <a:lnTo>
                    <a:pt x="991105" y="302846"/>
                  </a:lnTo>
                  <a:lnTo>
                    <a:pt x="988881" y="302529"/>
                  </a:lnTo>
                  <a:lnTo>
                    <a:pt x="750948" y="302529"/>
                  </a:lnTo>
                  <a:close/>
                  <a:moveTo>
                    <a:pt x="748724" y="219444"/>
                  </a:moveTo>
                  <a:lnTo>
                    <a:pt x="746818" y="220396"/>
                  </a:lnTo>
                  <a:lnTo>
                    <a:pt x="744912" y="221347"/>
                  </a:lnTo>
                  <a:lnTo>
                    <a:pt x="743641" y="222615"/>
                  </a:lnTo>
                  <a:lnTo>
                    <a:pt x="742053" y="224201"/>
                  </a:lnTo>
                  <a:lnTo>
                    <a:pt x="741417" y="226104"/>
                  </a:lnTo>
                  <a:lnTo>
                    <a:pt x="740464" y="228323"/>
                  </a:lnTo>
                  <a:lnTo>
                    <a:pt x="740464" y="230543"/>
                  </a:lnTo>
                  <a:lnTo>
                    <a:pt x="740464" y="232763"/>
                  </a:lnTo>
                  <a:lnTo>
                    <a:pt x="741417" y="234666"/>
                  </a:lnTo>
                  <a:lnTo>
                    <a:pt x="742053" y="236568"/>
                  </a:lnTo>
                  <a:lnTo>
                    <a:pt x="743641" y="237837"/>
                  </a:lnTo>
                  <a:lnTo>
                    <a:pt x="744912" y="239423"/>
                  </a:lnTo>
                  <a:lnTo>
                    <a:pt x="746818" y="240374"/>
                  </a:lnTo>
                  <a:lnTo>
                    <a:pt x="748724" y="241008"/>
                  </a:lnTo>
                  <a:lnTo>
                    <a:pt x="750948" y="241325"/>
                  </a:lnTo>
                  <a:lnTo>
                    <a:pt x="1133738" y="241325"/>
                  </a:lnTo>
                  <a:lnTo>
                    <a:pt x="1135644" y="241008"/>
                  </a:lnTo>
                  <a:lnTo>
                    <a:pt x="1137868" y="240374"/>
                  </a:lnTo>
                  <a:lnTo>
                    <a:pt x="1139456" y="239423"/>
                  </a:lnTo>
                  <a:lnTo>
                    <a:pt x="1141045" y="237837"/>
                  </a:lnTo>
                  <a:lnTo>
                    <a:pt x="1142316" y="236568"/>
                  </a:lnTo>
                  <a:lnTo>
                    <a:pt x="1143586" y="234666"/>
                  </a:lnTo>
                  <a:lnTo>
                    <a:pt x="1143904" y="232763"/>
                  </a:lnTo>
                  <a:lnTo>
                    <a:pt x="1144222" y="230543"/>
                  </a:lnTo>
                  <a:lnTo>
                    <a:pt x="1143904" y="228323"/>
                  </a:lnTo>
                  <a:lnTo>
                    <a:pt x="1143586" y="226104"/>
                  </a:lnTo>
                  <a:lnTo>
                    <a:pt x="1142316" y="224201"/>
                  </a:lnTo>
                  <a:lnTo>
                    <a:pt x="1141045" y="222615"/>
                  </a:lnTo>
                  <a:lnTo>
                    <a:pt x="1139456" y="221347"/>
                  </a:lnTo>
                  <a:lnTo>
                    <a:pt x="1137868" y="220396"/>
                  </a:lnTo>
                  <a:lnTo>
                    <a:pt x="1135644" y="219444"/>
                  </a:lnTo>
                  <a:lnTo>
                    <a:pt x="1133738" y="219444"/>
                  </a:lnTo>
                  <a:lnTo>
                    <a:pt x="750948" y="219444"/>
                  </a:lnTo>
                  <a:lnTo>
                    <a:pt x="748724" y="219444"/>
                  </a:lnTo>
                  <a:close/>
                  <a:moveTo>
                    <a:pt x="748724" y="141751"/>
                  </a:moveTo>
                  <a:lnTo>
                    <a:pt x="746818" y="142702"/>
                  </a:lnTo>
                  <a:lnTo>
                    <a:pt x="744912" y="143336"/>
                  </a:lnTo>
                  <a:lnTo>
                    <a:pt x="743641" y="144922"/>
                  </a:lnTo>
                  <a:lnTo>
                    <a:pt x="742053" y="146191"/>
                  </a:lnTo>
                  <a:lnTo>
                    <a:pt x="741417" y="148093"/>
                  </a:lnTo>
                  <a:lnTo>
                    <a:pt x="740464" y="150630"/>
                  </a:lnTo>
                  <a:lnTo>
                    <a:pt x="740464" y="152216"/>
                  </a:lnTo>
                  <a:lnTo>
                    <a:pt x="740464" y="154753"/>
                  </a:lnTo>
                  <a:lnTo>
                    <a:pt x="741417" y="156972"/>
                  </a:lnTo>
                  <a:lnTo>
                    <a:pt x="742053" y="158875"/>
                  </a:lnTo>
                  <a:lnTo>
                    <a:pt x="743641" y="160144"/>
                  </a:lnTo>
                  <a:lnTo>
                    <a:pt x="744912" y="161729"/>
                  </a:lnTo>
                  <a:lnTo>
                    <a:pt x="746818" y="162363"/>
                  </a:lnTo>
                  <a:lnTo>
                    <a:pt x="748724" y="163315"/>
                  </a:lnTo>
                  <a:lnTo>
                    <a:pt x="750948" y="163315"/>
                  </a:lnTo>
                  <a:lnTo>
                    <a:pt x="1133738" y="163315"/>
                  </a:lnTo>
                  <a:lnTo>
                    <a:pt x="1135644" y="163315"/>
                  </a:lnTo>
                  <a:lnTo>
                    <a:pt x="1137868" y="162363"/>
                  </a:lnTo>
                  <a:lnTo>
                    <a:pt x="1139456" y="161729"/>
                  </a:lnTo>
                  <a:lnTo>
                    <a:pt x="1141045" y="160144"/>
                  </a:lnTo>
                  <a:lnTo>
                    <a:pt x="1142316" y="158875"/>
                  </a:lnTo>
                  <a:lnTo>
                    <a:pt x="1143586" y="156972"/>
                  </a:lnTo>
                  <a:lnTo>
                    <a:pt x="1143904" y="154753"/>
                  </a:lnTo>
                  <a:lnTo>
                    <a:pt x="1144222" y="152216"/>
                  </a:lnTo>
                  <a:lnTo>
                    <a:pt x="1143904" y="150630"/>
                  </a:lnTo>
                  <a:lnTo>
                    <a:pt x="1143586" y="148093"/>
                  </a:lnTo>
                  <a:lnTo>
                    <a:pt x="1142316" y="146191"/>
                  </a:lnTo>
                  <a:lnTo>
                    <a:pt x="1141045" y="144922"/>
                  </a:lnTo>
                  <a:lnTo>
                    <a:pt x="1139456" y="143336"/>
                  </a:lnTo>
                  <a:lnTo>
                    <a:pt x="1137868" y="142702"/>
                  </a:lnTo>
                  <a:lnTo>
                    <a:pt x="1135644" y="141751"/>
                  </a:lnTo>
                  <a:lnTo>
                    <a:pt x="1133738" y="141751"/>
                  </a:lnTo>
                  <a:lnTo>
                    <a:pt x="750948" y="141751"/>
                  </a:lnTo>
                  <a:lnTo>
                    <a:pt x="748724" y="141751"/>
                  </a:lnTo>
                  <a:close/>
                  <a:moveTo>
                    <a:pt x="789068" y="0"/>
                  </a:moveTo>
                  <a:lnTo>
                    <a:pt x="1085770" y="0"/>
                  </a:lnTo>
                  <a:lnTo>
                    <a:pt x="1093712" y="317"/>
                  </a:lnTo>
                  <a:lnTo>
                    <a:pt x="1101336" y="635"/>
                  </a:lnTo>
                  <a:lnTo>
                    <a:pt x="1108960" y="1903"/>
                  </a:lnTo>
                  <a:lnTo>
                    <a:pt x="1116267" y="2854"/>
                  </a:lnTo>
                  <a:lnTo>
                    <a:pt x="1123573" y="4757"/>
                  </a:lnTo>
                  <a:lnTo>
                    <a:pt x="1130562" y="6660"/>
                  </a:lnTo>
                  <a:lnTo>
                    <a:pt x="1137868" y="8879"/>
                  </a:lnTo>
                  <a:lnTo>
                    <a:pt x="1144539" y="12051"/>
                  </a:lnTo>
                  <a:lnTo>
                    <a:pt x="1151210" y="14905"/>
                  </a:lnTo>
                  <a:lnTo>
                    <a:pt x="1157881" y="18393"/>
                  </a:lnTo>
                  <a:lnTo>
                    <a:pt x="1164235" y="21564"/>
                  </a:lnTo>
                  <a:lnTo>
                    <a:pt x="1170270" y="25687"/>
                  </a:lnTo>
                  <a:lnTo>
                    <a:pt x="1176306" y="29809"/>
                  </a:lnTo>
                  <a:lnTo>
                    <a:pt x="1181706" y="34566"/>
                  </a:lnTo>
                  <a:lnTo>
                    <a:pt x="1187424" y="39006"/>
                  </a:lnTo>
                  <a:lnTo>
                    <a:pt x="1192507" y="44079"/>
                  </a:lnTo>
                  <a:lnTo>
                    <a:pt x="1197590" y="49153"/>
                  </a:lnTo>
                  <a:lnTo>
                    <a:pt x="1202037" y="54861"/>
                  </a:lnTo>
                  <a:lnTo>
                    <a:pt x="1206802" y="60252"/>
                  </a:lnTo>
                  <a:lnTo>
                    <a:pt x="1210932" y="66277"/>
                  </a:lnTo>
                  <a:lnTo>
                    <a:pt x="1215062" y="72303"/>
                  </a:lnTo>
                  <a:lnTo>
                    <a:pt x="1218238" y="78645"/>
                  </a:lnTo>
                  <a:lnTo>
                    <a:pt x="1221733" y="84987"/>
                  </a:lnTo>
                  <a:lnTo>
                    <a:pt x="1224592" y="91964"/>
                  </a:lnTo>
                  <a:lnTo>
                    <a:pt x="1227768" y="98623"/>
                  </a:lnTo>
                  <a:lnTo>
                    <a:pt x="1229992" y="105917"/>
                  </a:lnTo>
                  <a:lnTo>
                    <a:pt x="1231898" y="112893"/>
                  </a:lnTo>
                  <a:lnTo>
                    <a:pt x="1233804" y="120187"/>
                  </a:lnTo>
                  <a:lnTo>
                    <a:pt x="1234757" y="127481"/>
                  </a:lnTo>
                  <a:lnTo>
                    <a:pt x="1236028" y="135092"/>
                  </a:lnTo>
                  <a:lnTo>
                    <a:pt x="1236345" y="143019"/>
                  </a:lnTo>
                  <a:lnTo>
                    <a:pt x="1236663" y="150630"/>
                  </a:lnTo>
                  <a:lnTo>
                    <a:pt x="1236663" y="296186"/>
                  </a:lnTo>
                  <a:lnTo>
                    <a:pt x="1236345" y="303797"/>
                  </a:lnTo>
                  <a:lnTo>
                    <a:pt x="1236028" y="311725"/>
                  </a:lnTo>
                  <a:lnTo>
                    <a:pt x="1234757" y="319019"/>
                  </a:lnTo>
                  <a:lnTo>
                    <a:pt x="1233804" y="326629"/>
                  </a:lnTo>
                  <a:lnTo>
                    <a:pt x="1231898" y="333606"/>
                  </a:lnTo>
                  <a:lnTo>
                    <a:pt x="1229992" y="340900"/>
                  </a:lnTo>
                  <a:lnTo>
                    <a:pt x="1227768" y="347876"/>
                  </a:lnTo>
                  <a:lnTo>
                    <a:pt x="1224592" y="354853"/>
                  </a:lnTo>
                  <a:lnTo>
                    <a:pt x="1221733" y="361512"/>
                  </a:lnTo>
                  <a:lnTo>
                    <a:pt x="1218238" y="367854"/>
                  </a:lnTo>
                  <a:lnTo>
                    <a:pt x="1215062" y="374197"/>
                  </a:lnTo>
                  <a:lnTo>
                    <a:pt x="1210932" y="380222"/>
                  </a:lnTo>
                  <a:lnTo>
                    <a:pt x="1206802" y="386247"/>
                  </a:lnTo>
                  <a:lnTo>
                    <a:pt x="1202037" y="391955"/>
                  </a:lnTo>
                  <a:lnTo>
                    <a:pt x="1197590" y="397346"/>
                  </a:lnTo>
                  <a:lnTo>
                    <a:pt x="1192507" y="402420"/>
                  </a:lnTo>
                  <a:lnTo>
                    <a:pt x="1187424" y="407811"/>
                  </a:lnTo>
                  <a:lnTo>
                    <a:pt x="1181706" y="412251"/>
                  </a:lnTo>
                  <a:lnTo>
                    <a:pt x="1176306" y="416690"/>
                  </a:lnTo>
                  <a:lnTo>
                    <a:pt x="1170270" y="420813"/>
                  </a:lnTo>
                  <a:lnTo>
                    <a:pt x="1164235" y="424935"/>
                  </a:lnTo>
                  <a:lnTo>
                    <a:pt x="1157881" y="428423"/>
                  </a:lnTo>
                  <a:lnTo>
                    <a:pt x="1151210" y="431912"/>
                  </a:lnTo>
                  <a:lnTo>
                    <a:pt x="1144539" y="434766"/>
                  </a:lnTo>
                  <a:lnTo>
                    <a:pt x="1137868" y="437303"/>
                  </a:lnTo>
                  <a:lnTo>
                    <a:pt x="1130562" y="440157"/>
                  </a:lnTo>
                  <a:lnTo>
                    <a:pt x="1123573" y="442059"/>
                  </a:lnTo>
                  <a:lnTo>
                    <a:pt x="1116267" y="443645"/>
                  </a:lnTo>
                  <a:lnTo>
                    <a:pt x="1108960" y="444914"/>
                  </a:lnTo>
                  <a:lnTo>
                    <a:pt x="1101336" y="446182"/>
                  </a:lnTo>
                  <a:lnTo>
                    <a:pt x="1093712" y="446499"/>
                  </a:lnTo>
                  <a:lnTo>
                    <a:pt x="1085770" y="446816"/>
                  </a:lnTo>
                  <a:lnTo>
                    <a:pt x="1060675" y="446816"/>
                  </a:lnTo>
                  <a:lnTo>
                    <a:pt x="1084500" y="523875"/>
                  </a:lnTo>
                  <a:lnTo>
                    <a:pt x="945996" y="446816"/>
                  </a:lnTo>
                  <a:lnTo>
                    <a:pt x="789068" y="446816"/>
                  </a:lnTo>
                  <a:lnTo>
                    <a:pt x="781444" y="446499"/>
                  </a:lnTo>
                  <a:lnTo>
                    <a:pt x="773502" y="446182"/>
                  </a:lnTo>
                  <a:lnTo>
                    <a:pt x="766196" y="444914"/>
                  </a:lnTo>
                  <a:lnTo>
                    <a:pt x="758889" y="443645"/>
                  </a:lnTo>
                  <a:lnTo>
                    <a:pt x="751583" y="442059"/>
                  </a:lnTo>
                  <a:lnTo>
                    <a:pt x="744277" y="440157"/>
                  </a:lnTo>
                  <a:lnTo>
                    <a:pt x="737288" y="437303"/>
                  </a:lnTo>
                  <a:lnTo>
                    <a:pt x="730299" y="434766"/>
                  </a:lnTo>
                  <a:lnTo>
                    <a:pt x="723946" y="431912"/>
                  </a:lnTo>
                  <a:lnTo>
                    <a:pt x="717275" y="428423"/>
                  </a:lnTo>
                  <a:lnTo>
                    <a:pt x="710921" y="424935"/>
                  </a:lnTo>
                  <a:lnTo>
                    <a:pt x="704886" y="420813"/>
                  </a:lnTo>
                  <a:lnTo>
                    <a:pt x="698850" y="416690"/>
                  </a:lnTo>
                  <a:lnTo>
                    <a:pt x="693132" y="412251"/>
                  </a:lnTo>
                  <a:lnTo>
                    <a:pt x="687731" y="407811"/>
                  </a:lnTo>
                  <a:lnTo>
                    <a:pt x="682649" y="402420"/>
                  </a:lnTo>
                  <a:lnTo>
                    <a:pt x="677566" y="397346"/>
                  </a:lnTo>
                  <a:lnTo>
                    <a:pt x="672801" y="391955"/>
                  </a:lnTo>
                  <a:lnTo>
                    <a:pt x="668354" y="386247"/>
                  </a:lnTo>
                  <a:lnTo>
                    <a:pt x="664224" y="380222"/>
                  </a:lnTo>
                  <a:lnTo>
                    <a:pt x="660094" y="374197"/>
                  </a:lnTo>
                  <a:lnTo>
                    <a:pt x="656600" y="367854"/>
                  </a:lnTo>
                  <a:lnTo>
                    <a:pt x="653106" y="361512"/>
                  </a:lnTo>
                  <a:lnTo>
                    <a:pt x="650247" y="354853"/>
                  </a:lnTo>
                  <a:lnTo>
                    <a:pt x="647705" y="347876"/>
                  </a:lnTo>
                  <a:lnTo>
                    <a:pt x="644846" y="340900"/>
                  </a:lnTo>
                  <a:lnTo>
                    <a:pt x="642940" y="333606"/>
                  </a:lnTo>
                  <a:lnTo>
                    <a:pt x="641669" y="326629"/>
                  </a:lnTo>
                  <a:lnTo>
                    <a:pt x="640081" y="319019"/>
                  </a:lnTo>
                  <a:lnTo>
                    <a:pt x="638810" y="311725"/>
                  </a:lnTo>
                  <a:lnTo>
                    <a:pt x="638493" y="303797"/>
                  </a:lnTo>
                  <a:lnTo>
                    <a:pt x="638175" y="296186"/>
                  </a:lnTo>
                  <a:lnTo>
                    <a:pt x="638175" y="150630"/>
                  </a:lnTo>
                  <a:lnTo>
                    <a:pt x="638493" y="143019"/>
                  </a:lnTo>
                  <a:lnTo>
                    <a:pt x="638810" y="135092"/>
                  </a:lnTo>
                  <a:lnTo>
                    <a:pt x="640081" y="127481"/>
                  </a:lnTo>
                  <a:lnTo>
                    <a:pt x="641669" y="120187"/>
                  </a:lnTo>
                  <a:lnTo>
                    <a:pt x="642940" y="112893"/>
                  </a:lnTo>
                  <a:lnTo>
                    <a:pt x="644846" y="105917"/>
                  </a:lnTo>
                  <a:lnTo>
                    <a:pt x="647705" y="98623"/>
                  </a:lnTo>
                  <a:lnTo>
                    <a:pt x="650247" y="91964"/>
                  </a:lnTo>
                  <a:lnTo>
                    <a:pt x="653106" y="84987"/>
                  </a:lnTo>
                  <a:lnTo>
                    <a:pt x="656600" y="78645"/>
                  </a:lnTo>
                  <a:lnTo>
                    <a:pt x="660094" y="72303"/>
                  </a:lnTo>
                  <a:lnTo>
                    <a:pt x="664224" y="66277"/>
                  </a:lnTo>
                  <a:lnTo>
                    <a:pt x="668354" y="60252"/>
                  </a:lnTo>
                  <a:lnTo>
                    <a:pt x="672801" y="54861"/>
                  </a:lnTo>
                  <a:lnTo>
                    <a:pt x="677566" y="49153"/>
                  </a:lnTo>
                  <a:lnTo>
                    <a:pt x="682649" y="44079"/>
                  </a:lnTo>
                  <a:lnTo>
                    <a:pt x="687731" y="39006"/>
                  </a:lnTo>
                  <a:lnTo>
                    <a:pt x="693132" y="34566"/>
                  </a:lnTo>
                  <a:lnTo>
                    <a:pt x="698850" y="29809"/>
                  </a:lnTo>
                  <a:lnTo>
                    <a:pt x="704886" y="25687"/>
                  </a:lnTo>
                  <a:lnTo>
                    <a:pt x="710921" y="21564"/>
                  </a:lnTo>
                  <a:lnTo>
                    <a:pt x="717275" y="18393"/>
                  </a:lnTo>
                  <a:lnTo>
                    <a:pt x="723946" y="14905"/>
                  </a:lnTo>
                  <a:lnTo>
                    <a:pt x="730299" y="12051"/>
                  </a:lnTo>
                  <a:lnTo>
                    <a:pt x="737288" y="8879"/>
                  </a:lnTo>
                  <a:lnTo>
                    <a:pt x="744277" y="6660"/>
                  </a:lnTo>
                  <a:lnTo>
                    <a:pt x="751583" y="4757"/>
                  </a:lnTo>
                  <a:lnTo>
                    <a:pt x="758889" y="2854"/>
                  </a:lnTo>
                  <a:lnTo>
                    <a:pt x="766196" y="1903"/>
                  </a:lnTo>
                  <a:lnTo>
                    <a:pt x="773502" y="635"/>
                  </a:lnTo>
                  <a:lnTo>
                    <a:pt x="781444" y="317"/>
                  </a:lnTo>
                  <a:lnTo>
                    <a:pt x="789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Rectangle 5"/>
            <p:cNvSpPr/>
            <p:nvPr/>
          </p:nvSpPr>
          <p:spPr bwMode="auto">
            <a:xfrm>
              <a:off x="4163646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能在</a:t>
              </a:r>
              <a:r>
                <a:rPr lang="en-US" altLang="zh-CN" dirty="0"/>
                <a:t>Applet</a:t>
              </a:r>
              <a:r>
                <a:rPr lang="zh-CN" altLang="en-US" dirty="0"/>
                <a:t>与</a:t>
              </a:r>
              <a:r>
                <a:rPr lang="en-US" altLang="zh-CN" dirty="0"/>
                <a:t>Android</a:t>
              </a:r>
              <a:r>
                <a:rPr lang="zh-CN" altLang="en-US" dirty="0"/>
                <a:t>的限制环境运行良好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84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健壮性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85942" y="1139382"/>
            <a:ext cx="1533539" cy="3234374"/>
            <a:chOff x="1714589" y="1519176"/>
            <a:chExt cx="2044719" cy="4312498"/>
          </a:xfrm>
        </p:grpSpPr>
        <p:sp>
          <p:nvSpPr>
            <p:cNvPr id="39" name="圆角矩形 38"/>
            <p:cNvSpPr/>
            <p:nvPr/>
          </p:nvSpPr>
          <p:spPr>
            <a:xfrm>
              <a:off x="1714589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981705" y="1701002"/>
              <a:ext cx="1510486" cy="151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24953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092871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13970" y="5166831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905919" y="5207576"/>
              <a:ext cx="1662059" cy="31862"/>
              <a:chOff x="3060700" y="4724400"/>
              <a:chExt cx="5955507" cy="7880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5"/>
            <p:cNvSpPr/>
            <p:nvPr/>
          </p:nvSpPr>
          <p:spPr bwMode="auto">
            <a:xfrm>
              <a:off x="1879168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不再因过快、过慢或超负载连接导致</a:t>
              </a:r>
              <a:r>
                <a:rPr lang="en-US" altLang="zh-CN" dirty="0" err="1"/>
                <a:t>OutOfMemoryError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2467428" y="2153178"/>
              <a:ext cx="539040" cy="503106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99301" y="1139382"/>
            <a:ext cx="1533539" cy="3234374"/>
            <a:chOff x="3999067" y="1519176"/>
            <a:chExt cx="2044719" cy="4312498"/>
          </a:xfrm>
        </p:grpSpPr>
        <p:sp>
          <p:nvSpPr>
            <p:cNvPr id="45" name="圆角矩形 44"/>
            <p:cNvSpPr/>
            <p:nvPr/>
          </p:nvSpPr>
          <p:spPr>
            <a:xfrm>
              <a:off x="3999067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66183" y="1701002"/>
              <a:ext cx="1510486" cy="1510484"/>
            </a:xfrm>
            <a:prstGeom prst="ellipse">
              <a:avLst/>
            </a:prstGeom>
            <a:solidFill>
              <a:schemeClr val="accent2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409431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377349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759976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190397" y="5207576"/>
              <a:ext cx="1662059" cy="31862"/>
              <a:chOff x="3060700" y="4724400"/>
              <a:chExt cx="5955507" cy="788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KSO_Shape"/>
            <p:cNvSpPr/>
            <p:nvPr/>
          </p:nvSpPr>
          <p:spPr bwMode="auto">
            <a:xfrm>
              <a:off x="4721680" y="2131928"/>
              <a:ext cx="599492" cy="559526"/>
            </a:xfrm>
            <a:custGeom>
              <a:avLst/>
              <a:gdLst>
                <a:gd name="T0" fmla="*/ 1555232 w 2741613"/>
                <a:gd name="T1" fmla="*/ 1766302 h 2557463"/>
                <a:gd name="T2" fmla="*/ 1500877 w 2741613"/>
                <a:gd name="T3" fmla="*/ 1732308 h 2557463"/>
                <a:gd name="T4" fmla="*/ 410527 w 2741613"/>
                <a:gd name="T5" fmla="*/ 1777780 h 2557463"/>
                <a:gd name="T6" fmla="*/ 294306 w 2741613"/>
                <a:gd name="T7" fmla="*/ 1747980 h 2557463"/>
                <a:gd name="T8" fmla="*/ 1473436 w 2741613"/>
                <a:gd name="T9" fmla="*/ 1657260 h 2557463"/>
                <a:gd name="T10" fmla="*/ 1387009 w 2741613"/>
                <a:gd name="T11" fmla="*/ 1662603 h 2557463"/>
                <a:gd name="T12" fmla="*/ 511578 w 2741613"/>
                <a:gd name="T13" fmla="*/ 1682417 h 2557463"/>
                <a:gd name="T14" fmla="*/ 414761 w 2741613"/>
                <a:gd name="T15" fmla="*/ 1659264 h 2557463"/>
                <a:gd name="T16" fmla="*/ 1116006 w 2741613"/>
                <a:gd name="T17" fmla="*/ 1639146 h 2557463"/>
                <a:gd name="T18" fmla="*/ 1025639 w 2741613"/>
                <a:gd name="T19" fmla="*/ 1606463 h 2557463"/>
                <a:gd name="T20" fmla="*/ 902419 w 2741613"/>
                <a:gd name="T21" fmla="*/ 1619000 h 2557463"/>
                <a:gd name="T22" fmla="*/ 844427 w 2741613"/>
                <a:gd name="T23" fmla="*/ 1606240 h 2557463"/>
                <a:gd name="T24" fmla="*/ 445447 w 2741613"/>
                <a:gd name="T25" fmla="*/ 1163753 h 2557463"/>
                <a:gd name="T26" fmla="*/ 787487 w 2741613"/>
                <a:gd name="T27" fmla="*/ 791326 h 2557463"/>
                <a:gd name="T28" fmla="*/ 436007 w 2741613"/>
                <a:gd name="T29" fmla="*/ 849224 h 2557463"/>
                <a:gd name="T30" fmla="*/ 288609 w 2741613"/>
                <a:gd name="T31" fmla="*/ 1698536 h 2557463"/>
                <a:gd name="T32" fmla="*/ 48617 w 2741613"/>
                <a:gd name="T33" fmla="*/ 1149773 h 2557463"/>
                <a:gd name="T34" fmla="*/ 9281 w 2741613"/>
                <a:gd name="T35" fmla="*/ 859603 h 2557463"/>
                <a:gd name="T36" fmla="*/ 145851 w 2741613"/>
                <a:gd name="T37" fmla="*/ 699059 h 2557463"/>
                <a:gd name="T38" fmla="*/ 1592699 w 2741613"/>
                <a:gd name="T39" fmla="*/ 734392 h 2557463"/>
                <a:gd name="T40" fmla="*/ 1871083 w 2741613"/>
                <a:gd name="T41" fmla="*/ 787391 h 2557463"/>
                <a:gd name="T42" fmla="*/ 1890905 w 2741613"/>
                <a:gd name="T43" fmla="*/ 1065196 h 2557463"/>
                <a:gd name="T44" fmla="*/ 1812940 w 2741613"/>
                <a:gd name="T45" fmla="*/ 1357575 h 2557463"/>
                <a:gd name="T46" fmla="*/ 1457031 w 2741613"/>
                <a:gd name="T47" fmla="*/ 968693 h 2557463"/>
                <a:gd name="T48" fmla="*/ 1541163 w 2741613"/>
                <a:gd name="T49" fmla="*/ 700164 h 2557463"/>
                <a:gd name="T50" fmla="*/ 1241834 w 2741613"/>
                <a:gd name="T51" fmla="*/ 723340 h 2557463"/>
                <a:gd name="T52" fmla="*/ 1102527 w 2741613"/>
                <a:gd name="T53" fmla="*/ 893083 h 2557463"/>
                <a:gd name="T54" fmla="*/ 798746 w 2741613"/>
                <a:gd name="T55" fmla="*/ 901471 h 2557463"/>
                <a:gd name="T56" fmla="*/ 624337 w 2741613"/>
                <a:gd name="T57" fmla="*/ 850924 h 2557463"/>
                <a:gd name="T58" fmla="*/ 750839 w 2741613"/>
                <a:gd name="T59" fmla="*/ 677208 h 2557463"/>
                <a:gd name="T60" fmla="*/ 1062788 w 2741613"/>
                <a:gd name="T61" fmla="*/ 640566 h 2557463"/>
                <a:gd name="T62" fmla="*/ 137222 w 2741613"/>
                <a:gd name="T63" fmla="*/ 399417 h 2557463"/>
                <a:gd name="T64" fmla="*/ 292755 w 2741613"/>
                <a:gd name="T65" fmla="*/ 345682 h 2557463"/>
                <a:gd name="T66" fmla="*/ 334009 w 2741613"/>
                <a:gd name="T67" fmla="*/ 437452 h 2557463"/>
                <a:gd name="T68" fmla="*/ 372176 w 2741613"/>
                <a:gd name="T69" fmla="*/ 447403 h 2557463"/>
                <a:gd name="T70" fmla="*/ 362248 w 2741613"/>
                <a:gd name="T71" fmla="*/ 593130 h 2557463"/>
                <a:gd name="T72" fmla="*/ 240028 w 2741613"/>
                <a:gd name="T73" fmla="*/ 702591 h 2557463"/>
                <a:gd name="T74" fmla="*/ 122440 w 2741613"/>
                <a:gd name="T75" fmla="*/ 567478 h 2557463"/>
                <a:gd name="T76" fmla="*/ 107439 w 2741613"/>
                <a:gd name="T77" fmla="*/ 480131 h 2557463"/>
                <a:gd name="T78" fmla="*/ 170093 w 2741613"/>
                <a:gd name="T79" fmla="*/ 347893 h 2557463"/>
                <a:gd name="T80" fmla="*/ 1776846 w 2741613"/>
                <a:gd name="T81" fmla="*/ 366247 h 2557463"/>
                <a:gd name="T82" fmla="*/ 1798449 w 2741613"/>
                <a:gd name="T83" fmla="*/ 502465 h 2557463"/>
                <a:gd name="T84" fmla="*/ 1760093 w 2741613"/>
                <a:gd name="T85" fmla="*/ 621435 h 2557463"/>
                <a:gd name="T86" fmla="*/ 1630031 w 2741613"/>
                <a:gd name="T87" fmla="*/ 697505 h 2557463"/>
                <a:gd name="T88" fmla="*/ 1535902 w 2741613"/>
                <a:gd name="T89" fmla="*/ 561508 h 2557463"/>
                <a:gd name="T90" fmla="*/ 1552215 w 2741613"/>
                <a:gd name="T91" fmla="*/ 453594 h 2557463"/>
                <a:gd name="T92" fmla="*/ 1541854 w 2741613"/>
                <a:gd name="T93" fmla="*/ 422193 h 2557463"/>
                <a:gd name="T94" fmla="*/ 1010412 w 2741613"/>
                <a:gd name="T95" fmla="*/ 326683 h 2557463"/>
                <a:gd name="T96" fmla="*/ 1058285 w 2741613"/>
                <a:gd name="T97" fmla="*/ 408958 h 2557463"/>
                <a:gd name="T98" fmla="*/ 1092921 w 2741613"/>
                <a:gd name="T99" fmla="*/ 435649 h 2557463"/>
                <a:gd name="T100" fmla="*/ 1092260 w 2741613"/>
                <a:gd name="T101" fmla="*/ 528071 h 2557463"/>
                <a:gd name="T102" fmla="*/ 1006661 w 2741613"/>
                <a:gd name="T103" fmla="*/ 635492 h 2557463"/>
                <a:gd name="T104" fmla="*/ 893265 w 2741613"/>
                <a:gd name="T105" fmla="*/ 569098 h 2557463"/>
                <a:gd name="T106" fmla="*/ 861497 w 2741613"/>
                <a:gd name="T107" fmla="*/ 458589 h 2557463"/>
                <a:gd name="T108" fmla="*/ 868115 w 2741613"/>
                <a:gd name="T109" fmla="*/ 376093 h 2557463"/>
                <a:gd name="T110" fmla="*/ 514509 w 2741613"/>
                <a:gd name="T111" fmla="*/ 219583 h 2557463"/>
                <a:gd name="T112" fmla="*/ 515613 w 2741613"/>
                <a:gd name="T113" fmla="*/ 155869 h 2557463"/>
                <a:gd name="T114" fmla="*/ 520248 w 2741613"/>
                <a:gd name="T115" fmla="*/ 152562 h 2557463"/>
                <a:gd name="T116" fmla="*/ 791747 w 2741613"/>
                <a:gd name="T117" fmla="*/ 99650 h 2557463"/>
                <a:gd name="T118" fmla="*/ 848917 w 2741613"/>
                <a:gd name="T119" fmla="*/ 59085 h 2557463"/>
                <a:gd name="T120" fmla="*/ 813158 w 2741613"/>
                <a:gd name="T121" fmla="*/ 292558 h 2557463"/>
                <a:gd name="T122" fmla="*/ 481620 w 2741613"/>
                <a:gd name="T123" fmla="*/ 286605 h 2557463"/>
                <a:gd name="T124" fmla="*/ 458664 w 2741613"/>
                <a:gd name="T125" fmla="*/ 50267 h 2557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41613" h="2557463">
                  <a:moveTo>
                    <a:pt x="2199444" y="2463800"/>
                  </a:moveTo>
                  <a:lnTo>
                    <a:pt x="2327275" y="2463800"/>
                  </a:lnTo>
                  <a:lnTo>
                    <a:pt x="2325367" y="2467928"/>
                  </a:lnTo>
                  <a:lnTo>
                    <a:pt x="2325685" y="2470150"/>
                  </a:lnTo>
                  <a:lnTo>
                    <a:pt x="2326003" y="2473325"/>
                  </a:lnTo>
                  <a:lnTo>
                    <a:pt x="2326321" y="2477770"/>
                  </a:lnTo>
                  <a:lnTo>
                    <a:pt x="2326321" y="2483803"/>
                  </a:lnTo>
                  <a:lnTo>
                    <a:pt x="2325685" y="2492058"/>
                  </a:lnTo>
                  <a:lnTo>
                    <a:pt x="2323777" y="2502218"/>
                  </a:lnTo>
                  <a:lnTo>
                    <a:pt x="2321233" y="2514283"/>
                  </a:lnTo>
                  <a:lnTo>
                    <a:pt x="2319326" y="2515235"/>
                  </a:lnTo>
                  <a:lnTo>
                    <a:pt x="2316464" y="2515870"/>
                  </a:lnTo>
                  <a:lnTo>
                    <a:pt x="2308514" y="2516505"/>
                  </a:lnTo>
                  <a:lnTo>
                    <a:pt x="2293568" y="2517140"/>
                  </a:lnTo>
                  <a:lnTo>
                    <a:pt x="2292614" y="2517140"/>
                  </a:lnTo>
                  <a:lnTo>
                    <a:pt x="2292296" y="2516823"/>
                  </a:lnTo>
                  <a:lnTo>
                    <a:pt x="2291024" y="2515235"/>
                  </a:lnTo>
                  <a:lnTo>
                    <a:pt x="2290388" y="2513965"/>
                  </a:lnTo>
                  <a:lnTo>
                    <a:pt x="2289435" y="2512060"/>
                  </a:lnTo>
                  <a:lnTo>
                    <a:pt x="2288799" y="2511425"/>
                  </a:lnTo>
                  <a:lnTo>
                    <a:pt x="2288163" y="2511108"/>
                  </a:lnTo>
                  <a:lnTo>
                    <a:pt x="2286891" y="2510790"/>
                  </a:lnTo>
                  <a:lnTo>
                    <a:pt x="2285937" y="2511108"/>
                  </a:lnTo>
                  <a:lnTo>
                    <a:pt x="2284029" y="2511425"/>
                  </a:lnTo>
                  <a:lnTo>
                    <a:pt x="2282121" y="2512695"/>
                  </a:lnTo>
                  <a:lnTo>
                    <a:pt x="2276397" y="2516188"/>
                  </a:lnTo>
                  <a:lnTo>
                    <a:pt x="2264313" y="2525078"/>
                  </a:lnTo>
                  <a:lnTo>
                    <a:pt x="2251594" y="2533333"/>
                  </a:lnTo>
                  <a:lnTo>
                    <a:pt x="2245234" y="2537143"/>
                  </a:lnTo>
                  <a:lnTo>
                    <a:pt x="2238238" y="2540636"/>
                  </a:lnTo>
                  <a:lnTo>
                    <a:pt x="2231243" y="2543811"/>
                  </a:lnTo>
                  <a:lnTo>
                    <a:pt x="2223929" y="2547303"/>
                  </a:lnTo>
                  <a:lnTo>
                    <a:pt x="2216615" y="2549843"/>
                  </a:lnTo>
                  <a:lnTo>
                    <a:pt x="2208665" y="2552066"/>
                  </a:lnTo>
                  <a:lnTo>
                    <a:pt x="2200716" y="2554606"/>
                  </a:lnTo>
                  <a:lnTo>
                    <a:pt x="2192130" y="2555876"/>
                  </a:lnTo>
                  <a:lnTo>
                    <a:pt x="2183226" y="2557146"/>
                  </a:lnTo>
                  <a:lnTo>
                    <a:pt x="2174004" y="2557463"/>
                  </a:lnTo>
                  <a:lnTo>
                    <a:pt x="2164147" y="2557463"/>
                  </a:lnTo>
                  <a:lnTo>
                    <a:pt x="2153971" y="2557146"/>
                  </a:lnTo>
                  <a:lnTo>
                    <a:pt x="2145703" y="2556193"/>
                  </a:lnTo>
                  <a:lnTo>
                    <a:pt x="2139026" y="2554923"/>
                  </a:lnTo>
                  <a:lnTo>
                    <a:pt x="2133302" y="2553336"/>
                  </a:lnTo>
                  <a:lnTo>
                    <a:pt x="2128850" y="2551113"/>
                  </a:lnTo>
                  <a:lnTo>
                    <a:pt x="2125352" y="2548891"/>
                  </a:lnTo>
                  <a:lnTo>
                    <a:pt x="2123762" y="2547303"/>
                  </a:lnTo>
                  <a:lnTo>
                    <a:pt x="2122808" y="2545716"/>
                  </a:lnTo>
                  <a:lnTo>
                    <a:pt x="2121854" y="2544446"/>
                  </a:lnTo>
                  <a:lnTo>
                    <a:pt x="2121536" y="2542858"/>
                  </a:lnTo>
                  <a:lnTo>
                    <a:pt x="2120900" y="2539366"/>
                  </a:lnTo>
                  <a:lnTo>
                    <a:pt x="2121218" y="2535873"/>
                  </a:lnTo>
                  <a:lnTo>
                    <a:pt x="2122490" y="2532380"/>
                  </a:lnTo>
                  <a:lnTo>
                    <a:pt x="2124398" y="2528570"/>
                  </a:lnTo>
                  <a:lnTo>
                    <a:pt x="2126624" y="2524443"/>
                  </a:lnTo>
                  <a:lnTo>
                    <a:pt x="2129486" y="2520633"/>
                  </a:lnTo>
                  <a:lnTo>
                    <a:pt x="2132984" y="2516505"/>
                  </a:lnTo>
                  <a:lnTo>
                    <a:pt x="2137118" y="2512060"/>
                  </a:lnTo>
                  <a:lnTo>
                    <a:pt x="2141252" y="2507933"/>
                  </a:lnTo>
                  <a:lnTo>
                    <a:pt x="2150155" y="2499678"/>
                  </a:lnTo>
                  <a:lnTo>
                    <a:pt x="2160013" y="2491740"/>
                  </a:lnTo>
                  <a:lnTo>
                    <a:pt x="2169871" y="2484120"/>
                  </a:lnTo>
                  <a:lnTo>
                    <a:pt x="2178774" y="2477770"/>
                  </a:lnTo>
                  <a:lnTo>
                    <a:pt x="2193402" y="2467610"/>
                  </a:lnTo>
                  <a:lnTo>
                    <a:pt x="2199444" y="2463800"/>
                  </a:lnTo>
                  <a:close/>
                  <a:moveTo>
                    <a:pt x="417513" y="2463800"/>
                  </a:moveTo>
                  <a:lnTo>
                    <a:pt x="545027" y="2463800"/>
                  </a:lnTo>
                  <a:lnTo>
                    <a:pt x="551069" y="2467610"/>
                  </a:lnTo>
                  <a:lnTo>
                    <a:pt x="565696" y="2477770"/>
                  </a:lnTo>
                  <a:lnTo>
                    <a:pt x="574918" y="2484120"/>
                  </a:lnTo>
                  <a:lnTo>
                    <a:pt x="584775" y="2491740"/>
                  </a:lnTo>
                  <a:lnTo>
                    <a:pt x="594315" y="2499678"/>
                  </a:lnTo>
                  <a:lnTo>
                    <a:pt x="603537" y="2507933"/>
                  </a:lnTo>
                  <a:lnTo>
                    <a:pt x="607671" y="2512060"/>
                  </a:lnTo>
                  <a:lnTo>
                    <a:pt x="611805" y="2516505"/>
                  </a:lnTo>
                  <a:lnTo>
                    <a:pt x="614984" y="2520633"/>
                  </a:lnTo>
                  <a:lnTo>
                    <a:pt x="618164" y="2524443"/>
                  </a:lnTo>
                  <a:lnTo>
                    <a:pt x="620390" y="2528570"/>
                  </a:lnTo>
                  <a:lnTo>
                    <a:pt x="622298" y="2532380"/>
                  </a:lnTo>
                  <a:lnTo>
                    <a:pt x="623570" y="2535873"/>
                  </a:lnTo>
                  <a:lnTo>
                    <a:pt x="623888" y="2539366"/>
                  </a:lnTo>
                  <a:lnTo>
                    <a:pt x="622934" y="2542858"/>
                  </a:lnTo>
                  <a:lnTo>
                    <a:pt x="622616" y="2544446"/>
                  </a:lnTo>
                  <a:lnTo>
                    <a:pt x="621980" y="2545716"/>
                  </a:lnTo>
                  <a:lnTo>
                    <a:pt x="620708" y="2547303"/>
                  </a:lnTo>
                  <a:lnTo>
                    <a:pt x="619436" y="2548891"/>
                  </a:lnTo>
                  <a:lnTo>
                    <a:pt x="615938" y="2551113"/>
                  </a:lnTo>
                  <a:lnTo>
                    <a:pt x="611487" y="2553336"/>
                  </a:lnTo>
                  <a:lnTo>
                    <a:pt x="605763" y="2554923"/>
                  </a:lnTo>
                  <a:lnTo>
                    <a:pt x="599085" y="2556193"/>
                  </a:lnTo>
                  <a:lnTo>
                    <a:pt x="590817" y="2557146"/>
                  </a:lnTo>
                  <a:lnTo>
                    <a:pt x="580642" y="2557463"/>
                  </a:lnTo>
                  <a:lnTo>
                    <a:pt x="570784" y="2557463"/>
                  </a:lnTo>
                  <a:lnTo>
                    <a:pt x="561244" y="2557146"/>
                  </a:lnTo>
                  <a:lnTo>
                    <a:pt x="552659" y="2555876"/>
                  </a:lnTo>
                  <a:lnTo>
                    <a:pt x="544073" y="2554606"/>
                  </a:lnTo>
                  <a:lnTo>
                    <a:pt x="536123" y="2552066"/>
                  </a:lnTo>
                  <a:lnTo>
                    <a:pt x="528173" y="2549843"/>
                  </a:lnTo>
                  <a:lnTo>
                    <a:pt x="520542" y="2547303"/>
                  </a:lnTo>
                  <a:lnTo>
                    <a:pt x="513546" y="2543811"/>
                  </a:lnTo>
                  <a:lnTo>
                    <a:pt x="506232" y="2540636"/>
                  </a:lnTo>
                  <a:lnTo>
                    <a:pt x="499554" y="2537143"/>
                  </a:lnTo>
                  <a:lnTo>
                    <a:pt x="493195" y="2533333"/>
                  </a:lnTo>
                  <a:lnTo>
                    <a:pt x="480475" y="2525078"/>
                  </a:lnTo>
                  <a:lnTo>
                    <a:pt x="468391" y="2516188"/>
                  </a:lnTo>
                  <a:lnTo>
                    <a:pt x="462668" y="2512695"/>
                  </a:lnTo>
                  <a:lnTo>
                    <a:pt x="460760" y="2511425"/>
                  </a:lnTo>
                  <a:lnTo>
                    <a:pt x="458852" y="2511108"/>
                  </a:lnTo>
                  <a:lnTo>
                    <a:pt x="457580" y="2510790"/>
                  </a:lnTo>
                  <a:lnTo>
                    <a:pt x="456626" y="2511108"/>
                  </a:lnTo>
                  <a:lnTo>
                    <a:pt x="455990" y="2511425"/>
                  </a:lnTo>
                  <a:lnTo>
                    <a:pt x="455036" y="2512060"/>
                  </a:lnTo>
                  <a:lnTo>
                    <a:pt x="454400" y="2513965"/>
                  </a:lnTo>
                  <a:lnTo>
                    <a:pt x="453446" y="2515235"/>
                  </a:lnTo>
                  <a:lnTo>
                    <a:pt x="452492" y="2516823"/>
                  </a:lnTo>
                  <a:lnTo>
                    <a:pt x="452174" y="2517140"/>
                  </a:lnTo>
                  <a:lnTo>
                    <a:pt x="450902" y="2517140"/>
                  </a:lnTo>
                  <a:lnTo>
                    <a:pt x="436274" y="2516505"/>
                  </a:lnTo>
                  <a:lnTo>
                    <a:pt x="428325" y="2515870"/>
                  </a:lnTo>
                  <a:lnTo>
                    <a:pt x="425463" y="2515235"/>
                  </a:lnTo>
                  <a:lnTo>
                    <a:pt x="423555" y="2514283"/>
                  </a:lnTo>
                  <a:lnTo>
                    <a:pt x="420693" y="2502218"/>
                  </a:lnTo>
                  <a:lnTo>
                    <a:pt x="419421" y="2492058"/>
                  </a:lnTo>
                  <a:lnTo>
                    <a:pt x="418149" y="2483803"/>
                  </a:lnTo>
                  <a:lnTo>
                    <a:pt x="418149" y="2477770"/>
                  </a:lnTo>
                  <a:lnTo>
                    <a:pt x="418467" y="2473325"/>
                  </a:lnTo>
                  <a:lnTo>
                    <a:pt x="418785" y="2470150"/>
                  </a:lnTo>
                  <a:lnTo>
                    <a:pt x="419421" y="2467928"/>
                  </a:lnTo>
                  <a:lnTo>
                    <a:pt x="417513" y="2463800"/>
                  </a:lnTo>
                  <a:close/>
                  <a:moveTo>
                    <a:pt x="2051490" y="2346325"/>
                  </a:moveTo>
                  <a:lnTo>
                    <a:pt x="2152651" y="2346325"/>
                  </a:lnTo>
                  <a:lnTo>
                    <a:pt x="2151061" y="2349527"/>
                  </a:lnTo>
                  <a:lnTo>
                    <a:pt x="2151697" y="2351449"/>
                  </a:lnTo>
                  <a:lnTo>
                    <a:pt x="2152015" y="2353690"/>
                  </a:lnTo>
                  <a:lnTo>
                    <a:pt x="2152333" y="2357533"/>
                  </a:lnTo>
                  <a:lnTo>
                    <a:pt x="2152015" y="2362336"/>
                  </a:lnTo>
                  <a:lnTo>
                    <a:pt x="2151697" y="2368741"/>
                  </a:lnTo>
                  <a:lnTo>
                    <a:pt x="2150106" y="2376747"/>
                  </a:lnTo>
                  <a:lnTo>
                    <a:pt x="2148198" y="2386674"/>
                  </a:lnTo>
                  <a:lnTo>
                    <a:pt x="2146289" y="2387314"/>
                  </a:lnTo>
                  <a:lnTo>
                    <a:pt x="2144062" y="2387634"/>
                  </a:lnTo>
                  <a:lnTo>
                    <a:pt x="2137700" y="2388595"/>
                  </a:lnTo>
                  <a:lnTo>
                    <a:pt x="2125929" y="2388915"/>
                  </a:lnTo>
                  <a:lnTo>
                    <a:pt x="2125611" y="2388915"/>
                  </a:lnTo>
                  <a:lnTo>
                    <a:pt x="2124975" y="2388595"/>
                  </a:lnTo>
                  <a:lnTo>
                    <a:pt x="2124021" y="2387314"/>
                  </a:lnTo>
                  <a:lnTo>
                    <a:pt x="2123702" y="2386354"/>
                  </a:lnTo>
                  <a:lnTo>
                    <a:pt x="2123066" y="2384752"/>
                  </a:lnTo>
                  <a:lnTo>
                    <a:pt x="2122112" y="2384432"/>
                  </a:lnTo>
                  <a:lnTo>
                    <a:pt x="2121794" y="2383792"/>
                  </a:lnTo>
                  <a:lnTo>
                    <a:pt x="2120521" y="2383792"/>
                  </a:lnTo>
                  <a:lnTo>
                    <a:pt x="2119885" y="2383792"/>
                  </a:lnTo>
                  <a:lnTo>
                    <a:pt x="2117022" y="2385073"/>
                  </a:lnTo>
                  <a:lnTo>
                    <a:pt x="2112250" y="2387955"/>
                  </a:lnTo>
                  <a:lnTo>
                    <a:pt x="2103025" y="2395000"/>
                  </a:lnTo>
                  <a:lnTo>
                    <a:pt x="2092845" y="2401724"/>
                  </a:lnTo>
                  <a:lnTo>
                    <a:pt x="2087437" y="2404927"/>
                  </a:lnTo>
                  <a:lnTo>
                    <a:pt x="2082347" y="2407489"/>
                  </a:lnTo>
                  <a:lnTo>
                    <a:pt x="2076621" y="2410371"/>
                  </a:lnTo>
                  <a:lnTo>
                    <a:pt x="2070895" y="2412612"/>
                  </a:lnTo>
                  <a:lnTo>
                    <a:pt x="2064850" y="2415174"/>
                  </a:lnTo>
                  <a:lnTo>
                    <a:pt x="2058806" y="2416775"/>
                  </a:lnTo>
                  <a:lnTo>
                    <a:pt x="2052444" y="2418376"/>
                  </a:lnTo>
                  <a:lnTo>
                    <a:pt x="2045763" y="2419657"/>
                  </a:lnTo>
                  <a:lnTo>
                    <a:pt x="2038447" y="2420618"/>
                  </a:lnTo>
                  <a:lnTo>
                    <a:pt x="2031448" y="2420938"/>
                  </a:lnTo>
                  <a:lnTo>
                    <a:pt x="2023495" y="2420938"/>
                  </a:lnTo>
                  <a:lnTo>
                    <a:pt x="2015542" y="2420618"/>
                  </a:lnTo>
                  <a:lnTo>
                    <a:pt x="2008862" y="2419977"/>
                  </a:lnTo>
                  <a:lnTo>
                    <a:pt x="2003454" y="2418697"/>
                  </a:lnTo>
                  <a:lnTo>
                    <a:pt x="1999000" y="2417736"/>
                  </a:lnTo>
                  <a:lnTo>
                    <a:pt x="1995501" y="2415814"/>
                  </a:lnTo>
                  <a:lnTo>
                    <a:pt x="1992638" y="2413893"/>
                  </a:lnTo>
                  <a:lnTo>
                    <a:pt x="1990729" y="2411652"/>
                  </a:lnTo>
                  <a:lnTo>
                    <a:pt x="1989456" y="2409410"/>
                  </a:lnTo>
                  <a:lnTo>
                    <a:pt x="1989138" y="2406528"/>
                  </a:lnTo>
                  <a:lnTo>
                    <a:pt x="1989456" y="2403966"/>
                  </a:lnTo>
                  <a:lnTo>
                    <a:pt x="1990411" y="2401084"/>
                  </a:lnTo>
                  <a:lnTo>
                    <a:pt x="1991683" y="2397882"/>
                  </a:lnTo>
                  <a:lnTo>
                    <a:pt x="1993592" y="2394679"/>
                  </a:lnTo>
                  <a:lnTo>
                    <a:pt x="1996137" y="2391477"/>
                  </a:lnTo>
                  <a:lnTo>
                    <a:pt x="1999000" y="2387955"/>
                  </a:lnTo>
                  <a:lnTo>
                    <a:pt x="2005362" y="2381230"/>
                  </a:lnTo>
                  <a:lnTo>
                    <a:pt x="2012679" y="2374825"/>
                  </a:lnTo>
                  <a:lnTo>
                    <a:pt x="2019996" y="2368421"/>
                  </a:lnTo>
                  <a:lnTo>
                    <a:pt x="2027949" y="2362336"/>
                  </a:lnTo>
                  <a:lnTo>
                    <a:pt x="2035265" y="2356893"/>
                  </a:lnTo>
                  <a:lnTo>
                    <a:pt x="2046718" y="2349527"/>
                  </a:lnTo>
                  <a:lnTo>
                    <a:pt x="2051490" y="2346325"/>
                  </a:lnTo>
                  <a:close/>
                  <a:moveTo>
                    <a:pt x="592138" y="2346325"/>
                  </a:moveTo>
                  <a:lnTo>
                    <a:pt x="693618" y="2346325"/>
                  </a:lnTo>
                  <a:lnTo>
                    <a:pt x="698072" y="2349527"/>
                  </a:lnTo>
                  <a:lnTo>
                    <a:pt x="709842" y="2356893"/>
                  </a:lnTo>
                  <a:lnTo>
                    <a:pt x="716841" y="2362336"/>
                  </a:lnTo>
                  <a:lnTo>
                    <a:pt x="724794" y="2368421"/>
                  </a:lnTo>
                  <a:lnTo>
                    <a:pt x="732428" y="2374825"/>
                  </a:lnTo>
                  <a:lnTo>
                    <a:pt x="739427" y="2381230"/>
                  </a:lnTo>
                  <a:lnTo>
                    <a:pt x="746108" y="2387955"/>
                  </a:lnTo>
                  <a:lnTo>
                    <a:pt x="748971" y="2391477"/>
                  </a:lnTo>
                  <a:lnTo>
                    <a:pt x="751197" y="2394679"/>
                  </a:lnTo>
                  <a:lnTo>
                    <a:pt x="753106" y="2397882"/>
                  </a:lnTo>
                  <a:lnTo>
                    <a:pt x="754697" y="2401084"/>
                  </a:lnTo>
                  <a:lnTo>
                    <a:pt x="755333" y="2403966"/>
                  </a:lnTo>
                  <a:lnTo>
                    <a:pt x="755651" y="2406528"/>
                  </a:lnTo>
                  <a:lnTo>
                    <a:pt x="755333" y="2409410"/>
                  </a:lnTo>
                  <a:lnTo>
                    <a:pt x="754379" y="2411652"/>
                  </a:lnTo>
                  <a:lnTo>
                    <a:pt x="752470" y="2413893"/>
                  </a:lnTo>
                  <a:lnTo>
                    <a:pt x="749607" y="2415814"/>
                  </a:lnTo>
                  <a:lnTo>
                    <a:pt x="746108" y="2417736"/>
                  </a:lnTo>
                  <a:lnTo>
                    <a:pt x="741336" y="2418697"/>
                  </a:lnTo>
                  <a:lnTo>
                    <a:pt x="736246" y="2419977"/>
                  </a:lnTo>
                  <a:lnTo>
                    <a:pt x="729565" y="2420618"/>
                  </a:lnTo>
                  <a:lnTo>
                    <a:pt x="721612" y="2420938"/>
                  </a:lnTo>
                  <a:lnTo>
                    <a:pt x="713659" y="2420938"/>
                  </a:lnTo>
                  <a:lnTo>
                    <a:pt x="706343" y="2420618"/>
                  </a:lnTo>
                  <a:lnTo>
                    <a:pt x="699344" y="2419657"/>
                  </a:lnTo>
                  <a:lnTo>
                    <a:pt x="692346" y="2418376"/>
                  </a:lnTo>
                  <a:lnTo>
                    <a:pt x="685983" y="2416775"/>
                  </a:lnTo>
                  <a:lnTo>
                    <a:pt x="679939" y="2415174"/>
                  </a:lnTo>
                  <a:lnTo>
                    <a:pt x="673895" y="2412612"/>
                  </a:lnTo>
                  <a:lnTo>
                    <a:pt x="668487" y="2410371"/>
                  </a:lnTo>
                  <a:lnTo>
                    <a:pt x="662760" y="2407489"/>
                  </a:lnTo>
                  <a:lnTo>
                    <a:pt x="657352" y="2404927"/>
                  </a:lnTo>
                  <a:lnTo>
                    <a:pt x="652263" y="2401724"/>
                  </a:lnTo>
                  <a:lnTo>
                    <a:pt x="642083" y="2395000"/>
                  </a:lnTo>
                  <a:lnTo>
                    <a:pt x="632539" y="2387955"/>
                  </a:lnTo>
                  <a:lnTo>
                    <a:pt x="628086" y="2385073"/>
                  </a:lnTo>
                  <a:lnTo>
                    <a:pt x="624904" y="2383792"/>
                  </a:lnTo>
                  <a:lnTo>
                    <a:pt x="624268" y="2383792"/>
                  </a:lnTo>
                  <a:lnTo>
                    <a:pt x="623314" y="2383792"/>
                  </a:lnTo>
                  <a:lnTo>
                    <a:pt x="622678" y="2384432"/>
                  </a:lnTo>
                  <a:lnTo>
                    <a:pt x="622041" y="2384752"/>
                  </a:lnTo>
                  <a:lnTo>
                    <a:pt x="621405" y="2386354"/>
                  </a:lnTo>
                  <a:lnTo>
                    <a:pt x="620769" y="2387314"/>
                  </a:lnTo>
                  <a:lnTo>
                    <a:pt x="620133" y="2388595"/>
                  </a:lnTo>
                  <a:lnTo>
                    <a:pt x="619496" y="2388915"/>
                  </a:lnTo>
                  <a:lnTo>
                    <a:pt x="619178" y="2388915"/>
                  </a:lnTo>
                  <a:lnTo>
                    <a:pt x="607408" y="2388595"/>
                  </a:lnTo>
                  <a:lnTo>
                    <a:pt x="601045" y="2387634"/>
                  </a:lnTo>
                  <a:lnTo>
                    <a:pt x="598819" y="2387314"/>
                  </a:lnTo>
                  <a:lnTo>
                    <a:pt x="596910" y="2386674"/>
                  </a:lnTo>
                  <a:lnTo>
                    <a:pt x="595001" y="2376747"/>
                  </a:lnTo>
                  <a:lnTo>
                    <a:pt x="593411" y="2368741"/>
                  </a:lnTo>
                  <a:lnTo>
                    <a:pt x="593092" y="2362336"/>
                  </a:lnTo>
                  <a:lnTo>
                    <a:pt x="592774" y="2357533"/>
                  </a:lnTo>
                  <a:lnTo>
                    <a:pt x="593092" y="2353690"/>
                  </a:lnTo>
                  <a:lnTo>
                    <a:pt x="593411" y="2351449"/>
                  </a:lnTo>
                  <a:lnTo>
                    <a:pt x="593729" y="2349527"/>
                  </a:lnTo>
                  <a:lnTo>
                    <a:pt x="592138" y="2346325"/>
                  </a:lnTo>
                  <a:close/>
                  <a:moveTo>
                    <a:pt x="1474788" y="2290762"/>
                  </a:moveTo>
                  <a:lnTo>
                    <a:pt x="1567135" y="2290762"/>
                  </a:lnTo>
                  <a:lnTo>
                    <a:pt x="1571609" y="2293338"/>
                  </a:lnTo>
                  <a:lnTo>
                    <a:pt x="1582473" y="2300422"/>
                  </a:lnTo>
                  <a:lnTo>
                    <a:pt x="1588864" y="2305252"/>
                  </a:lnTo>
                  <a:lnTo>
                    <a:pt x="1595894" y="2310404"/>
                  </a:lnTo>
                  <a:lnTo>
                    <a:pt x="1602924" y="2316522"/>
                  </a:lnTo>
                  <a:lnTo>
                    <a:pt x="1609634" y="2322640"/>
                  </a:lnTo>
                  <a:lnTo>
                    <a:pt x="1615386" y="2328758"/>
                  </a:lnTo>
                  <a:lnTo>
                    <a:pt x="1617942" y="2331978"/>
                  </a:lnTo>
                  <a:lnTo>
                    <a:pt x="1620179" y="2334875"/>
                  </a:lnTo>
                  <a:lnTo>
                    <a:pt x="1621776" y="2337451"/>
                  </a:lnTo>
                  <a:lnTo>
                    <a:pt x="1623374" y="2340671"/>
                  </a:lnTo>
                  <a:lnTo>
                    <a:pt x="1624013" y="2343247"/>
                  </a:lnTo>
                  <a:lnTo>
                    <a:pt x="1624013" y="2345501"/>
                  </a:lnTo>
                  <a:lnTo>
                    <a:pt x="1623694" y="2348399"/>
                  </a:lnTo>
                  <a:lnTo>
                    <a:pt x="1622735" y="2350009"/>
                  </a:lnTo>
                  <a:lnTo>
                    <a:pt x="1620818" y="2352585"/>
                  </a:lnTo>
                  <a:lnTo>
                    <a:pt x="1618581" y="2353873"/>
                  </a:lnTo>
                  <a:lnTo>
                    <a:pt x="1615386" y="2355483"/>
                  </a:lnTo>
                  <a:lnTo>
                    <a:pt x="1611232" y="2357093"/>
                  </a:lnTo>
                  <a:lnTo>
                    <a:pt x="1606119" y="2357737"/>
                  </a:lnTo>
                  <a:lnTo>
                    <a:pt x="1600048" y="2358703"/>
                  </a:lnTo>
                  <a:lnTo>
                    <a:pt x="1593018" y="2359025"/>
                  </a:lnTo>
                  <a:lnTo>
                    <a:pt x="1585668" y="2359025"/>
                  </a:lnTo>
                  <a:lnTo>
                    <a:pt x="1578958" y="2358703"/>
                  </a:lnTo>
                  <a:lnTo>
                    <a:pt x="1572567" y="2357415"/>
                  </a:lnTo>
                  <a:lnTo>
                    <a:pt x="1566496" y="2356127"/>
                  </a:lnTo>
                  <a:lnTo>
                    <a:pt x="1560744" y="2355161"/>
                  </a:lnTo>
                  <a:lnTo>
                    <a:pt x="1554993" y="2353229"/>
                  </a:lnTo>
                  <a:lnTo>
                    <a:pt x="1549560" y="2351297"/>
                  </a:lnTo>
                  <a:lnTo>
                    <a:pt x="1544128" y="2349043"/>
                  </a:lnTo>
                  <a:lnTo>
                    <a:pt x="1539335" y="2346467"/>
                  </a:lnTo>
                  <a:lnTo>
                    <a:pt x="1529749" y="2340993"/>
                  </a:lnTo>
                  <a:lnTo>
                    <a:pt x="1520802" y="2334875"/>
                  </a:lnTo>
                  <a:lnTo>
                    <a:pt x="1511535" y="2328758"/>
                  </a:lnTo>
                  <a:lnTo>
                    <a:pt x="1507701" y="2326182"/>
                  </a:lnTo>
                  <a:lnTo>
                    <a:pt x="1505144" y="2324894"/>
                  </a:lnTo>
                  <a:lnTo>
                    <a:pt x="1503866" y="2324572"/>
                  </a:lnTo>
                  <a:lnTo>
                    <a:pt x="1503227" y="2324894"/>
                  </a:lnTo>
                  <a:lnTo>
                    <a:pt x="1502269" y="2325860"/>
                  </a:lnTo>
                  <a:lnTo>
                    <a:pt x="1501629" y="2326826"/>
                  </a:lnTo>
                  <a:lnTo>
                    <a:pt x="1500990" y="2328114"/>
                  </a:lnTo>
                  <a:lnTo>
                    <a:pt x="1500351" y="2329080"/>
                  </a:lnTo>
                  <a:lnTo>
                    <a:pt x="1499712" y="2329080"/>
                  </a:lnTo>
                  <a:lnTo>
                    <a:pt x="1499073" y="2329080"/>
                  </a:lnTo>
                  <a:lnTo>
                    <a:pt x="1488528" y="2328758"/>
                  </a:lnTo>
                  <a:lnTo>
                    <a:pt x="1482777" y="2328436"/>
                  </a:lnTo>
                  <a:lnTo>
                    <a:pt x="1480540" y="2328114"/>
                  </a:lnTo>
                  <a:lnTo>
                    <a:pt x="1478942" y="2327148"/>
                  </a:lnTo>
                  <a:lnTo>
                    <a:pt x="1477025" y="2318132"/>
                  </a:lnTo>
                  <a:lnTo>
                    <a:pt x="1476066" y="2310726"/>
                  </a:lnTo>
                  <a:lnTo>
                    <a:pt x="1475747" y="2305252"/>
                  </a:lnTo>
                  <a:lnTo>
                    <a:pt x="1475108" y="2300422"/>
                  </a:lnTo>
                  <a:lnTo>
                    <a:pt x="1475747" y="2297202"/>
                  </a:lnTo>
                  <a:lnTo>
                    <a:pt x="1476066" y="2294948"/>
                  </a:lnTo>
                  <a:lnTo>
                    <a:pt x="1476386" y="2293338"/>
                  </a:lnTo>
                  <a:lnTo>
                    <a:pt x="1474788" y="2290762"/>
                  </a:lnTo>
                  <a:close/>
                  <a:moveTo>
                    <a:pt x="1243723" y="2290762"/>
                  </a:moveTo>
                  <a:lnTo>
                    <a:pt x="1335088" y="2290762"/>
                  </a:lnTo>
                  <a:lnTo>
                    <a:pt x="1333507" y="2293338"/>
                  </a:lnTo>
                  <a:lnTo>
                    <a:pt x="1334140" y="2294948"/>
                  </a:lnTo>
                  <a:lnTo>
                    <a:pt x="1334140" y="2297202"/>
                  </a:lnTo>
                  <a:lnTo>
                    <a:pt x="1334456" y="2300422"/>
                  </a:lnTo>
                  <a:lnTo>
                    <a:pt x="1334456" y="2305252"/>
                  </a:lnTo>
                  <a:lnTo>
                    <a:pt x="1333824" y="2310726"/>
                  </a:lnTo>
                  <a:lnTo>
                    <a:pt x="1332559" y="2318132"/>
                  </a:lnTo>
                  <a:lnTo>
                    <a:pt x="1330978" y="2327148"/>
                  </a:lnTo>
                  <a:lnTo>
                    <a:pt x="1329398" y="2328114"/>
                  </a:lnTo>
                  <a:lnTo>
                    <a:pt x="1327185" y="2328436"/>
                  </a:lnTo>
                  <a:lnTo>
                    <a:pt x="1321494" y="2328758"/>
                  </a:lnTo>
                  <a:lnTo>
                    <a:pt x="1311061" y="2329080"/>
                  </a:lnTo>
                  <a:lnTo>
                    <a:pt x="1310113" y="2329080"/>
                  </a:lnTo>
                  <a:lnTo>
                    <a:pt x="1309797" y="2329080"/>
                  </a:lnTo>
                  <a:lnTo>
                    <a:pt x="1309165" y="2328114"/>
                  </a:lnTo>
                  <a:lnTo>
                    <a:pt x="1308848" y="2326826"/>
                  </a:lnTo>
                  <a:lnTo>
                    <a:pt x="1307900" y="2325860"/>
                  </a:lnTo>
                  <a:lnTo>
                    <a:pt x="1306952" y="2324894"/>
                  </a:lnTo>
                  <a:lnTo>
                    <a:pt x="1306003" y="2324572"/>
                  </a:lnTo>
                  <a:lnTo>
                    <a:pt x="1305371" y="2324894"/>
                  </a:lnTo>
                  <a:lnTo>
                    <a:pt x="1302842" y="2326182"/>
                  </a:lnTo>
                  <a:lnTo>
                    <a:pt x="1298732" y="2328758"/>
                  </a:lnTo>
                  <a:lnTo>
                    <a:pt x="1289880" y="2334875"/>
                  </a:lnTo>
                  <a:lnTo>
                    <a:pt x="1281028" y="2340993"/>
                  </a:lnTo>
                  <a:lnTo>
                    <a:pt x="1271228" y="2346467"/>
                  </a:lnTo>
                  <a:lnTo>
                    <a:pt x="1266485" y="2349043"/>
                  </a:lnTo>
                  <a:lnTo>
                    <a:pt x="1261111" y="2351297"/>
                  </a:lnTo>
                  <a:lnTo>
                    <a:pt x="1256053" y="2353229"/>
                  </a:lnTo>
                  <a:lnTo>
                    <a:pt x="1250362" y="2355161"/>
                  </a:lnTo>
                  <a:lnTo>
                    <a:pt x="1244356" y="2356127"/>
                  </a:lnTo>
                  <a:lnTo>
                    <a:pt x="1238349" y="2357415"/>
                  </a:lnTo>
                  <a:lnTo>
                    <a:pt x="1232026" y="2358703"/>
                  </a:lnTo>
                  <a:lnTo>
                    <a:pt x="1225387" y="2359025"/>
                  </a:lnTo>
                  <a:lnTo>
                    <a:pt x="1218116" y="2359025"/>
                  </a:lnTo>
                  <a:lnTo>
                    <a:pt x="1211161" y="2358703"/>
                  </a:lnTo>
                  <a:lnTo>
                    <a:pt x="1205154" y="2357737"/>
                  </a:lnTo>
                  <a:lnTo>
                    <a:pt x="1200096" y="2357093"/>
                  </a:lnTo>
                  <a:lnTo>
                    <a:pt x="1195986" y="2355483"/>
                  </a:lnTo>
                  <a:lnTo>
                    <a:pt x="1193141" y="2353873"/>
                  </a:lnTo>
                  <a:lnTo>
                    <a:pt x="1190295" y="2352585"/>
                  </a:lnTo>
                  <a:lnTo>
                    <a:pt x="1189031" y="2350009"/>
                  </a:lnTo>
                  <a:lnTo>
                    <a:pt x="1187766" y="2348399"/>
                  </a:lnTo>
                  <a:lnTo>
                    <a:pt x="1187450" y="2345501"/>
                  </a:lnTo>
                  <a:lnTo>
                    <a:pt x="1187766" y="2343247"/>
                  </a:lnTo>
                  <a:lnTo>
                    <a:pt x="1188715" y="2340671"/>
                  </a:lnTo>
                  <a:lnTo>
                    <a:pt x="1189663" y="2337451"/>
                  </a:lnTo>
                  <a:lnTo>
                    <a:pt x="1191560" y="2334875"/>
                  </a:lnTo>
                  <a:lnTo>
                    <a:pt x="1193457" y="2331978"/>
                  </a:lnTo>
                  <a:lnTo>
                    <a:pt x="1195986" y="2328758"/>
                  </a:lnTo>
                  <a:lnTo>
                    <a:pt x="1201676" y="2322640"/>
                  </a:lnTo>
                  <a:lnTo>
                    <a:pt x="1208315" y="2316522"/>
                  </a:lnTo>
                  <a:lnTo>
                    <a:pt x="1215271" y="2310404"/>
                  </a:lnTo>
                  <a:lnTo>
                    <a:pt x="1222226" y="2305252"/>
                  </a:lnTo>
                  <a:lnTo>
                    <a:pt x="1228865" y="2300422"/>
                  </a:lnTo>
                  <a:lnTo>
                    <a:pt x="1239613" y="2293338"/>
                  </a:lnTo>
                  <a:lnTo>
                    <a:pt x="1243723" y="2290762"/>
                  </a:lnTo>
                  <a:close/>
                  <a:moveTo>
                    <a:pt x="1481543" y="1798637"/>
                  </a:moveTo>
                  <a:lnTo>
                    <a:pt x="1701801" y="1798637"/>
                  </a:lnTo>
                  <a:lnTo>
                    <a:pt x="1567093" y="2273300"/>
                  </a:lnTo>
                  <a:lnTo>
                    <a:pt x="1465263" y="2273300"/>
                  </a:lnTo>
                  <a:lnTo>
                    <a:pt x="1481543" y="1798637"/>
                  </a:lnTo>
                  <a:close/>
                  <a:moveTo>
                    <a:pt x="1119188" y="1798637"/>
                  </a:moveTo>
                  <a:lnTo>
                    <a:pt x="1336331" y="1798637"/>
                  </a:lnTo>
                  <a:lnTo>
                    <a:pt x="1346201" y="2272028"/>
                  </a:lnTo>
                  <a:lnTo>
                    <a:pt x="1240177" y="2273300"/>
                  </a:lnTo>
                  <a:lnTo>
                    <a:pt x="1119188" y="1798637"/>
                  </a:lnTo>
                  <a:close/>
                  <a:moveTo>
                    <a:pt x="2677270" y="1559805"/>
                  </a:moveTo>
                  <a:lnTo>
                    <a:pt x="2530833" y="1600780"/>
                  </a:lnTo>
                  <a:lnTo>
                    <a:pt x="2674417" y="1589663"/>
                  </a:lnTo>
                  <a:lnTo>
                    <a:pt x="2677270" y="1559805"/>
                  </a:lnTo>
                  <a:close/>
                  <a:moveTo>
                    <a:pt x="64561" y="1559805"/>
                  </a:moveTo>
                  <a:lnTo>
                    <a:pt x="67742" y="1589663"/>
                  </a:lnTo>
                  <a:lnTo>
                    <a:pt x="211812" y="1600780"/>
                  </a:lnTo>
                  <a:lnTo>
                    <a:pt x="64561" y="1559805"/>
                  </a:lnTo>
                  <a:close/>
                  <a:moveTo>
                    <a:pt x="1743293" y="1510232"/>
                  </a:moveTo>
                  <a:lnTo>
                    <a:pt x="1815377" y="1673934"/>
                  </a:lnTo>
                  <a:lnTo>
                    <a:pt x="2196121" y="1673934"/>
                  </a:lnTo>
                  <a:lnTo>
                    <a:pt x="2051635" y="1522922"/>
                  </a:lnTo>
                  <a:lnTo>
                    <a:pt x="1743293" y="1510232"/>
                  </a:lnTo>
                  <a:close/>
                  <a:moveTo>
                    <a:pt x="1093583" y="1510232"/>
                  </a:moveTo>
                  <a:lnTo>
                    <a:pt x="785241" y="1522922"/>
                  </a:lnTo>
                  <a:lnTo>
                    <a:pt x="641072" y="1673934"/>
                  </a:lnTo>
                  <a:lnTo>
                    <a:pt x="1021499" y="1673934"/>
                  </a:lnTo>
                  <a:lnTo>
                    <a:pt x="1093583" y="1510232"/>
                  </a:lnTo>
                  <a:close/>
                  <a:moveTo>
                    <a:pt x="840494" y="1363662"/>
                  </a:moveTo>
                  <a:lnTo>
                    <a:pt x="1955417" y="1363662"/>
                  </a:lnTo>
                  <a:lnTo>
                    <a:pt x="2368551" y="1768475"/>
                  </a:lnTo>
                  <a:lnTo>
                    <a:pt x="398463" y="1768475"/>
                  </a:lnTo>
                  <a:lnTo>
                    <a:pt x="840494" y="1363662"/>
                  </a:lnTo>
                  <a:close/>
                  <a:moveTo>
                    <a:pt x="1125700" y="1131888"/>
                  </a:moveTo>
                  <a:lnTo>
                    <a:pt x="1123793" y="1132523"/>
                  </a:lnTo>
                  <a:lnTo>
                    <a:pt x="1121569" y="1134110"/>
                  </a:lnTo>
                  <a:lnTo>
                    <a:pt x="1118710" y="1136650"/>
                  </a:lnTo>
                  <a:lnTo>
                    <a:pt x="1111084" y="1144270"/>
                  </a:lnTo>
                  <a:lnTo>
                    <a:pt x="1101553" y="1155065"/>
                  </a:lnTo>
                  <a:lnTo>
                    <a:pt x="1077405" y="1184275"/>
                  </a:lnTo>
                  <a:lnTo>
                    <a:pt x="1046268" y="1220153"/>
                  </a:lnTo>
                  <a:lnTo>
                    <a:pt x="1059613" y="1236028"/>
                  </a:lnTo>
                  <a:lnTo>
                    <a:pt x="1064696" y="1242378"/>
                  </a:lnTo>
                  <a:lnTo>
                    <a:pt x="1070098" y="1248093"/>
                  </a:lnTo>
                  <a:lnTo>
                    <a:pt x="1074546" y="1252538"/>
                  </a:lnTo>
                  <a:lnTo>
                    <a:pt x="1078994" y="1256665"/>
                  </a:lnTo>
                  <a:lnTo>
                    <a:pt x="1083124" y="1260158"/>
                  </a:lnTo>
                  <a:lnTo>
                    <a:pt x="1087890" y="1263333"/>
                  </a:lnTo>
                  <a:lnTo>
                    <a:pt x="1092656" y="1266508"/>
                  </a:lnTo>
                  <a:lnTo>
                    <a:pt x="1098375" y="1269365"/>
                  </a:lnTo>
                  <a:lnTo>
                    <a:pt x="1111084" y="1276350"/>
                  </a:lnTo>
                  <a:lnTo>
                    <a:pt x="1127606" y="1284605"/>
                  </a:lnTo>
                  <a:lnTo>
                    <a:pt x="1149529" y="1295400"/>
                  </a:lnTo>
                  <a:lnTo>
                    <a:pt x="1139362" y="1143953"/>
                  </a:lnTo>
                  <a:lnTo>
                    <a:pt x="1136185" y="1141413"/>
                  </a:lnTo>
                  <a:lnTo>
                    <a:pt x="1133325" y="1138238"/>
                  </a:lnTo>
                  <a:lnTo>
                    <a:pt x="1126971" y="1132205"/>
                  </a:lnTo>
                  <a:lnTo>
                    <a:pt x="1126017" y="1131888"/>
                  </a:lnTo>
                  <a:lnTo>
                    <a:pt x="1125700" y="1131888"/>
                  </a:lnTo>
                  <a:close/>
                  <a:moveTo>
                    <a:pt x="505679" y="1004887"/>
                  </a:moveTo>
                  <a:lnTo>
                    <a:pt x="511721" y="1004887"/>
                  </a:lnTo>
                  <a:lnTo>
                    <a:pt x="517446" y="1005205"/>
                  </a:lnTo>
                  <a:lnTo>
                    <a:pt x="522535" y="1006158"/>
                  </a:lnTo>
                  <a:lnTo>
                    <a:pt x="528259" y="1007746"/>
                  </a:lnTo>
                  <a:lnTo>
                    <a:pt x="533348" y="1009969"/>
                  </a:lnTo>
                  <a:lnTo>
                    <a:pt x="538436" y="1012828"/>
                  </a:lnTo>
                  <a:lnTo>
                    <a:pt x="543207" y="1015687"/>
                  </a:lnTo>
                  <a:lnTo>
                    <a:pt x="548296" y="1019498"/>
                  </a:lnTo>
                  <a:lnTo>
                    <a:pt x="552748" y="1023310"/>
                  </a:lnTo>
                  <a:lnTo>
                    <a:pt x="557201" y="1028075"/>
                  </a:lnTo>
                  <a:lnTo>
                    <a:pt x="561335" y="1033157"/>
                  </a:lnTo>
                  <a:lnTo>
                    <a:pt x="566106" y="1038239"/>
                  </a:lnTo>
                  <a:lnTo>
                    <a:pt x="570240" y="1044274"/>
                  </a:lnTo>
                  <a:lnTo>
                    <a:pt x="573738" y="1050309"/>
                  </a:lnTo>
                  <a:lnTo>
                    <a:pt x="577555" y="1056980"/>
                  </a:lnTo>
                  <a:lnTo>
                    <a:pt x="581371" y="1063968"/>
                  </a:lnTo>
                  <a:lnTo>
                    <a:pt x="585188" y="1071274"/>
                  </a:lnTo>
                  <a:lnTo>
                    <a:pt x="588686" y="1078897"/>
                  </a:lnTo>
                  <a:lnTo>
                    <a:pt x="591867" y="1086838"/>
                  </a:lnTo>
                  <a:lnTo>
                    <a:pt x="598227" y="1103673"/>
                  </a:lnTo>
                  <a:lnTo>
                    <a:pt x="603952" y="1121461"/>
                  </a:lnTo>
                  <a:lnTo>
                    <a:pt x="609677" y="1140202"/>
                  </a:lnTo>
                  <a:lnTo>
                    <a:pt x="614447" y="1159260"/>
                  </a:lnTo>
                  <a:lnTo>
                    <a:pt x="619218" y="1179589"/>
                  </a:lnTo>
                  <a:lnTo>
                    <a:pt x="623670" y="1200553"/>
                  </a:lnTo>
                  <a:lnTo>
                    <a:pt x="627487" y="1221518"/>
                  </a:lnTo>
                  <a:lnTo>
                    <a:pt x="630667" y="1242799"/>
                  </a:lnTo>
                  <a:lnTo>
                    <a:pt x="634165" y="1264399"/>
                  </a:lnTo>
                  <a:lnTo>
                    <a:pt x="636710" y="1285681"/>
                  </a:lnTo>
                  <a:lnTo>
                    <a:pt x="639254" y="1306963"/>
                  </a:lnTo>
                  <a:lnTo>
                    <a:pt x="641798" y="1327927"/>
                  </a:lnTo>
                  <a:lnTo>
                    <a:pt x="643389" y="1348574"/>
                  </a:lnTo>
                  <a:lnTo>
                    <a:pt x="644979" y="1368903"/>
                  </a:lnTo>
                  <a:lnTo>
                    <a:pt x="647841" y="1407337"/>
                  </a:lnTo>
                  <a:lnTo>
                    <a:pt x="649431" y="1441960"/>
                  </a:lnTo>
                  <a:lnTo>
                    <a:pt x="650703" y="1471501"/>
                  </a:lnTo>
                  <a:lnTo>
                    <a:pt x="651021" y="1495641"/>
                  </a:lnTo>
                  <a:lnTo>
                    <a:pt x="645933" y="1500088"/>
                  </a:lnTo>
                  <a:lnTo>
                    <a:pt x="640526" y="1461971"/>
                  </a:lnTo>
                  <a:lnTo>
                    <a:pt x="635120" y="1423219"/>
                  </a:lnTo>
                  <a:lnTo>
                    <a:pt x="629713" y="1515335"/>
                  </a:lnTo>
                  <a:lnTo>
                    <a:pt x="623988" y="1520417"/>
                  </a:lnTo>
                  <a:lnTo>
                    <a:pt x="225488" y="1414008"/>
                  </a:lnTo>
                  <a:lnTo>
                    <a:pt x="154884" y="1399079"/>
                  </a:lnTo>
                  <a:lnTo>
                    <a:pt x="603316" y="1539476"/>
                  </a:lnTo>
                  <a:lnTo>
                    <a:pt x="319945" y="1798670"/>
                  </a:lnTo>
                  <a:lnTo>
                    <a:pt x="585824" y="1798670"/>
                  </a:lnTo>
                  <a:lnTo>
                    <a:pt x="752475" y="1798670"/>
                  </a:lnTo>
                  <a:lnTo>
                    <a:pt x="687596" y="2326906"/>
                  </a:lnTo>
                  <a:lnTo>
                    <a:pt x="595365" y="2326906"/>
                  </a:lnTo>
                  <a:lnTo>
                    <a:pt x="586778" y="1847904"/>
                  </a:lnTo>
                  <a:lnTo>
                    <a:pt x="581371" y="1857433"/>
                  </a:lnTo>
                  <a:lnTo>
                    <a:pt x="578509" y="1862516"/>
                  </a:lnTo>
                  <a:lnTo>
                    <a:pt x="575329" y="1866963"/>
                  </a:lnTo>
                  <a:lnTo>
                    <a:pt x="531758" y="2443162"/>
                  </a:lnTo>
                  <a:lnTo>
                    <a:pt x="415356" y="2443162"/>
                  </a:lnTo>
                  <a:lnTo>
                    <a:pt x="356837" y="1985125"/>
                  </a:lnTo>
                  <a:lnTo>
                    <a:pt x="349840" y="1985760"/>
                  </a:lnTo>
                  <a:lnTo>
                    <a:pt x="346024" y="1986078"/>
                  </a:lnTo>
                  <a:lnTo>
                    <a:pt x="342207" y="1986078"/>
                  </a:lnTo>
                  <a:lnTo>
                    <a:pt x="337437" y="1985760"/>
                  </a:lnTo>
                  <a:lnTo>
                    <a:pt x="332348" y="1985443"/>
                  </a:lnTo>
                  <a:lnTo>
                    <a:pt x="145661" y="1959078"/>
                  </a:lnTo>
                  <a:lnTo>
                    <a:pt x="141208" y="1957490"/>
                  </a:lnTo>
                  <a:lnTo>
                    <a:pt x="137074" y="1955267"/>
                  </a:lnTo>
                  <a:lnTo>
                    <a:pt x="133257" y="1952726"/>
                  </a:lnTo>
                  <a:lnTo>
                    <a:pt x="129441" y="1949867"/>
                  </a:lnTo>
                  <a:lnTo>
                    <a:pt x="125624" y="1946055"/>
                  </a:lnTo>
                  <a:lnTo>
                    <a:pt x="122126" y="1941926"/>
                  </a:lnTo>
                  <a:lnTo>
                    <a:pt x="119264" y="1937479"/>
                  </a:lnTo>
                  <a:lnTo>
                    <a:pt x="116401" y="1932397"/>
                  </a:lnTo>
                  <a:lnTo>
                    <a:pt x="113539" y="1927632"/>
                  </a:lnTo>
                  <a:lnTo>
                    <a:pt x="110995" y="1921914"/>
                  </a:lnTo>
                  <a:lnTo>
                    <a:pt x="108768" y="1916197"/>
                  </a:lnTo>
                  <a:lnTo>
                    <a:pt x="106542" y="1910162"/>
                  </a:lnTo>
                  <a:lnTo>
                    <a:pt x="102408" y="1897774"/>
                  </a:lnTo>
                  <a:lnTo>
                    <a:pt x="98909" y="1885068"/>
                  </a:lnTo>
                  <a:lnTo>
                    <a:pt x="96365" y="1872363"/>
                  </a:lnTo>
                  <a:lnTo>
                    <a:pt x="93503" y="1859339"/>
                  </a:lnTo>
                  <a:lnTo>
                    <a:pt x="90004" y="1836152"/>
                  </a:lnTo>
                  <a:lnTo>
                    <a:pt x="86824" y="1817728"/>
                  </a:lnTo>
                  <a:lnTo>
                    <a:pt x="85234" y="1811058"/>
                  </a:lnTo>
                  <a:lnTo>
                    <a:pt x="84280" y="1806293"/>
                  </a:lnTo>
                  <a:lnTo>
                    <a:pt x="83962" y="1800894"/>
                  </a:lnTo>
                  <a:lnTo>
                    <a:pt x="76965" y="1730695"/>
                  </a:lnTo>
                  <a:lnTo>
                    <a:pt x="69968" y="1653826"/>
                  </a:lnTo>
                  <a:lnTo>
                    <a:pt x="62017" y="1556628"/>
                  </a:lnTo>
                  <a:lnTo>
                    <a:pt x="52158" y="1552499"/>
                  </a:lnTo>
                  <a:lnTo>
                    <a:pt x="43571" y="1548687"/>
                  </a:lnTo>
                  <a:lnTo>
                    <a:pt x="35938" y="1545511"/>
                  </a:lnTo>
                  <a:lnTo>
                    <a:pt x="29895" y="1542017"/>
                  </a:lnTo>
                  <a:lnTo>
                    <a:pt x="25443" y="1538523"/>
                  </a:lnTo>
                  <a:lnTo>
                    <a:pt x="23535" y="1536617"/>
                  </a:lnTo>
                  <a:lnTo>
                    <a:pt x="21944" y="1535346"/>
                  </a:lnTo>
                  <a:lnTo>
                    <a:pt x="20990" y="1533758"/>
                  </a:lnTo>
                  <a:lnTo>
                    <a:pt x="20354" y="1532170"/>
                  </a:lnTo>
                  <a:lnTo>
                    <a:pt x="19718" y="1530582"/>
                  </a:lnTo>
                  <a:lnTo>
                    <a:pt x="20354" y="1529311"/>
                  </a:lnTo>
                  <a:lnTo>
                    <a:pt x="17492" y="1522641"/>
                  </a:lnTo>
                  <a:lnTo>
                    <a:pt x="15266" y="1515017"/>
                  </a:lnTo>
                  <a:lnTo>
                    <a:pt x="12721" y="1504853"/>
                  </a:lnTo>
                  <a:lnTo>
                    <a:pt x="10495" y="1493100"/>
                  </a:lnTo>
                  <a:lnTo>
                    <a:pt x="8269" y="1479759"/>
                  </a:lnTo>
                  <a:lnTo>
                    <a:pt x="6043" y="1465148"/>
                  </a:lnTo>
                  <a:lnTo>
                    <a:pt x="4134" y="1449583"/>
                  </a:lnTo>
                  <a:lnTo>
                    <a:pt x="2544" y="1432431"/>
                  </a:lnTo>
                  <a:lnTo>
                    <a:pt x="954" y="1414325"/>
                  </a:lnTo>
                  <a:lnTo>
                    <a:pt x="318" y="1395267"/>
                  </a:lnTo>
                  <a:lnTo>
                    <a:pt x="0" y="1375256"/>
                  </a:lnTo>
                  <a:lnTo>
                    <a:pt x="318" y="1354926"/>
                  </a:lnTo>
                  <a:lnTo>
                    <a:pt x="954" y="1333962"/>
                  </a:lnTo>
                  <a:lnTo>
                    <a:pt x="2544" y="1312363"/>
                  </a:lnTo>
                  <a:lnTo>
                    <a:pt x="4452" y="1290763"/>
                  </a:lnTo>
                  <a:lnTo>
                    <a:pt x="7315" y="1268846"/>
                  </a:lnTo>
                  <a:lnTo>
                    <a:pt x="11131" y="1246929"/>
                  </a:lnTo>
                  <a:lnTo>
                    <a:pt x="13357" y="1236447"/>
                  </a:lnTo>
                  <a:lnTo>
                    <a:pt x="15584" y="1225647"/>
                  </a:lnTo>
                  <a:lnTo>
                    <a:pt x="18446" y="1214847"/>
                  </a:lnTo>
                  <a:lnTo>
                    <a:pt x="21308" y="1204047"/>
                  </a:lnTo>
                  <a:lnTo>
                    <a:pt x="24489" y="1193248"/>
                  </a:lnTo>
                  <a:lnTo>
                    <a:pt x="27669" y="1183083"/>
                  </a:lnTo>
                  <a:lnTo>
                    <a:pt x="31486" y="1172601"/>
                  </a:lnTo>
                  <a:lnTo>
                    <a:pt x="35302" y="1162436"/>
                  </a:lnTo>
                  <a:lnTo>
                    <a:pt x="39436" y="1152272"/>
                  </a:lnTo>
                  <a:lnTo>
                    <a:pt x="43889" y="1142425"/>
                  </a:lnTo>
                  <a:lnTo>
                    <a:pt x="48978" y="1132578"/>
                  </a:lnTo>
                  <a:lnTo>
                    <a:pt x="54066" y="1123367"/>
                  </a:lnTo>
                  <a:lnTo>
                    <a:pt x="59473" y="1113838"/>
                  </a:lnTo>
                  <a:lnTo>
                    <a:pt x="64879" y="1104944"/>
                  </a:lnTo>
                  <a:lnTo>
                    <a:pt x="70922" y="1096050"/>
                  </a:lnTo>
                  <a:lnTo>
                    <a:pt x="77601" y="1087473"/>
                  </a:lnTo>
                  <a:lnTo>
                    <a:pt x="84280" y="1079215"/>
                  </a:lnTo>
                  <a:lnTo>
                    <a:pt x="91276" y="1071274"/>
                  </a:lnTo>
                  <a:lnTo>
                    <a:pt x="98591" y="1063968"/>
                  </a:lnTo>
                  <a:lnTo>
                    <a:pt x="106542" y="1056662"/>
                  </a:lnTo>
                  <a:lnTo>
                    <a:pt x="114811" y="1049674"/>
                  </a:lnTo>
                  <a:lnTo>
                    <a:pt x="123080" y="1043321"/>
                  </a:lnTo>
                  <a:lnTo>
                    <a:pt x="131985" y="1036651"/>
                  </a:lnTo>
                  <a:lnTo>
                    <a:pt x="141526" y="1031251"/>
                  </a:lnTo>
                  <a:lnTo>
                    <a:pt x="150749" y="1025851"/>
                  </a:lnTo>
                  <a:lnTo>
                    <a:pt x="160926" y="1021087"/>
                  </a:lnTo>
                  <a:lnTo>
                    <a:pt x="171740" y="1016322"/>
                  </a:lnTo>
                  <a:lnTo>
                    <a:pt x="182553" y="1012193"/>
                  </a:lnTo>
                  <a:lnTo>
                    <a:pt x="193684" y="1009016"/>
                  </a:lnTo>
                  <a:lnTo>
                    <a:pt x="205452" y="1005522"/>
                  </a:lnTo>
                  <a:lnTo>
                    <a:pt x="209904" y="1005522"/>
                  </a:lnTo>
                  <a:lnTo>
                    <a:pt x="218809" y="1005840"/>
                  </a:lnTo>
                  <a:lnTo>
                    <a:pt x="243298" y="1007428"/>
                  </a:lnTo>
                  <a:lnTo>
                    <a:pt x="280508" y="1009969"/>
                  </a:lnTo>
                  <a:lnTo>
                    <a:pt x="409313" y="1420361"/>
                  </a:lnTo>
                  <a:lnTo>
                    <a:pt x="397228" y="1297751"/>
                  </a:lnTo>
                  <a:lnTo>
                    <a:pt x="390867" y="1077309"/>
                  </a:lnTo>
                  <a:lnTo>
                    <a:pt x="382598" y="1056345"/>
                  </a:lnTo>
                  <a:lnTo>
                    <a:pt x="399136" y="1028392"/>
                  </a:lnTo>
                  <a:lnTo>
                    <a:pt x="436029" y="1028392"/>
                  </a:lnTo>
                  <a:lnTo>
                    <a:pt x="450976" y="1056345"/>
                  </a:lnTo>
                  <a:lnTo>
                    <a:pt x="443979" y="1081438"/>
                  </a:lnTo>
                  <a:lnTo>
                    <a:pt x="489141" y="1401937"/>
                  </a:lnTo>
                  <a:lnTo>
                    <a:pt x="481508" y="1015369"/>
                  </a:lnTo>
                  <a:lnTo>
                    <a:pt x="489459" y="1011875"/>
                  </a:lnTo>
                  <a:lnTo>
                    <a:pt x="495501" y="1009016"/>
                  </a:lnTo>
                  <a:lnTo>
                    <a:pt x="499000" y="1006793"/>
                  </a:lnTo>
                  <a:lnTo>
                    <a:pt x="499636" y="1005840"/>
                  </a:lnTo>
                  <a:lnTo>
                    <a:pt x="499954" y="1005522"/>
                  </a:lnTo>
                  <a:lnTo>
                    <a:pt x="505679" y="1004887"/>
                  </a:lnTo>
                  <a:close/>
                  <a:moveTo>
                    <a:pt x="2233205" y="1004887"/>
                  </a:moveTo>
                  <a:lnTo>
                    <a:pt x="2238276" y="1005205"/>
                  </a:lnTo>
                  <a:lnTo>
                    <a:pt x="2243665" y="1005522"/>
                  </a:lnTo>
                  <a:lnTo>
                    <a:pt x="2243665" y="1005840"/>
                  </a:lnTo>
                  <a:lnTo>
                    <a:pt x="2244299" y="1006793"/>
                  </a:lnTo>
                  <a:lnTo>
                    <a:pt x="2248102" y="1009016"/>
                  </a:lnTo>
                  <a:lnTo>
                    <a:pt x="2253808" y="1011875"/>
                  </a:lnTo>
                  <a:lnTo>
                    <a:pt x="2261732" y="1015369"/>
                  </a:lnTo>
                  <a:lnTo>
                    <a:pt x="2254441" y="1401937"/>
                  </a:lnTo>
                  <a:lnTo>
                    <a:pt x="2299133" y="1081438"/>
                  </a:lnTo>
                  <a:lnTo>
                    <a:pt x="2292160" y="1056345"/>
                  </a:lnTo>
                  <a:lnTo>
                    <a:pt x="2307374" y="1028392"/>
                  </a:lnTo>
                  <a:lnTo>
                    <a:pt x="2344142" y="1028392"/>
                  </a:lnTo>
                  <a:lnTo>
                    <a:pt x="2360307" y="1056345"/>
                  </a:lnTo>
                  <a:lnTo>
                    <a:pt x="2352066" y="1077309"/>
                  </a:lnTo>
                  <a:lnTo>
                    <a:pt x="2346044" y="1297751"/>
                  </a:lnTo>
                  <a:lnTo>
                    <a:pt x="2333682" y="1420361"/>
                  </a:lnTo>
                  <a:lnTo>
                    <a:pt x="2462052" y="1009969"/>
                  </a:lnTo>
                  <a:lnTo>
                    <a:pt x="2499137" y="1007428"/>
                  </a:lnTo>
                  <a:lnTo>
                    <a:pt x="2523860" y="1005840"/>
                  </a:lnTo>
                  <a:lnTo>
                    <a:pt x="2532735" y="1005522"/>
                  </a:lnTo>
                  <a:lnTo>
                    <a:pt x="2536855" y="1005522"/>
                  </a:lnTo>
                  <a:lnTo>
                    <a:pt x="2548266" y="1009016"/>
                  </a:lnTo>
                  <a:lnTo>
                    <a:pt x="2559677" y="1012193"/>
                  </a:lnTo>
                  <a:lnTo>
                    <a:pt x="2570453" y="1016322"/>
                  </a:lnTo>
                  <a:lnTo>
                    <a:pt x="2580913" y="1021087"/>
                  </a:lnTo>
                  <a:lnTo>
                    <a:pt x="2591056" y="1025851"/>
                  </a:lnTo>
                  <a:lnTo>
                    <a:pt x="2600882" y="1031251"/>
                  </a:lnTo>
                  <a:lnTo>
                    <a:pt x="2610391" y="1036651"/>
                  </a:lnTo>
                  <a:lnTo>
                    <a:pt x="2618949" y="1043321"/>
                  </a:lnTo>
                  <a:lnTo>
                    <a:pt x="2627507" y="1049674"/>
                  </a:lnTo>
                  <a:lnTo>
                    <a:pt x="2635431" y="1056662"/>
                  </a:lnTo>
                  <a:lnTo>
                    <a:pt x="2643355" y="1063968"/>
                  </a:lnTo>
                  <a:lnTo>
                    <a:pt x="2650962" y="1071274"/>
                  </a:lnTo>
                  <a:lnTo>
                    <a:pt x="2657618" y="1079215"/>
                  </a:lnTo>
                  <a:lnTo>
                    <a:pt x="2664274" y="1087473"/>
                  </a:lnTo>
                  <a:lnTo>
                    <a:pt x="2670614" y="1096050"/>
                  </a:lnTo>
                  <a:lnTo>
                    <a:pt x="2676636" y="1104944"/>
                  </a:lnTo>
                  <a:lnTo>
                    <a:pt x="2682341" y="1113838"/>
                  </a:lnTo>
                  <a:lnTo>
                    <a:pt x="2688047" y="1123367"/>
                  </a:lnTo>
                  <a:lnTo>
                    <a:pt x="2692801" y="1132578"/>
                  </a:lnTo>
                  <a:lnTo>
                    <a:pt x="2697872" y="1142425"/>
                  </a:lnTo>
                  <a:lnTo>
                    <a:pt x="2702310" y="1152272"/>
                  </a:lnTo>
                  <a:lnTo>
                    <a:pt x="2706430" y="1162436"/>
                  </a:lnTo>
                  <a:lnTo>
                    <a:pt x="2710551" y="1172601"/>
                  </a:lnTo>
                  <a:lnTo>
                    <a:pt x="2714037" y="1183083"/>
                  </a:lnTo>
                  <a:lnTo>
                    <a:pt x="2717207" y="1193248"/>
                  </a:lnTo>
                  <a:lnTo>
                    <a:pt x="2720694" y="1204047"/>
                  </a:lnTo>
                  <a:lnTo>
                    <a:pt x="2723229" y="1214847"/>
                  </a:lnTo>
                  <a:lnTo>
                    <a:pt x="2726082" y="1225647"/>
                  </a:lnTo>
                  <a:lnTo>
                    <a:pt x="2728618" y="1236447"/>
                  </a:lnTo>
                  <a:lnTo>
                    <a:pt x="2730836" y="1246929"/>
                  </a:lnTo>
                  <a:lnTo>
                    <a:pt x="2734640" y="1268846"/>
                  </a:lnTo>
                  <a:lnTo>
                    <a:pt x="2737176" y="1290763"/>
                  </a:lnTo>
                  <a:lnTo>
                    <a:pt x="2739394" y="1312363"/>
                  </a:lnTo>
                  <a:lnTo>
                    <a:pt x="2740979" y="1333962"/>
                  </a:lnTo>
                  <a:lnTo>
                    <a:pt x="2741613" y="1354926"/>
                  </a:lnTo>
                  <a:lnTo>
                    <a:pt x="2741613" y="1375256"/>
                  </a:lnTo>
                  <a:lnTo>
                    <a:pt x="2741296" y="1395267"/>
                  </a:lnTo>
                  <a:lnTo>
                    <a:pt x="2740662" y="1414325"/>
                  </a:lnTo>
                  <a:lnTo>
                    <a:pt x="2739394" y="1432431"/>
                  </a:lnTo>
                  <a:lnTo>
                    <a:pt x="2737493" y="1449583"/>
                  </a:lnTo>
                  <a:lnTo>
                    <a:pt x="2735591" y="1465148"/>
                  </a:lnTo>
                  <a:lnTo>
                    <a:pt x="2733689" y="1479759"/>
                  </a:lnTo>
                  <a:lnTo>
                    <a:pt x="2731470" y="1493100"/>
                  </a:lnTo>
                  <a:lnTo>
                    <a:pt x="2728935" y="1504853"/>
                  </a:lnTo>
                  <a:lnTo>
                    <a:pt x="2726716" y="1515017"/>
                  </a:lnTo>
                  <a:lnTo>
                    <a:pt x="2724180" y="1522641"/>
                  </a:lnTo>
                  <a:lnTo>
                    <a:pt x="2721962" y="1529311"/>
                  </a:lnTo>
                  <a:lnTo>
                    <a:pt x="2721962" y="1530582"/>
                  </a:lnTo>
                  <a:lnTo>
                    <a:pt x="2721328" y="1532170"/>
                  </a:lnTo>
                  <a:lnTo>
                    <a:pt x="2720694" y="1533758"/>
                  </a:lnTo>
                  <a:lnTo>
                    <a:pt x="2719426" y="1535346"/>
                  </a:lnTo>
                  <a:lnTo>
                    <a:pt x="2718158" y="1536617"/>
                  </a:lnTo>
                  <a:lnTo>
                    <a:pt x="2716573" y="1538523"/>
                  </a:lnTo>
                  <a:lnTo>
                    <a:pt x="2711819" y="1542017"/>
                  </a:lnTo>
                  <a:lnTo>
                    <a:pt x="2705796" y="1545511"/>
                  </a:lnTo>
                  <a:lnTo>
                    <a:pt x="2698506" y="1548687"/>
                  </a:lnTo>
                  <a:lnTo>
                    <a:pt x="2689948" y="1552499"/>
                  </a:lnTo>
                  <a:lnTo>
                    <a:pt x="2680122" y="1556628"/>
                  </a:lnTo>
                  <a:lnTo>
                    <a:pt x="2671881" y="1653826"/>
                  </a:lnTo>
                  <a:lnTo>
                    <a:pt x="2664908" y="1730695"/>
                  </a:lnTo>
                  <a:lnTo>
                    <a:pt x="2657935" y="1800894"/>
                  </a:lnTo>
                  <a:lnTo>
                    <a:pt x="2657618" y="1806293"/>
                  </a:lnTo>
                  <a:lnTo>
                    <a:pt x="2656350" y="1811058"/>
                  </a:lnTo>
                  <a:lnTo>
                    <a:pt x="2655399" y="1817728"/>
                  </a:lnTo>
                  <a:lnTo>
                    <a:pt x="2652230" y="1836152"/>
                  </a:lnTo>
                  <a:lnTo>
                    <a:pt x="2648109" y="1859339"/>
                  </a:lnTo>
                  <a:lnTo>
                    <a:pt x="2645890" y="1872363"/>
                  </a:lnTo>
                  <a:lnTo>
                    <a:pt x="2643038" y="1885068"/>
                  </a:lnTo>
                  <a:lnTo>
                    <a:pt x="2639551" y="1897774"/>
                  </a:lnTo>
                  <a:lnTo>
                    <a:pt x="2635431" y="1910162"/>
                  </a:lnTo>
                  <a:lnTo>
                    <a:pt x="2633529" y="1916197"/>
                  </a:lnTo>
                  <a:lnTo>
                    <a:pt x="2630993" y="1921914"/>
                  </a:lnTo>
                  <a:lnTo>
                    <a:pt x="2628458" y="1927632"/>
                  </a:lnTo>
                  <a:lnTo>
                    <a:pt x="2625605" y="1932397"/>
                  </a:lnTo>
                  <a:lnTo>
                    <a:pt x="2622752" y="1937479"/>
                  </a:lnTo>
                  <a:lnTo>
                    <a:pt x="2619583" y="1941926"/>
                  </a:lnTo>
                  <a:lnTo>
                    <a:pt x="2616413" y="1946055"/>
                  </a:lnTo>
                  <a:lnTo>
                    <a:pt x="2612926" y="1949867"/>
                  </a:lnTo>
                  <a:lnTo>
                    <a:pt x="2609123" y="1952726"/>
                  </a:lnTo>
                  <a:lnTo>
                    <a:pt x="2605002" y="1955267"/>
                  </a:lnTo>
                  <a:lnTo>
                    <a:pt x="2600882" y="1957490"/>
                  </a:lnTo>
                  <a:lnTo>
                    <a:pt x="2596444" y="1959078"/>
                  </a:lnTo>
                  <a:lnTo>
                    <a:pt x="2410704" y="1985443"/>
                  </a:lnTo>
                  <a:lnTo>
                    <a:pt x="2405633" y="1985760"/>
                  </a:lnTo>
                  <a:lnTo>
                    <a:pt x="2400561" y="1986078"/>
                  </a:lnTo>
                  <a:lnTo>
                    <a:pt x="2397075" y="1986078"/>
                  </a:lnTo>
                  <a:lnTo>
                    <a:pt x="2393271" y="1985760"/>
                  </a:lnTo>
                  <a:lnTo>
                    <a:pt x="2385981" y="1985125"/>
                  </a:lnTo>
                  <a:lnTo>
                    <a:pt x="2327660" y="2443162"/>
                  </a:lnTo>
                  <a:lnTo>
                    <a:pt x="2211651" y="2443162"/>
                  </a:lnTo>
                  <a:lnTo>
                    <a:pt x="2168545" y="1866963"/>
                  </a:lnTo>
                  <a:lnTo>
                    <a:pt x="2165375" y="1862516"/>
                  </a:lnTo>
                  <a:lnTo>
                    <a:pt x="2162522" y="1857433"/>
                  </a:lnTo>
                  <a:lnTo>
                    <a:pt x="2156817" y="1847904"/>
                  </a:lnTo>
                  <a:lnTo>
                    <a:pt x="2148576" y="2326906"/>
                  </a:lnTo>
                  <a:lnTo>
                    <a:pt x="2063630" y="2320235"/>
                  </a:lnTo>
                  <a:lnTo>
                    <a:pt x="1992313" y="1798670"/>
                  </a:lnTo>
                  <a:lnTo>
                    <a:pt x="2157768" y="1798670"/>
                  </a:lnTo>
                  <a:lnTo>
                    <a:pt x="2443668" y="1798670"/>
                  </a:lnTo>
                  <a:lnTo>
                    <a:pt x="2170129" y="1529946"/>
                  </a:lnTo>
                  <a:lnTo>
                    <a:pt x="2587569" y="1399079"/>
                  </a:lnTo>
                  <a:lnTo>
                    <a:pt x="2517204" y="1414008"/>
                  </a:lnTo>
                  <a:lnTo>
                    <a:pt x="2151746" y="1511841"/>
                  </a:lnTo>
                  <a:lnTo>
                    <a:pt x="2111808" y="1472771"/>
                  </a:lnTo>
                  <a:lnTo>
                    <a:pt x="2108956" y="1423219"/>
                  </a:lnTo>
                  <a:lnTo>
                    <a:pt x="2103250" y="1464513"/>
                  </a:lnTo>
                  <a:lnTo>
                    <a:pt x="2093741" y="1455301"/>
                  </a:lnTo>
                  <a:lnTo>
                    <a:pt x="2095009" y="1426078"/>
                  </a:lnTo>
                  <a:lnTo>
                    <a:pt x="2096911" y="1393361"/>
                  </a:lnTo>
                  <a:lnTo>
                    <a:pt x="2099447" y="1358103"/>
                  </a:lnTo>
                  <a:lnTo>
                    <a:pt x="2103250" y="1320621"/>
                  </a:lnTo>
                  <a:lnTo>
                    <a:pt x="2105152" y="1301563"/>
                  </a:lnTo>
                  <a:lnTo>
                    <a:pt x="2107371" y="1282504"/>
                  </a:lnTo>
                  <a:lnTo>
                    <a:pt x="2109906" y="1262811"/>
                  </a:lnTo>
                  <a:lnTo>
                    <a:pt x="2113076" y="1243752"/>
                  </a:lnTo>
                  <a:lnTo>
                    <a:pt x="2115929" y="1224059"/>
                  </a:lnTo>
                  <a:lnTo>
                    <a:pt x="2119415" y="1205318"/>
                  </a:lnTo>
                  <a:lnTo>
                    <a:pt x="2123219" y="1186577"/>
                  </a:lnTo>
                  <a:lnTo>
                    <a:pt x="2127339" y="1168154"/>
                  </a:lnTo>
                  <a:lnTo>
                    <a:pt x="2131777" y="1150366"/>
                  </a:lnTo>
                  <a:lnTo>
                    <a:pt x="2136214" y="1133214"/>
                  </a:lnTo>
                  <a:lnTo>
                    <a:pt x="2140969" y="1116379"/>
                  </a:lnTo>
                  <a:lnTo>
                    <a:pt x="2146674" y="1100497"/>
                  </a:lnTo>
                  <a:lnTo>
                    <a:pt x="2152379" y="1085568"/>
                  </a:lnTo>
                  <a:lnTo>
                    <a:pt x="2158719" y="1071274"/>
                  </a:lnTo>
                  <a:lnTo>
                    <a:pt x="2165058" y="1058568"/>
                  </a:lnTo>
                  <a:lnTo>
                    <a:pt x="2168545" y="1052533"/>
                  </a:lnTo>
                  <a:lnTo>
                    <a:pt x="2172031" y="1046815"/>
                  </a:lnTo>
                  <a:lnTo>
                    <a:pt x="2175518" y="1041416"/>
                  </a:lnTo>
                  <a:lnTo>
                    <a:pt x="2179321" y="1036333"/>
                  </a:lnTo>
                  <a:lnTo>
                    <a:pt x="2183125" y="1031569"/>
                  </a:lnTo>
                  <a:lnTo>
                    <a:pt x="2187245" y="1027122"/>
                  </a:lnTo>
                  <a:lnTo>
                    <a:pt x="2191366" y="1023310"/>
                  </a:lnTo>
                  <a:lnTo>
                    <a:pt x="2195486" y="1019498"/>
                  </a:lnTo>
                  <a:lnTo>
                    <a:pt x="2199607" y="1016004"/>
                  </a:lnTo>
                  <a:lnTo>
                    <a:pt x="2204044" y="1013146"/>
                  </a:lnTo>
                  <a:lnTo>
                    <a:pt x="2208799" y="1010922"/>
                  </a:lnTo>
                  <a:lnTo>
                    <a:pt x="2213236" y="1008699"/>
                  </a:lnTo>
                  <a:lnTo>
                    <a:pt x="2217991" y="1007111"/>
                  </a:lnTo>
                  <a:lnTo>
                    <a:pt x="2223062" y="1005840"/>
                  </a:lnTo>
                  <a:lnTo>
                    <a:pt x="2227817" y="1005205"/>
                  </a:lnTo>
                  <a:lnTo>
                    <a:pt x="2233205" y="1004887"/>
                  </a:lnTo>
                  <a:close/>
                  <a:moveTo>
                    <a:pt x="1560668" y="914401"/>
                  </a:moveTo>
                  <a:lnTo>
                    <a:pt x="1571788" y="914401"/>
                  </a:lnTo>
                  <a:lnTo>
                    <a:pt x="1582591" y="915671"/>
                  </a:lnTo>
                  <a:lnTo>
                    <a:pt x="1594029" y="917258"/>
                  </a:lnTo>
                  <a:lnTo>
                    <a:pt x="1604514" y="919480"/>
                  </a:lnTo>
                  <a:lnTo>
                    <a:pt x="1615317" y="922021"/>
                  </a:lnTo>
                  <a:lnTo>
                    <a:pt x="1625802" y="925196"/>
                  </a:lnTo>
                  <a:lnTo>
                    <a:pt x="1636287" y="928688"/>
                  </a:lnTo>
                  <a:lnTo>
                    <a:pt x="1646772" y="933133"/>
                  </a:lnTo>
                  <a:lnTo>
                    <a:pt x="1656939" y="937261"/>
                  </a:lnTo>
                  <a:lnTo>
                    <a:pt x="1666788" y="942023"/>
                  </a:lnTo>
                  <a:lnTo>
                    <a:pt x="1676638" y="946786"/>
                  </a:lnTo>
                  <a:lnTo>
                    <a:pt x="1686487" y="952183"/>
                  </a:lnTo>
                  <a:lnTo>
                    <a:pt x="1695384" y="957263"/>
                  </a:lnTo>
                  <a:lnTo>
                    <a:pt x="1704598" y="962978"/>
                  </a:lnTo>
                  <a:lnTo>
                    <a:pt x="1712859" y="968693"/>
                  </a:lnTo>
                  <a:lnTo>
                    <a:pt x="1721120" y="974726"/>
                  </a:lnTo>
                  <a:lnTo>
                    <a:pt x="1729063" y="980441"/>
                  </a:lnTo>
                  <a:lnTo>
                    <a:pt x="1736371" y="986473"/>
                  </a:lnTo>
                  <a:lnTo>
                    <a:pt x="1750033" y="997586"/>
                  </a:lnTo>
                  <a:lnTo>
                    <a:pt x="1762106" y="1008698"/>
                  </a:lnTo>
                  <a:lnTo>
                    <a:pt x="1771956" y="1018858"/>
                  </a:lnTo>
                  <a:lnTo>
                    <a:pt x="1779264" y="1027748"/>
                  </a:lnTo>
                  <a:lnTo>
                    <a:pt x="1782441" y="1031558"/>
                  </a:lnTo>
                  <a:lnTo>
                    <a:pt x="1784665" y="1034733"/>
                  </a:lnTo>
                  <a:lnTo>
                    <a:pt x="1786254" y="1037908"/>
                  </a:lnTo>
                  <a:lnTo>
                    <a:pt x="1787207" y="1040448"/>
                  </a:lnTo>
                  <a:lnTo>
                    <a:pt x="1788160" y="1045845"/>
                  </a:lnTo>
                  <a:lnTo>
                    <a:pt x="1788478" y="1053783"/>
                  </a:lnTo>
                  <a:lnTo>
                    <a:pt x="1789113" y="1076643"/>
                  </a:lnTo>
                  <a:lnTo>
                    <a:pt x="1789113" y="1107440"/>
                  </a:lnTo>
                  <a:lnTo>
                    <a:pt x="1788478" y="1144588"/>
                  </a:lnTo>
                  <a:lnTo>
                    <a:pt x="1787525" y="1187133"/>
                  </a:lnTo>
                  <a:lnTo>
                    <a:pt x="1786254" y="1233488"/>
                  </a:lnTo>
                  <a:lnTo>
                    <a:pt x="1784347" y="1282383"/>
                  </a:lnTo>
                  <a:lnTo>
                    <a:pt x="1782123" y="1331913"/>
                  </a:lnTo>
                  <a:lnTo>
                    <a:pt x="1672507" y="1331913"/>
                  </a:lnTo>
                  <a:lnTo>
                    <a:pt x="1674096" y="1293813"/>
                  </a:lnTo>
                  <a:lnTo>
                    <a:pt x="1674732" y="1258253"/>
                  </a:lnTo>
                  <a:lnTo>
                    <a:pt x="1675685" y="1225550"/>
                  </a:lnTo>
                  <a:lnTo>
                    <a:pt x="1676002" y="1197293"/>
                  </a:lnTo>
                  <a:lnTo>
                    <a:pt x="1675685" y="1174115"/>
                  </a:lnTo>
                  <a:lnTo>
                    <a:pt x="1674732" y="1156970"/>
                  </a:lnTo>
                  <a:lnTo>
                    <a:pt x="1674096" y="1150938"/>
                  </a:lnTo>
                  <a:lnTo>
                    <a:pt x="1673143" y="1147445"/>
                  </a:lnTo>
                  <a:lnTo>
                    <a:pt x="1672825" y="1145858"/>
                  </a:lnTo>
                  <a:lnTo>
                    <a:pt x="1672507" y="1144905"/>
                  </a:lnTo>
                  <a:lnTo>
                    <a:pt x="1672190" y="1144905"/>
                  </a:lnTo>
                  <a:lnTo>
                    <a:pt x="1671237" y="1145540"/>
                  </a:lnTo>
                  <a:lnTo>
                    <a:pt x="1669648" y="1147445"/>
                  </a:lnTo>
                  <a:lnTo>
                    <a:pt x="1668059" y="1149668"/>
                  </a:lnTo>
                  <a:lnTo>
                    <a:pt x="1666471" y="1151890"/>
                  </a:lnTo>
                  <a:lnTo>
                    <a:pt x="1654079" y="1331913"/>
                  </a:lnTo>
                  <a:lnTo>
                    <a:pt x="1602608" y="1331913"/>
                  </a:lnTo>
                  <a:lnTo>
                    <a:pt x="1602290" y="1283335"/>
                  </a:lnTo>
                  <a:lnTo>
                    <a:pt x="1598477" y="1283653"/>
                  </a:lnTo>
                  <a:lnTo>
                    <a:pt x="1586721" y="1284605"/>
                  </a:lnTo>
                  <a:lnTo>
                    <a:pt x="1568293" y="1285240"/>
                  </a:lnTo>
                  <a:lnTo>
                    <a:pt x="1556537" y="1285558"/>
                  </a:lnTo>
                  <a:lnTo>
                    <a:pt x="1543828" y="1285558"/>
                  </a:lnTo>
                  <a:lnTo>
                    <a:pt x="1529213" y="1285240"/>
                  </a:lnTo>
                  <a:lnTo>
                    <a:pt x="1513009" y="1284605"/>
                  </a:lnTo>
                  <a:lnTo>
                    <a:pt x="1496169" y="1283653"/>
                  </a:lnTo>
                  <a:lnTo>
                    <a:pt x="1477741" y="1282383"/>
                  </a:lnTo>
                  <a:lnTo>
                    <a:pt x="1457724" y="1280478"/>
                  </a:lnTo>
                  <a:lnTo>
                    <a:pt x="1437390" y="1277620"/>
                  </a:lnTo>
                  <a:lnTo>
                    <a:pt x="1415467" y="1274763"/>
                  </a:lnTo>
                  <a:lnTo>
                    <a:pt x="1392908" y="1270953"/>
                  </a:lnTo>
                  <a:lnTo>
                    <a:pt x="1381787" y="1268730"/>
                  </a:lnTo>
                  <a:lnTo>
                    <a:pt x="1370349" y="1266508"/>
                  </a:lnTo>
                  <a:lnTo>
                    <a:pt x="1359547" y="1263968"/>
                  </a:lnTo>
                  <a:lnTo>
                    <a:pt x="1348426" y="1261110"/>
                  </a:lnTo>
                  <a:lnTo>
                    <a:pt x="1328092" y="1254760"/>
                  </a:lnTo>
                  <a:lnTo>
                    <a:pt x="1308710" y="1248410"/>
                  </a:lnTo>
                  <a:lnTo>
                    <a:pt x="1290282" y="1241743"/>
                  </a:lnTo>
                  <a:lnTo>
                    <a:pt x="1273443" y="1234440"/>
                  </a:lnTo>
                  <a:lnTo>
                    <a:pt x="1257556" y="1227455"/>
                  </a:lnTo>
                  <a:lnTo>
                    <a:pt x="1243259" y="1220153"/>
                  </a:lnTo>
                  <a:lnTo>
                    <a:pt x="1229914" y="1213485"/>
                  </a:lnTo>
                  <a:lnTo>
                    <a:pt x="1218794" y="1207135"/>
                  </a:lnTo>
                  <a:lnTo>
                    <a:pt x="1208626" y="1201103"/>
                  </a:lnTo>
                  <a:lnTo>
                    <a:pt x="1200366" y="1196340"/>
                  </a:lnTo>
                  <a:lnTo>
                    <a:pt x="1189245" y="1188720"/>
                  </a:lnTo>
                  <a:lnTo>
                    <a:pt x="1185115" y="1186180"/>
                  </a:lnTo>
                  <a:lnTo>
                    <a:pt x="1204814" y="1331913"/>
                  </a:lnTo>
                  <a:lnTo>
                    <a:pt x="1152071" y="1331913"/>
                  </a:lnTo>
                  <a:lnTo>
                    <a:pt x="1149529" y="1296670"/>
                  </a:lnTo>
                  <a:lnTo>
                    <a:pt x="1143810" y="1297305"/>
                  </a:lnTo>
                  <a:lnTo>
                    <a:pt x="1135549" y="1299210"/>
                  </a:lnTo>
                  <a:lnTo>
                    <a:pt x="1112355" y="1303655"/>
                  </a:lnTo>
                  <a:lnTo>
                    <a:pt x="1082489" y="1309688"/>
                  </a:lnTo>
                  <a:lnTo>
                    <a:pt x="1066285" y="1313180"/>
                  </a:lnTo>
                  <a:lnTo>
                    <a:pt x="1049445" y="1316038"/>
                  </a:lnTo>
                  <a:lnTo>
                    <a:pt x="1032606" y="1318895"/>
                  </a:lnTo>
                  <a:lnTo>
                    <a:pt x="1015766" y="1321118"/>
                  </a:lnTo>
                  <a:lnTo>
                    <a:pt x="999880" y="1322388"/>
                  </a:lnTo>
                  <a:lnTo>
                    <a:pt x="984629" y="1323658"/>
                  </a:lnTo>
                  <a:lnTo>
                    <a:pt x="977639" y="1323658"/>
                  </a:lnTo>
                  <a:lnTo>
                    <a:pt x="970649" y="1323658"/>
                  </a:lnTo>
                  <a:lnTo>
                    <a:pt x="964295" y="1323340"/>
                  </a:lnTo>
                  <a:lnTo>
                    <a:pt x="958575" y="1323023"/>
                  </a:lnTo>
                  <a:lnTo>
                    <a:pt x="953174" y="1322070"/>
                  </a:lnTo>
                  <a:lnTo>
                    <a:pt x="948090" y="1320483"/>
                  </a:lnTo>
                  <a:lnTo>
                    <a:pt x="943960" y="1319213"/>
                  </a:lnTo>
                  <a:lnTo>
                    <a:pt x="940783" y="1317625"/>
                  </a:lnTo>
                  <a:lnTo>
                    <a:pt x="934746" y="1305560"/>
                  </a:lnTo>
                  <a:lnTo>
                    <a:pt x="928709" y="1295083"/>
                  </a:lnTo>
                  <a:lnTo>
                    <a:pt x="917271" y="1275398"/>
                  </a:lnTo>
                  <a:lnTo>
                    <a:pt x="912505" y="1266508"/>
                  </a:lnTo>
                  <a:lnTo>
                    <a:pt x="908057" y="1257935"/>
                  </a:lnTo>
                  <a:lnTo>
                    <a:pt x="904244" y="1249680"/>
                  </a:lnTo>
                  <a:lnTo>
                    <a:pt x="902338" y="1244918"/>
                  </a:lnTo>
                  <a:lnTo>
                    <a:pt x="901067" y="1240790"/>
                  </a:lnTo>
                  <a:lnTo>
                    <a:pt x="900114" y="1236663"/>
                  </a:lnTo>
                  <a:lnTo>
                    <a:pt x="899161" y="1232535"/>
                  </a:lnTo>
                  <a:lnTo>
                    <a:pt x="898843" y="1228408"/>
                  </a:lnTo>
                  <a:lnTo>
                    <a:pt x="898525" y="1223963"/>
                  </a:lnTo>
                  <a:lnTo>
                    <a:pt x="898843" y="1219835"/>
                  </a:lnTo>
                  <a:lnTo>
                    <a:pt x="899161" y="1215390"/>
                  </a:lnTo>
                  <a:lnTo>
                    <a:pt x="900431" y="1210628"/>
                  </a:lnTo>
                  <a:lnTo>
                    <a:pt x="901385" y="1205865"/>
                  </a:lnTo>
                  <a:lnTo>
                    <a:pt x="903291" y="1201103"/>
                  </a:lnTo>
                  <a:lnTo>
                    <a:pt x="905197" y="1195705"/>
                  </a:lnTo>
                  <a:lnTo>
                    <a:pt x="908057" y="1190943"/>
                  </a:lnTo>
                  <a:lnTo>
                    <a:pt x="910916" y="1185228"/>
                  </a:lnTo>
                  <a:lnTo>
                    <a:pt x="914729" y="1179513"/>
                  </a:lnTo>
                  <a:lnTo>
                    <a:pt x="918542" y="1173480"/>
                  </a:lnTo>
                  <a:lnTo>
                    <a:pt x="922990" y="1167765"/>
                  </a:lnTo>
                  <a:lnTo>
                    <a:pt x="928391" y="1161098"/>
                  </a:lnTo>
                  <a:lnTo>
                    <a:pt x="939512" y="1146810"/>
                  </a:lnTo>
                  <a:lnTo>
                    <a:pt x="949361" y="1133793"/>
                  </a:lnTo>
                  <a:lnTo>
                    <a:pt x="967154" y="1109345"/>
                  </a:lnTo>
                  <a:lnTo>
                    <a:pt x="976050" y="1096963"/>
                  </a:lnTo>
                  <a:lnTo>
                    <a:pt x="985900" y="1084580"/>
                  </a:lnTo>
                  <a:lnTo>
                    <a:pt x="997338" y="1070928"/>
                  </a:lnTo>
                  <a:lnTo>
                    <a:pt x="1004328" y="1063943"/>
                  </a:lnTo>
                  <a:lnTo>
                    <a:pt x="1011318" y="1056323"/>
                  </a:lnTo>
                  <a:lnTo>
                    <a:pt x="1017673" y="1045528"/>
                  </a:lnTo>
                  <a:lnTo>
                    <a:pt x="1024663" y="1035368"/>
                  </a:lnTo>
                  <a:lnTo>
                    <a:pt x="1031335" y="1025525"/>
                  </a:lnTo>
                  <a:lnTo>
                    <a:pt x="1038007" y="1016318"/>
                  </a:lnTo>
                  <a:lnTo>
                    <a:pt x="1044997" y="1008063"/>
                  </a:lnTo>
                  <a:lnTo>
                    <a:pt x="1051669" y="1000443"/>
                  </a:lnTo>
                  <a:lnTo>
                    <a:pt x="1058659" y="993141"/>
                  </a:lnTo>
                  <a:lnTo>
                    <a:pt x="1065967" y="986473"/>
                  </a:lnTo>
                  <a:lnTo>
                    <a:pt x="1073593" y="980123"/>
                  </a:lnTo>
                  <a:lnTo>
                    <a:pt x="1080583" y="974091"/>
                  </a:lnTo>
                  <a:lnTo>
                    <a:pt x="1088208" y="968693"/>
                  </a:lnTo>
                  <a:lnTo>
                    <a:pt x="1096151" y="963931"/>
                  </a:lnTo>
                  <a:lnTo>
                    <a:pt x="1104094" y="959168"/>
                  </a:lnTo>
                  <a:lnTo>
                    <a:pt x="1111720" y="954723"/>
                  </a:lnTo>
                  <a:lnTo>
                    <a:pt x="1119663" y="950913"/>
                  </a:lnTo>
                  <a:lnTo>
                    <a:pt x="1127924" y="947738"/>
                  </a:lnTo>
                  <a:lnTo>
                    <a:pt x="1136185" y="944246"/>
                  </a:lnTo>
                  <a:lnTo>
                    <a:pt x="1145081" y="941388"/>
                  </a:lnTo>
                  <a:lnTo>
                    <a:pt x="1153660" y="938531"/>
                  </a:lnTo>
                  <a:lnTo>
                    <a:pt x="1162238" y="935991"/>
                  </a:lnTo>
                  <a:lnTo>
                    <a:pt x="1171452" y="933768"/>
                  </a:lnTo>
                  <a:lnTo>
                    <a:pt x="1180349" y="931863"/>
                  </a:lnTo>
                  <a:lnTo>
                    <a:pt x="1199412" y="928053"/>
                  </a:lnTo>
                  <a:lnTo>
                    <a:pt x="1218794" y="924561"/>
                  </a:lnTo>
                  <a:lnTo>
                    <a:pt x="1239128" y="921703"/>
                  </a:lnTo>
                  <a:lnTo>
                    <a:pt x="1282021" y="915988"/>
                  </a:lnTo>
                  <a:lnTo>
                    <a:pt x="1284881" y="915671"/>
                  </a:lnTo>
                  <a:lnTo>
                    <a:pt x="1287740" y="915671"/>
                  </a:lnTo>
                  <a:lnTo>
                    <a:pt x="1292824" y="915671"/>
                  </a:lnTo>
                  <a:lnTo>
                    <a:pt x="1366537" y="1187768"/>
                  </a:lnTo>
                  <a:lnTo>
                    <a:pt x="1368125" y="1176973"/>
                  </a:lnTo>
                  <a:lnTo>
                    <a:pt x="1393226" y="990283"/>
                  </a:lnTo>
                  <a:lnTo>
                    <a:pt x="1386236" y="972186"/>
                  </a:lnTo>
                  <a:lnTo>
                    <a:pt x="1400216" y="947738"/>
                  </a:lnTo>
                  <a:lnTo>
                    <a:pt x="1432306" y="947421"/>
                  </a:lnTo>
                  <a:lnTo>
                    <a:pt x="1445968" y="972186"/>
                  </a:lnTo>
                  <a:lnTo>
                    <a:pt x="1439614" y="993776"/>
                  </a:lnTo>
                  <a:lnTo>
                    <a:pt x="1462490" y="1190943"/>
                  </a:lnTo>
                  <a:lnTo>
                    <a:pt x="1522858" y="924243"/>
                  </a:lnTo>
                  <a:lnTo>
                    <a:pt x="1529530" y="921386"/>
                  </a:lnTo>
                  <a:lnTo>
                    <a:pt x="1534932" y="918846"/>
                  </a:lnTo>
                  <a:lnTo>
                    <a:pt x="1537791" y="916940"/>
                  </a:lnTo>
                  <a:lnTo>
                    <a:pt x="1538427" y="915988"/>
                  </a:lnTo>
                  <a:lnTo>
                    <a:pt x="1549865" y="915036"/>
                  </a:lnTo>
                  <a:lnTo>
                    <a:pt x="1560668" y="914401"/>
                  </a:lnTo>
                  <a:close/>
                  <a:moveTo>
                    <a:pt x="170497" y="661035"/>
                  </a:moveTo>
                  <a:lnTo>
                    <a:pt x="168576" y="681657"/>
                  </a:lnTo>
                  <a:lnTo>
                    <a:pt x="168275" y="683619"/>
                  </a:lnTo>
                  <a:lnTo>
                    <a:pt x="167640" y="691889"/>
                  </a:lnTo>
                  <a:lnTo>
                    <a:pt x="167640" y="695282"/>
                  </a:lnTo>
                  <a:lnTo>
                    <a:pt x="167322" y="700477"/>
                  </a:lnTo>
                  <a:lnTo>
                    <a:pt x="167640" y="700795"/>
                  </a:lnTo>
                  <a:lnTo>
                    <a:pt x="167640" y="695282"/>
                  </a:lnTo>
                  <a:lnTo>
                    <a:pt x="168275" y="684891"/>
                  </a:lnTo>
                  <a:lnTo>
                    <a:pt x="168576" y="681657"/>
                  </a:lnTo>
                  <a:lnTo>
                    <a:pt x="169545" y="675349"/>
                  </a:lnTo>
                  <a:lnTo>
                    <a:pt x="170497" y="668033"/>
                  </a:lnTo>
                  <a:lnTo>
                    <a:pt x="170497" y="664534"/>
                  </a:lnTo>
                  <a:lnTo>
                    <a:pt x="170497" y="661035"/>
                  </a:lnTo>
                  <a:close/>
                  <a:moveTo>
                    <a:pt x="2571454" y="661035"/>
                  </a:moveTo>
                  <a:lnTo>
                    <a:pt x="2571454" y="664534"/>
                  </a:lnTo>
                  <a:lnTo>
                    <a:pt x="2571137" y="668033"/>
                  </a:lnTo>
                  <a:lnTo>
                    <a:pt x="2572406" y="675349"/>
                  </a:lnTo>
                  <a:lnTo>
                    <a:pt x="2573358" y="683619"/>
                  </a:lnTo>
                  <a:lnTo>
                    <a:pt x="2573992" y="691889"/>
                  </a:lnTo>
                  <a:lnTo>
                    <a:pt x="2574310" y="700795"/>
                  </a:lnTo>
                  <a:lnTo>
                    <a:pt x="2574627" y="700477"/>
                  </a:lnTo>
                  <a:lnTo>
                    <a:pt x="2573675" y="684891"/>
                  </a:lnTo>
                  <a:lnTo>
                    <a:pt x="2571454" y="661035"/>
                  </a:lnTo>
                  <a:close/>
                  <a:moveTo>
                    <a:pt x="197485" y="574519"/>
                  </a:moveTo>
                  <a:lnTo>
                    <a:pt x="195897" y="575155"/>
                  </a:lnTo>
                  <a:lnTo>
                    <a:pt x="194310" y="576109"/>
                  </a:lnTo>
                  <a:lnTo>
                    <a:pt x="192405" y="577381"/>
                  </a:lnTo>
                  <a:lnTo>
                    <a:pt x="190817" y="579290"/>
                  </a:lnTo>
                  <a:lnTo>
                    <a:pt x="189230" y="581198"/>
                  </a:lnTo>
                  <a:lnTo>
                    <a:pt x="186690" y="585969"/>
                  </a:lnTo>
                  <a:lnTo>
                    <a:pt x="189865" y="582789"/>
                  </a:lnTo>
                  <a:lnTo>
                    <a:pt x="192722" y="579608"/>
                  </a:lnTo>
                  <a:lnTo>
                    <a:pt x="195897" y="576745"/>
                  </a:lnTo>
                  <a:lnTo>
                    <a:pt x="199390" y="574519"/>
                  </a:lnTo>
                  <a:lnTo>
                    <a:pt x="197485" y="574519"/>
                  </a:lnTo>
                  <a:close/>
                  <a:moveTo>
                    <a:pt x="2542584" y="574518"/>
                  </a:moveTo>
                  <a:lnTo>
                    <a:pt x="2545757" y="576745"/>
                  </a:lnTo>
                  <a:lnTo>
                    <a:pt x="2549247" y="579608"/>
                  </a:lnTo>
                  <a:lnTo>
                    <a:pt x="2552102" y="582788"/>
                  </a:lnTo>
                  <a:lnTo>
                    <a:pt x="2555274" y="585969"/>
                  </a:lnTo>
                  <a:lnTo>
                    <a:pt x="2552102" y="581198"/>
                  </a:lnTo>
                  <a:lnTo>
                    <a:pt x="2550833" y="579290"/>
                  </a:lnTo>
                  <a:lnTo>
                    <a:pt x="2549247" y="577381"/>
                  </a:lnTo>
                  <a:lnTo>
                    <a:pt x="2547660" y="576109"/>
                  </a:lnTo>
                  <a:lnTo>
                    <a:pt x="2545757" y="575155"/>
                  </a:lnTo>
                  <a:lnTo>
                    <a:pt x="2544488" y="574518"/>
                  </a:lnTo>
                  <a:lnTo>
                    <a:pt x="2542584" y="574518"/>
                  </a:lnTo>
                  <a:close/>
                  <a:moveTo>
                    <a:pt x="331470" y="485775"/>
                  </a:moveTo>
                  <a:lnTo>
                    <a:pt x="347662" y="485775"/>
                  </a:lnTo>
                  <a:lnTo>
                    <a:pt x="363537" y="486729"/>
                  </a:lnTo>
                  <a:lnTo>
                    <a:pt x="378460" y="488638"/>
                  </a:lnTo>
                  <a:lnTo>
                    <a:pt x="393700" y="490864"/>
                  </a:lnTo>
                  <a:lnTo>
                    <a:pt x="407988" y="493409"/>
                  </a:lnTo>
                  <a:lnTo>
                    <a:pt x="421323" y="497226"/>
                  </a:lnTo>
                  <a:lnTo>
                    <a:pt x="434658" y="501043"/>
                  </a:lnTo>
                  <a:lnTo>
                    <a:pt x="447040" y="505178"/>
                  </a:lnTo>
                  <a:lnTo>
                    <a:pt x="459105" y="509631"/>
                  </a:lnTo>
                  <a:lnTo>
                    <a:pt x="470535" y="514402"/>
                  </a:lnTo>
                  <a:lnTo>
                    <a:pt x="481013" y="519491"/>
                  </a:lnTo>
                  <a:lnTo>
                    <a:pt x="491173" y="524580"/>
                  </a:lnTo>
                  <a:lnTo>
                    <a:pt x="500698" y="529670"/>
                  </a:lnTo>
                  <a:lnTo>
                    <a:pt x="509270" y="534759"/>
                  </a:lnTo>
                  <a:lnTo>
                    <a:pt x="517208" y="539848"/>
                  </a:lnTo>
                  <a:lnTo>
                    <a:pt x="524510" y="544301"/>
                  </a:lnTo>
                  <a:lnTo>
                    <a:pt x="536575" y="552889"/>
                  </a:lnTo>
                  <a:lnTo>
                    <a:pt x="545465" y="559569"/>
                  </a:lnTo>
                  <a:lnTo>
                    <a:pt x="550863" y="564340"/>
                  </a:lnTo>
                  <a:lnTo>
                    <a:pt x="552450" y="565612"/>
                  </a:lnTo>
                  <a:lnTo>
                    <a:pt x="550863" y="569747"/>
                  </a:lnTo>
                  <a:lnTo>
                    <a:pt x="548005" y="574837"/>
                  </a:lnTo>
                  <a:lnTo>
                    <a:pt x="544195" y="581198"/>
                  </a:lnTo>
                  <a:lnTo>
                    <a:pt x="539750" y="587878"/>
                  </a:lnTo>
                  <a:lnTo>
                    <a:pt x="534035" y="595512"/>
                  </a:lnTo>
                  <a:lnTo>
                    <a:pt x="530860" y="599647"/>
                  </a:lnTo>
                  <a:lnTo>
                    <a:pt x="527050" y="603463"/>
                  </a:lnTo>
                  <a:lnTo>
                    <a:pt x="523240" y="607280"/>
                  </a:lnTo>
                  <a:lnTo>
                    <a:pt x="518795" y="610779"/>
                  </a:lnTo>
                  <a:lnTo>
                    <a:pt x="514350" y="614278"/>
                  </a:lnTo>
                  <a:lnTo>
                    <a:pt x="509588" y="617777"/>
                  </a:lnTo>
                  <a:lnTo>
                    <a:pt x="504508" y="620640"/>
                  </a:lnTo>
                  <a:lnTo>
                    <a:pt x="498793" y="623502"/>
                  </a:lnTo>
                  <a:lnTo>
                    <a:pt x="493078" y="626047"/>
                  </a:lnTo>
                  <a:lnTo>
                    <a:pt x="487045" y="627955"/>
                  </a:lnTo>
                  <a:lnTo>
                    <a:pt x="480695" y="629228"/>
                  </a:lnTo>
                  <a:lnTo>
                    <a:pt x="474028" y="630500"/>
                  </a:lnTo>
                  <a:lnTo>
                    <a:pt x="466725" y="630818"/>
                  </a:lnTo>
                  <a:lnTo>
                    <a:pt x="459423" y="630818"/>
                  </a:lnTo>
                  <a:lnTo>
                    <a:pt x="451803" y="630182"/>
                  </a:lnTo>
                  <a:lnTo>
                    <a:pt x="443548" y="628910"/>
                  </a:lnTo>
                  <a:lnTo>
                    <a:pt x="434975" y="626683"/>
                  </a:lnTo>
                  <a:lnTo>
                    <a:pt x="426403" y="624139"/>
                  </a:lnTo>
                  <a:lnTo>
                    <a:pt x="417195" y="620322"/>
                  </a:lnTo>
                  <a:lnTo>
                    <a:pt x="407353" y="615869"/>
                  </a:lnTo>
                  <a:lnTo>
                    <a:pt x="396557" y="610461"/>
                  </a:lnTo>
                  <a:lnTo>
                    <a:pt x="385127" y="605690"/>
                  </a:lnTo>
                  <a:lnTo>
                    <a:pt x="408305" y="616823"/>
                  </a:lnTo>
                  <a:lnTo>
                    <a:pt x="430848" y="627955"/>
                  </a:lnTo>
                  <a:lnTo>
                    <a:pt x="441643" y="632727"/>
                  </a:lnTo>
                  <a:lnTo>
                    <a:pt x="452120" y="637180"/>
                  </a:lnTo>
                  <a:lnTo>
                    <a:pt x="462280" y="641315"/>
                  </a:lnTo>
                  <a:lnTo>
                    <a:pt x="472440" y="645132"/>
                  </a:lnTo>
                  <a:lnTo>
                    <a:pt x="481965" y="648312"/>
                  </a:lnTo>
                  <a:lnTo>
                    <a:pt x="491173" y="650539"/>
                  </a:lnTo>
                  <a:lnTo>
                    <a:pt x="500063" y="652129"/>
                  </a:lnTo>
                  <a:lnTo>
                    <a:pt x="504190" y="652447"/>
                  </a:lnTo>
                  <a:lnTo>
                    <a:pt x="508318" y="652447"/>
                  </a:lnTo>
                  <a:lnTo>
                    <a:pt x="512128" y="652447"/>
                  </a:lnTo>
                  <a:lnTo>
                    <a:pt x="515620" y="652129"/>
                  </a:lnTo>
                  <a:lnTo>
                    <a:pt x="519430" y="651493"/>
                  </a:lnTo>
                  <a:lnTo>
                    <a:pt x="522923" y="650539"/>
                  </a:lnTo>
                  <a:lnTo>
                    <a:pt x="526415" y="649267"/>
                  </a:lnTo>
                  <a:lnTo>
                    <a:pt x="529590" y="647676"/>
                  </a:lnTo>
                  <a:lnTo>
                    <a:pt x="532765" y="646086"/>
                  </a:lnTo>
                  <a:lnTo>
                    <a:pt x="535623" y="643541"/>
                  </a:lnTo>
                  <a:lnTo>
                    <a:pt x="536893" y="651493"/>
                  </a:lnTo>
                  <a:lnTo>
                    <a:pt x="537210" y="659127"/>
                  </a:lnTo>
                  <a:lnTo>
                    <a:pt x="537845" y="673440"/>
                  </a:lnTo>
                  <a:lnTo>
                    <a:pt x="537845" y="687118"/>
                  </a:lnTo>
                  <a:lnTo>
                    <a:pt x="537210" y="700159"/>
                  </a:lnTo>
                  <a:lnTo>
                    <a:pt x="538163" y="699205"/>
                  </a:lnTo>
                  <a:lnTo>
                    <a:pt x="539433" y="697932"/>
                  </a:lnTo>
                  <a:lnTo>
                    <a:pt x="540703" y="697296"/>
                  </a:lnTo>
                  <a:lnTo>
                    <a:pt x="541973" y="696660"/>
                  </a:lnTo>
                  <a:lnTo>
                    <a:pt x="542925" y="697296"/>
                  </a:lnTo>
                  <a:lnTo>
                    <a:pt x="543243" y="698251"/>
                  </a:lnTo>
                  <a:lnTo>
                    <a:pt x="543878" y="699841"/>
                  </a:lnTo>
                  <a:lnTo>
                    <a:pt x="543878" y="702067"/>
                  </a:lnTo>
                  <a:lnTo>
                    <a:pt x="544195" y="708429"/>
                  </a:lnTo>
                  <a:lnTo>
                    <a:pt x="544195" y="716063"/>
                  </a:lnTo>
                  <a:lnTo>
                    <a:pt x="543878" y="725287"/>
                  </a:lnTo>
                  <a:lnTo>
                    <a:pt x="542925" y="735466"/>
                  </a:lnTo>
                  <a:lnTo>
                    <a:pt x="540703" y="757413"/>
                  </a:lnTo>
                  <a:lnTo>
                    <a:pt x="537528" y="779042"/>
                  </a:lnTo>
                  <a:lnTo>
                    <a:pt x="534670" y="796536"/>
                  </a:lnTo>
                  <a:lnTo>
                    <a:pt x="533083" y="802898"/>
                  </a:lnTo>
                  <a:lnTo>
                    <a:pt x="531813" y="807669"/>
                  </a:lnTo>
                  <a:lnTo>
                    <a:pt x="531178" y="808623"/>
                  </a:lnTo>
                  <a:lnTo>
                    <a:pt x="530860" y="809577"/>
                  </a:lnTo>
                  <a:lnTo>
                    <a:pt x="530543" y="809577"/>
                  </a:lnTo>
                  <a:lnTo>
                    <a:pt x="529908" y="808623"/>
                  </a:lnTo>
                  <a:lnTo>
                    <a:pt x="528638" y="820392"/>
                  </a:lnTo>
                  <a:lnTo>
                    <a:pt x="526733" y="831525"/>
                  </a:lnTo>
                  <a:lnTo>
                    <a:pt x="524510" y="842657"/>
                  </a:lnTo>
                  <a:lnTo>
                    <a:pt x="521335" y="853154"/>
                  </a:lnTo>
                  <a:lnTo>
                    <a:pt x="518478" y="863650"/>
                  </a:lnTo>
                  <a:lnTo>
                    <a:pt x="514985" y="873829"/>
                  </a:lnTo>
                  <a:lnTo>
                    <a:pt x="510858" y="883689"/>
                  </a:lnTo>
                  <a:lnTo>
                    <a:pt x="506730" y="892913"/>
                  </a:lnTo>
                  <a:lnTo>
                    <a:pt x="502285" y="902138"/>
                  </a:lnTo>
                  <a:lnTo>
                    <a:pt x="497205" y="911044"/>
                  </a:lnTo>
                  <a:lnTo>
                    <a:pt x="492443" y="919314"/>
                  </a:lnTo>
                  <a:lnTo>
                    <a:pt x="486728" y="927584"/>
                  </a:lnTo>
                  <a:lnTo>
                    <a:pt x="481013" y="935536"/>
                  </a:lnTo>
                  <a:lnTo>
                    <a:pt x="475615" y="943170"/>
                  </a:lnTo>
                  <a:lnTo>
                    <a:pt x="469583" y="950167"/>
                  </a:lnTo>
                  <a:lnTo>
                    <a:pt x="463550" y="957165"/>
                  </a:lnTo>
                  <a:lnTo>
                    <a:pt x="457200" y="963209"/>
                  </a:lnTo>
                  <a:lnTo>
                    <a:pt x="450850" y="969252"/>
                  </a:lnTo>
                  <a:lnTo>
                    <a:pt x="443865" y="974659"/>
                  </a:lnTo>
                  <a:lnTo>
                    <a:pt x="437198" y="980067"/>
                  </a:lnTo>
                  <a:lnTo>
                    <a:pt x="430530" y="984838"/>
                  </a:lnTo>
                  <a:lnTo>
                    <a:pt x="423545" y="989609"/>
                  </a:lnTo>
                  <a:lnTo>
                    <a:pt x="416878" y="993744"/>
                  </a:lnTo>
                  <a:lnTo>
                    <a:pt x="410210" y="997243"/>
                  </a:lnTo>
                  <a:lnTo>
                    <a:pt x="402908" y="1000742"/>
                  </a:lnTo>
                  <a:lnTo>
                    <a:pt x="396240" y="1003286"/>
                  </a:lnTo>
                  <a:lnTo>
                    <a:pt x="389255" y="1006149"/>
                  </a:lnTo>
                  <a:lnTo>
                    <a:pt x="382587" y="1008057"/>
                  </a:lnTo>
                  <a:lnTo>
                    <a:pt x="375920" y="1009330"/>
                  </a:lnTo>
                  <a:lnTo>
                    <a:pt x="369252" y="1010602"/>
                  </a:lnTo>
                  <a:lnTo>
                    <a:pt x="362585" y="1011238"/>
                  </a:lnTo>
                  <a:lnTo>
                    <a:pt x="356235" y="1011238"/>
                  </a:lnTo>
                  <a:lnTo>
                    <a:pt x="351155" y="1011238"/>
                  </a:lnTo>
                  <a:lnTo>
                    <a:pt x="345440" y="1010602"/>
                  </a:lnTo>
                  <a:lnTo>
                    <a:pt x="339725" y="1009330"/>
                  </a:lnTo>
                  <a:lnTo>
                    <a:pt x="334010" y="1007421"/>
                  </a:lnTo>
                  <a:lnTo>
                    <a:pt x="327977" y="1005831"/>
                  </a:lnTo>
                  <a:lnTo>
                    <a:pt x="321945" y="1002968"/>
                  </a:lnTo>
                  <a:lnTo>
                    <a:pt x="315595" y="1000105"/>
                  </a:lnTo>
                  <a:lnTo>
                    <a:pt x="309245" y="996607"/>
                  </a:lnTo>
                  <a:lnTo>
                    <a:pt x="302895" y="992790"/>
                  </a:lnTo>
                  <a:lnTo>
                    <a:pt x="296227" y="988655"/>
                  </a:lnTo>
                  <a:lnTo>
                    <a:pt x="289877" y="984202"/>
                  </a:lnTo>
                  <a:lnTo>
                    <a:pt x="282892" y="979430"/>
                  </a:lnTo>
                  <a:lnTo>
                    <a:pt x="276542" y="974023"/>
                  </a:lnTo>
                  <a:lnTo>
                    <a:pt x="269875" y="968298"/>
                  </a:lnTo>
                  <a:lnTo>
                    <a:pt x="263207" y="962254"/>
                  </a:lnTo>
                  <a:lnTo>
                    <a:pt x="256540" y="955893"/>
                  </a:lnTo>
                  <a:lnTo>
                    <a:pt x="250190" y="949213"/>
                  </a:lnTo>
                  <a:lnTo>
                    <a:pt x="243840" y="941897"/>
                  </a:lnTo>
                  <a:lnTo>
                    <a:pt x="237490" y="934900"/>
                  </a:lnTo>
                  <a:lnTo>
                    <a:pt x="231457" y="927266"/>
                  </a:lnTo>
                  <a:lnTo>
                    <a:pt x="225425" y="919314"/>
                  </a:lnTo>
                  <a:lnTo>
                    <a:pt x="219710" y="911044"/>
                  </a:lnTo>
                  <a:lnTo>
                    <a:pt x="214312" y="902774"/>
                  </a:lnTo>
                  <a:lnTo>
                    <a:pt x="208915" y="893868"/>
                  </a:lnTo>
                  <a:lnTo>
                    <a:pt x="203517" y="885280"/>
                  </a:lnTo>
                  <a:lnTo>
                    <a:pt x="198755" y="875737"/>
                  </a:lnTo>
                  <a:lnTo>
                    <a:pt x="194310" y="866195"/>
                  </a:lnTo>
                  <a:lnTo>
                    <a:pt x="190182" y="856971"/>
                  </a:lnTo>
                  <a:lnTo>
                    <a:pt x="186055" y="846792"/>
                  </a:lnTo>
                  <a:lnTo>
                    <a:pt x="182245" y="836932"/>
                  </a:lnTo>
                  <a:lnTo>
                    <a:pt x="179070" y="826754"/>
                  </a:lnTo>
                  <a:lnTo>
                    <a:pt x="176212" y="816257"/>
                  </a:lnTo>
                  <a:lnTo>
                    <a:pt x="173990" y="822937"/>
                  </a:lnTo>
                  <a:lnTo>
                    <a:pt x="172402" y="826117"/>
                  </a:lnTo>
                  <a:lnTo>
                    <a:pt x="171450" y="828344"/>
                  </a:lnTo>
                  <a:lnTo>
                    <a:pt x="169862" y="830252"/>
                  </a:lnTo>
                  <a:lnTo>
                    <a:pt x="168275" y="831525"/>
                  </a:lnTo>
                  <a:lnTo>
                    <a:pt x="167322" y="832479"/>
                  </a:lnTo>
                  <a:lnTo>
                    <a:pt x="165417" y="832797"/>
                  </a:lnTo>
                  <a:lnTo>
                    <a:pt x="163830" y="832479"/>
                  </a:lnTo>
                  <a:lnTo>
                    <a:pt x="162242" y="831207"/>
                  </a:lnTo>
                  <a:lnTo>
                    <a:pt x="160655" y="829616"/>
                  </a:lnTo>
                  <a:lnTo>
                    <a:pt x="159385" y="827390"/>
                  </a:lnTo>
                  <a:lnTo>
                    <a:pt x="157797" y="824845"/>
                  </a:lnTo>
                  <a:lnTo>
                    <a:pt x="156210" y="821346"/>
                  </a:lnTo>
                  <a:lnTo>
                    <a:pt x="153987" y="813076"/>
                  </a:lnTo>
                  <a:lnTo>
                    <a:pt x="152082" y="803534"/>
                  </a:lnTo>
                  <a:lnTo>
                    <a:pt x="150495" y="792083"/>
                  </a:lnTo>
                  <a:lnTo>
                    <a:pt x="149542" y="779678"/>
                  </a:lnTo>
                  <a:lnTo>
                    <a:pt x="149225" y="766637"/>
                  </a:lnTo>
                  <a:lnTo>
                    <a:pt x="149542" y="753914"/>
                  </a:lnTo>
                  <a:lnTo>
                    <a:pt x="150177" y="742781"/>
                  </a:lnTo>
                  <a:lnTo>
                    <a:pt x="151765" y="732285"/>
                  </a:lnTo>
                  <a:lnTo>
                    <a:pt x="153352" y="722742"/>
                  </a:lnTo>
                  <a:lnTo>
                    <a:pt x="155257" y="714790"/>
                  </a:lnTo>
                  <a:lnTo>
                    <a:pt x="157797" y="708429"/>
                  </a:lnTo>
                  <a:lnTo>
                    <a:pt x="159067" y="705884"/>
                  </a:lnTo>
                  <a:lnTo>
                    <a:pt x="160337" y="703976"/>
                  </a:lnTo>
                  <a:lnTo>
                    <a:pt x="161607" y="702067"/>
                  </a:lnTo>
                  <a:lnTo>
                    <a:pt x="163195" y="700795"/>
                  </a:lnTo>
                  <a:lnTo>
                    <a:pt x="158432" y="696024"/>
                  </a:lnTo>
                  <a:lnTo>
                    <a:pt x="154622" y="690617"/>
                  </a:lnTo>
                  <a:lnTo>
                    <a:pt x="151447" y="685209"/>
                  </a:lnTo>
                  <a:lnTo>
                    <a:pt x="148907" y="679166"/>
                  </a:lnTo>
                  <a:lnTo>
                    <a:pt x="147002" y="672804"/>
                  </a:lnTo>
                  <a:lnTo>
                    <a:pt x="145097" y="666443"/>
                  </a:lnTo>
                  <a:lnTo>
                    <a:pt x="143827" y="659763"/>
                  </a:lnTo>
                  <a:lnTo>
                    <a:pt x="143192" y="653083"/>
                  </a:lnTo>
                  <a:lnTo>
                    <a:pt x="142875" y="646086"/>
                  </a:lnTo>
                  <a:lnTo>
                    <a:pt x="142875" y="639088"/>
                  </a:lnTo>
                  <a:lnTo>
                    <a:pt x="143510" y="632090"/>
                  </a:lnTo>
                  <a:lnTo>
                    <a:pt x="144145" y="624775"/>
                  </a:lnTo>
                  <a:lnTo>
                    <a:pt x="145415" y="617777"/>
                  </a:lnTo>
                  <a:lnTo>
                    <a:pt x="146367" y="610461"/>
                  </a:lnTo>
                  <a:lnTo>
                    <a:pt x="148272" y="603782"/>
                  </a:lnTo>
                  <a:lnTo>
                    <a:pt x="149860" y="596466"/>
                  </a:lnTo>
                  <a:lnTo>
                    <a:pt x="154305" y="583425"/>
                  </a:lnTo>
                  <a:lnTo>
                    <a:pt x="159385" y="570702"/>
                  </a:lnTo>
                  <a:lnTo>
                    <a:pt x="164465" y="558933"/>
                  </a:lnTo>
                  <a:lnTo>
                    <a:pt x="169862" y="548436"/>
                  </a:lnTo>
                  <a:lnTo>
                    <a:pt x="174942" y="539212"/>
                  </a:lnTo>
                  <a:lnTo>
                    <a:pt x="180022" y="532214"/>
                  </a:lnTo>
                  <a:lnTo>
                    <a:pt x="182562" y="529034"/>
                  </a:lnTo>
                  <a:lnTo>
                    <a:pt x="184467" y="526807"/>
                  </a:lnTo>
                  <a:lnTo>
                    <a:pt x="186690" y="525535"/>
                  </a:lnTo>
                  <a:lnTo>
                    <a:pt x="188277" y="524262"/>
                  </a:lnTo>
                  <a:lnTo>
                    <a:pt x="198120" y="519491"/>
                  </a:lnTo>
                  <a:lnTo>
                    <a:pt x="207327" y="514720"/>
                  </a:lnTo>
                  <a:lnTo>
                    <a:pt x="216852" y="510585"/>
                  </a:lnTo>
                  <a:lnTo>
                    <a:pt x="226377" y="507086"/>
                  </a:lnTo>
                  <a:lnTo>
                    <a:pt x="235267" y="503587"/>
                  </a:lnTo>
                  <a:lnTo>
                    <a:pt x="244792" y="500407"/>
                  </a:lnTo>
                  <a:lnTo>
                    <a:pt x="253682" y="497862"/>
                  </a:lnTo>
                  <a:lnTo>
                    <a:pt x="262572" y="495317"/>
                  </a:lnTo>
                  <a:lnTo>
                    <a:pt x="271780" y="493409"/>
                  </a:lnTo>
                  <a:lnTo>
                    <a:pt x="280352" y="491501"/>
                  </a:lnTo>
                  <a:lnTo>
                    <a:pt x="288925" y="489910"/>
                  </a:lnTo>
                  <a:lnTo>
                    <a:pt x="298132" y="488638"/>
                  </a:lnTo>
                  <a:lnTo>
                    <a:pt x="306387" y="487365"/>
                  </a:lnTo>
                  <a:lnTo>
                    <a:pt x="314960" y="486729"/>
                  </a:lnTo>
                  <a:lnTo>
                    <a:pt x="323215" y="486093"/>
                  </a:lnTo>
                  <a:lnTo>
                    <a:pt x="331470" y="485775"/>
                  </a:lnTo>
                  <a:close/>
                  <a:moveTo>
                    <a:pt x="2394109" y="485775"/>
                  </a:moveTo>
                  <a:lnTo>
                    <a:pt x="2410607" y="485775"/>
                  </a:lnTo>
                  <a:lnTo>
                    <a:pt x="2418538" y="486093"/>
                  </a:lnTo>
                  <a:lnTo>
                    <a:pt x="2427104" y="486729"/>
                  </a:lnTo>
                  <a:lnTo>
                    <a:pt x="2435352" y="487365"/>
                  </a:lnTo>
                  <a:lnTo>
                    <a:pt x="2443918" y="488638"/>
                  </a:lnTo>
                  <a:lnTo>
                    <a:pt x="2452801" y="489910"/>
                  </a:lnTo>
                  <a:lnTo>
                    <a:pt x="2461367" y="491500"/>
                  </a:lnTo>
                  <a:lnTo>
                    <a:pt x="2470250" y="493409"/>
                  </a:lnTo>
                  <a:lnTo>
                    <a:pt x="2479451" y="495317"/>
                  </a:lnTo>
                  <a:lnTo>
                    <a:pt x="2488334" y="497862"/>
                  </a:lnTo>
                  <a:lnTo>
                    <a:pt x="2497534" y="500407"/>
                  </a:lnTo>
                  <a:lnTo>
                    <a:pt x="2506417" y="503587"/>
                  </a:lnTo>
                  <a:lnTo>
                    <a:pt x="2515935" y="507086"/>
                  </a:lnTo>
                  <a:lnTo>
                    <a:pt x="2525135" y="510585"/>
                  </a:lnTo>
                  <a:lnTo>
                    <a:pt x="2534653" y="514720"/>
                  </a:lnTo>
                  <a:lnTo>
                    <a:pt x="2543853" y="519491"/>
                  </a:lnTo>
                  <a:lnTo>
                    <a:pt x="2553371" y="524262"/>
                  </a:lnTo>
                  <a:lnTo>
                    <a:pt x="2555274" y="525535"/>
                  </a:lnTo>
                  <a:lnTo>
                    <a:pt x="2557178" y="526807"/>
                  </a:lnTo>
                  <a:lnTo>
                    <a:pt x="2559399" y="529033"/>
                  </a:lnTo>
                  <a:lnTo>
                    <a:pt x="2561620" y="532214"/>
                  </a:lnTo>
                  <a:lnTo>
                    <a:pt x="2566378" y="539212"/>
                  </a:lnTo>
                  <a:lnTo>
                    <a:pt x="2571772" y="548436"/>
                  </a:lnTo>
                  <a:lnTo>
                    <a:pt x="2577482" y="558933"/>
                  </a:lnTo>
                  <a:lnTo>
                    <a:pt x="2582558" y="570702"/>
                  </a:lnTo>
                  <a:lnTo>
                    <a:pt x="2587634" y="583425"/>
                  </a:lnTo>
                  <a:lnTo>
                    <a:pt x="2591759" y="596466"/>
                  </a:lnTo>
                  <a:lnTo>
                    <a:pt x="2593662" y="603782"/>
                  </a:lnTo>
                  <a:lnTo>
                    <a:pt x="2594931" y="610461"/>
                  </a:lnTo>
                  <a:lnTo>
                    <a:pt x="2596517" y="617777"/>
                  </a:lnTo>
                  <a:lnTo>
                    <a:pt x="2597786" y="624775"/>
                  </a:lnTo>
                  <a:lnTo>
                    <a:pt x="2598421" y="632090"/>
                  </a:lnTo>
                  <a:lnTo>
                    <a:pt x="2598738" y="639088"/>
                  </a:lnTo>
                  <a:lnTo>
                    <a:pt x="2598738" y="646086"/>
                  </a:lnTo>
                  <a:lnTo>
                    <a:pt x="2598421" y="653083"/>
                  </a:lnTo>
                  <a:lnTo>
                    <a:pt x="2598104" y="659763"/>
                  </a:lnTo>
                  <a:lnTo>
                    <a:pt x="2596517" y="666443"/>
                  </a:lnTo>
                  <a:lnTo>
                    <a:pt x="2594931" y="672804"/>
                  </a:lnTo>
                  <a:lnTo>
                    <a:pt x="2592710" y="679166"/>
                  </a:lnTo>
                  <a:lnTo>
                    <a:pt x="2590172" y="685209"/>
                  </a:lnTo>
                  <a:lnTo>
                    <a:pt x="2586683" y="690617"/>
                  </a:lnTo>
                  <a:lnTo>
                    <a:pt x="2583193" y="696024"/>
                  </a:lnTo>
                  <a:lnTo>
                    <a:pt x="2578434" y="700795"/>
                  </a:lnTo>
                  <a:lnTo>
                    <a:pt x="2580020" y="702067"/>
                  </a:lnTo>
                  <a:lnTo>
                    <a:pt x="2581607" y="703976"/>
                  </a:lnTo>
                  <a:lnTo>
                    <a:pt x="2582558" y="705884"/>
                  </a:lnTo>
                  <a:lnTo>
                    <a:pt x="2584145" y="708429"/>
                  </a:lnTo>
                  <a:lnTo>
                    <a:pt x="2586365" y="714790"/>
                  </a:lnTo>
                  <a:lnTo>
                    <a:pt x="2588269" y="722742"/>
                  </a:lnTo>
                  <a:lnTo>
                    <a:pt x="2590172" y="732285"/>
                  </a:lnTo>
                  <a:lnTo>
                    <a:pt x="2591441" y="742781"/>
                  </a:lnTo>
                  <a:lnTo>
                    <a:pt x="2592076" y="753914"/>
                  </a:lnTo>
                  <a:lnTo>
                    <a:pt x="2592393" y="766637"/>
                  </a:lnTo>
                  <a:lnTo>
                    <a:pt x="2592076" y="779678"/>
                  </a:lnTo>
                  <a:lnTo>
                    <a:pt x="2591441" y="792083"/>
                  </a:lnTo>
                  <a:lnTo>
                    <a:pt x="2589855" y="803534"/>
                  </a:lnTo>
                  <a:lnTo>
                    <a:pt x="2587634" y="813076"/>
                  </a:lnTo>
                  <a:lnTo>
                    <a:pt x="2585414" y="821346"/>
                  </a:lnTo>
                  <a:lnTo>
                    <a:pt x="2584145" y="824845"/>
                  </a:lnTo>
                  <a:lnTo>
                    <a:pt x="2582558" y="827390"/>
                  </a:lnTo>
                  <a:lnTo>
                    <a:pt x="2581289" y="829616"/>
                  </a:lnTo>
                  <a:lnTo>
                    <a:pt x="2579703" y="831207"/>
                  </a:lnTo>
                  <a:lnTo>
                    <a:pt x="2577799" y="832479"/>
                  </a:lnTo>
                  <a:lnTo>
                    <a:pt x="2576213" y="832797"/>
                  </a:lnTo>
                  <a:lnTo>
                    <a:pt x="2574627" y="832479"/>
                  </a:lnTo>
                  <a:lnTo>
                    <a:pt x="2573358" y="831525"/>
                  </a:lnTo>
                  <a:lnTo>
                    <a:pt x="2571772" y="830252"/>
                  </a:lnTo>
                  <a:lnTo>
                    <a:pt x="2570503" y="828344"/>
                  </a:lnTo>
                  <a:lnTo>
                    <a:pt x="2569234" y="826117"/>
                  </a:lnTo>
                  <a:lnTo>
                    <a:pt x="2567965" y="822936"/>
                  </a:lnTo>
                  <a:lnTo>
                    <a:pt x="2565744" y="816257"/>
                  </a:lnTo>
                  <a:lnTo>
                    <a:pt x="2562889" y="826753"/>
                  </a:lnTo>
                  <a:lnTo>
                    <a:pt x="2559399" y="836932"/>
                  </a:lnTo>
                  <a:lnTo>
                    <a:pt x="2555592" y="846792"/>
                  </a:lnTo>
                  <a:lnTo>
                    <a:pt x="2551785" y="856971"/>
                  </a:lnTo>
                  <a:lnTo>
                    <a:pt x="2547343" y="866195"/>
                  </a:lnTo>
                  <a:lnTo>
                    <a:pt x="2542902" y="875737"/>
                  </a:lnTo>
                  <a:lnTo>
                    <a:pt x="2537825" y="885280"/>
                  </a:lnTo>
                  <a:lnTo>
                    <a:pt x="2533067" y="893868"/>
                  </a:lnTo>
                  <a:lnTo>
                    <a:pt x="2527356" y="902774"/>
                  </a:lnTo>
                  <a:lnTo>
                    <a:pt x="2522280" y="911044"/>
                  </a:lnTo>
                  <a:lnTo>
                    <a:pt x="2516252" y="919314"/>
                  </a:lnTo>
                  <a:lnTo>
                    <a:pt x="2510224" y="927266"/>
                  </a:lnTo>
                  <a:lnTo>
                    <a:pt x="2504197" y="934900"/>
                  </a:lnTo>
                  <a:lnTo>
                    <a:pt x="2497851" y="941897"/>
                  </a:lnTo>
                  <a:lnTo>
                    <a:pt x="2491824" y="949213"/>
                  </a:lnTo>
                  <a:lnTo>
                    <a:pt x="2484844" y="955893"/>
                  </a:lnTo>
                  <a:lnTo>
                    <a:pt x="2478499" y="962254"/>
                  </a:lnTo>
                  <a:lnTo>
                    <a:pt x="2472154" y="968298"/>
                  </a:lnTo>
                  <a:lnTo>
                    <a:pt x="2465492" y="974023"/>
                  </a:lnTo>
                  <a:lnTo>
                    <a:pt x="2458829" y="979430"/>
                  </a:lnTo>
                  <a:lnTo>
                    <a:pt x="2452167" y="984202"/>
                  </a:lnTo>
                  <a:lnTo>
                    <a:pt x="2445505" y="988654"/>
                  </a:lnTo>
                  <a:lnTo>
                    <a:pt x="2439159" y="992789"/>
                  </a:lnTo>
                  <a:lnTo>
                    <a:pt x="2432814" y="996607"/>
                  </a:lnTo>
                  <a:lnTo>
                    <a:pt x="2426469" y="1000105"/>
                  </a:lnTo>
                  <a:lnTo>
                    <a:pt x="2420124" y="1002968"/>
                  </a:lnTo>
                  <a:lnTo>
                    <a:pt x="2413462" y="1005831"/>
                  </a:lnTo>
                  <a:lnTo>
                    <a:pt x="2408069" y="1007421"/>
                  </a:lnTo>
                  <a:lnTo>
                    <a:pt x="2402041" y="1009330"/>
                  </a:lnTo>
                  <a:lnTo>
                    <a:pt x="2396330" y="1010602"/>
                  </a:lnTo>
                  <a:lnTo>
                    <a:pt x="2390937" y="1011238"/>
                  </a:lnTo>
                  <a:lnTo>
                    <a:pt x="2385861" y="1011238"/>
                  </a:lnTo>
                  <a:lnTo>
                    <a:pt x="2379516" y="1011238"/>
                  </a:lnTo>
                  <a:lnTo>
                    <a:pt x="2372536" y="1010602"/>
                  </a:lnTo>
                  <a:lnTo>
                    <a:pt x="2366191" y="1009330"/>
                  </a:lnTo>
                  <a:lnTo>
                    <a:pt x="2359529" y="1008057"/>
                  </a:lnTo>
                  <a:lnTo>
                    <a:pt x="2352866" y="1006149"/>
                  </a:lnTo>
                  <a:lnTo>
                    <a:pt x="2345887" y="1003286"/>
                  </a:lnTo>
                  <a:lnTo>
                    <a:pt x="2338907" y="1000742"/>
                  </a:lnTo>
                  <a:lnTo>
                    <a:pt x="2331928" y="997243"/>
                  </a:lnTo>
                  <a:lnTo>
                    <a:pt x="2325265" y="993744"/>
                  </a:lnTo>
                  <a:lnTo>
                    <a:pt x="2318286" y="989609"/>
                  </a:lnTo>
                  <a:lnTo>
                    <a:pt x="2311306" y="984838"/>
                  </a:lnTo>
                  <a:lnTo>
                    <a:pt x="2304644" y="980067"/>
                  </a:lnTo>
                  <a:lnTo>
                    <a:pt x="2297981" y="974659"/>
                  </a:lnTo>
                  <a:lnTo>
                    <a:pt x="2291636" y="969252"/>
                  </a:lnTo>
                  <a:lnTo>
                    <a:pt x="2284974" y="963208"/>
                  </a:lnTo>
                  <a:lnTo>
                    <a:pt x="2278629" y="957165"/>
                  </a:lnTo>
                  <a:lnTo>
                    <a:pt x="2272284" y="950167"/>
                  </a:lnTo>
                  <a:lnTo>
                    <a:pt x="2266256" y="943170"/>
                  </a:lnTo>
                  <a:lnTo>
                    <a:pt x="2260545" y="935536"/>
                  </a:lnTo>
                  <a:lnTo>
                    <a:pt x="2255152" y="927584"/>
                  </a:lnTo>
                  <a:lnTo>
                    <a:pt x="2249759" y="919314"/>
                  </a:lnTo>
                  <a:lnTo>
                    <a:pt x="2244365" y="911044"/>
                  </a:lnTo>
                  <a:lnTo>
                    <a:pt x="2239924" y="902138"/>
                  </a:lnTo>
                  <a:lnTo>
                    <a:pt x="2235482" y="892913"/>
                  </a:lnTo>
                  <a:lnTo>
                    <a:pt x="2231041" y="883689"/>
                  </a:lnTo>
                  <a:lnTo>
                    <a:pt x="2227234" y="873829"/>
                  </a:lnTo>
                  <a:lnTo>
                    <a:pt x="2223744" y="863650"/>
                  </a:lnTo>
                  <a:lnTo>
                    <a:pt x="2220571" y="853154"/>
                  </a:lnTo>
                  <a:lnTo>
                    <a:pt x="2217716" y="842657"/>
                  </a:lnTo>
                  <a:lnTo>
                    <a:pt x="2215178" y="831525"/>
                  </a:lnTo>
                  <a:lnTo>
                    <a:pt x="2213275" y="820392"/>
                  </a:lnTo>
                  <a:lnTo>
                    <a:pt x="2211688" y="808623"/>
                  </a:lnTo>
                  <a:lnTo>
                    <a:pt x="2211371" y="809577"/>
                  </a:lnTo>
                  <a:lnTo>
                    <a:pt x="2211054" y="809577"/>
                  </a:lnTo>
                  <a:lnTo>
                    <a:pt x="2210737" y="808623"/>
                  </a:lnTo>
                  <a:lnTo>
                    <a:pt x="2210419" y="807669"/>
                  </a:lnTo>
                  <a:lnTo>
                    <a:pt x="2208833" y="802898"/>
                  </a:lnTo>
                  <a:lnTo>
                    <a:pt x="2207564" y="796536"/>
                  </a:lnTo>
                  <a:lnTo>
                    <a:pt x="2204391" y="779042"/>
                  </a:lnTo>
                  <a:lnTo>
                    <a:pt x="2201536" y="757413"/>
                  </a:lnTo>
                  <a:lnTo>
                    <a:pt x="2198998" y="735465"/>
                  </a:lnTo>
                  <a:lnTo>
                    <a:pt x="2198364" y="725287"/>
                  </a:lnTo>
                  <a:lnTo>
                    <a:pt x="2198046" y="716063"/>
                  </a:lnTo>
                  <a:lnTo>
                    <a:pt x="2197412" y="708429"/>
                  </a:lnTo>
                  <a:lnTo>
                    <a:pt x="2198046" y="702067"/>
                  </a:lnTo>
                  <a:lnTo>
                    <a:pt x="2198364" y="699841"/>
                  </a:lnTo>
                  <a:lnTo>
                    <a:pt x="2198681" y="698250"/>
                  </a:lnTo>
                  <a:lnTo>
                    <a:pt x="2199315" y="697296"/>
                  </a:lnTo>
                  <a:lnTo>
                    <a:pt x="2200267" y="696660"/>
                  </a:lnTo>
                  <a:lnTo>
                    <a:pt x="2201219" y="697296"/>
                  </a:lnTo>
                  <a:lnTo>
                    <a:pt x="2202488" y="697932"/>
                  </a:lnTo>
                  <a:lnTo>
                    <a:pt x="2204074" y="699205"/>
                  </a:lnTo>
                  <a:lnTo>
                    <a:pt x="2205026" y="700159"/>
                  </a:lnTo>
                  <a:lnTo>
                    <a:pt x="2204391" y="687118"/>
                  </a:lnTo>
                  <a:lnTo>
                    <a:pt x="2204074" y="673440"/>
                  </a:lnTo>
                  <a:lnTo>
                    <a:pt x="2204709" y="659127"/>
                  </a:lnTo>
                  <a:lnTo>
                    <a:pt x="2205343" y="651493"/>
                  </a:lnTo>
                  <a:lnTo>
                    <a:pt x="2206295" y="643541"/>
                  </a:lnTo>
                  <a:lnTo>
                    <a:pt x="2209150" y="646086"/>
                  </a:lnTo>
                  <a:lnTo>
                    <a:pt x="2212323" y="647676"/>
                  </a:lnTo>
                  <a:lnTo>
                    <a:pt x="2215495" y="649267"/>
                  </a:lnTo>
                  <a:lnTo>
                    <a:pt x="2218985" y="650539"/>
                  </a:lnTo>
                  <a:lnTo>
                    <a:pt x="2222475" y="651493"/>
                  </a:lnTo>
                  <a:lnTo>
                    <a:pt x="2225965" y="652129"/>
                  </a:lnTo>
                  <a:lnTo>
                    <a:pt x="2229772" y="652447"/>
                  </a:lnTo>
                  <a:lnTo>
                    <a:pt x="2233896" y="652447"/>
                  </a:lnTo>
                  <a:lnTo>
                    <a:pt x="2238020" y="652447"/>
                  </a:lnTo>
                  <a:lnTo>
                    <a:pt x="2242145" y="652129"/>
                  </a:lnTo>
                  <a:lnTo>
                    <a:pt x="2251028" y="650539"/>
                  </a:lnTo>
                  <a:lnTo>
                    <a:pt x="2259911" y="648312"/>
                  </a:lnTo>
                  <a:lnTo>
                    <a:pt x="2269746" y="645132"/>
                  </a:lnTo>
                  <a:lnTo>
                    <a:pt x="2279581" y="641315"/>
                  </a:lnTo>
                  <a:lnTo>
                    <a:pt x="2289733" y="637180"/>
                  </a:lnTo>
                  <a:lnTo>
                    <a:pt x="2300519" y="632726"/>
                  </a:lnTo>
                  <a:lnTo>
                    <a:pt x="2310989" y="627955"/>
                  </a:lnTo>
                  <a:lnTo>
                    <a:pt x="2333514" y="616823"/>
                  </a:lnTo>
                  <a:lnTo>
                    <a:pt x="2356991" y="605690"/>
                  </a:lnTo>
                  <a:lnTo>
                    <a:pt x="2345569" y="610461"/>
                  </a:lnTo>
                  <a:lnTo>
                    <a:pt x="2334466" y="615868"/>
                  </a:lnTo>
                  <a:lnTo>
                    <a:pt x="2324948" y="620322"/>
                  </a:lnTo>
                  <a:lnTo>
                    <a:pt x="2315430" y="624138"/>
                  </a:lnTo>
                  <a:lnTo>
                    <a:pt x="2306865" y="626683"/>
                  </a:lnTo>
                  <a:lnTo>
                    <a:pt x="2298616" y="628910"/>
                  </a:lnTo>
                  <a:lnTo>
                    <a:pt x="2290367" y="630182"/>
                  </a:lnTo>
                  <a:lnTo>
                    <a:pt x="2282436" y="630818"/>
                  </a:lnTo>
                  <a:lnTo>
                    <a:pt x="2275456" y="630818"/>
                  </a:lnTo>
                  <a:lnTo>
                    <a:pt x="2268160" y="630500"/>
                  </a:lnTo>
                  <a:lnTo>
                    <a:pt x="2261497" y="629228"/>
                  </a:lnTo>
                  <a:lnTo>
                    <a:pt x="2255152" y="627955"/>
                  </a:lnTo>
                  <a:lnTo>
                    <a:pt x="2248807" y="626047"/>
                  </a:lnTo>
                  <a:lnTo>
                    <a:pt x="2243096" y="623502"/>
                  </a:lnTo>
                  <a:lnTo>
                    <a:pt x="2237703" y="620640"/>
                  </a:lnTo>
                  <a:lnTo>
                    <a:pt x="2232627" y="617777"/>
                  </a:lnTo>
                  <a:lnTo>
                    <a:pt x="2227551" y="614278"/>
                  </a:lnTo>
                  <a:lnTo>
                    <a:pt x="2223109" y="610779"/>
                  </a:lnTo>
                  <a:lnTo>
                    <a:pt x="2218985" y="607280"/>
                  </a:lnTo>
                  <a:lnTo>
                    <a:pt x="2214861" y="603463"/>
                  </a:lnTo>
                  <a:lnTo>
                    <a:pt x="2211371" y="599647"/>
                  </a:lnTo>
                  <a:lnTo>
                    <a:pt x="2208198" y="595512"/>
                  </a:lnTo>
                  <a:lnTo>
                    <a:pt x="2202171" y="587878"/>
                  </a:lnTo>
                  <a:lnTo>
                    <a:pt x="2197412" y="581198"/>
                  </a:lnTo>
                  <a:lnTo>
                    <a:pt x="2193922" y="574837"/>
                  </a:lnTo>
                  <a:lnTo>
                    <a:pt x="2191701" y="569747"/>
                  </a:lnTo>
                  <a:lnTo>
                    <a:pt x="2189163" y="565612"/>
                  </a:lnTo>
                  <a:lnTo>
                    <a:pt x="2191067" y="564340"/>
                  </a:lnTo>
                  <a:lnTo>
                    <a:pt x="2196777" y="559569"/>
                  </a:lnTo>
                  <a:lnTo>
                    <a:pt x="2205343" y="552889"/>
                  </a:lnTo>
                  <a:lnTo>
                    <a:pt x="2217399" y="544301"/>
                  </a:lnTo>
                  <a:lnTo>
                    <a:pt x="2225013" y="539848"/>
                  </a:lnTo>
                  <a:lnTo>
                    <a:pt x="2232944" y="534759"/>
                  </a:lnTo>
                  <a:lnTo>
                    <a:pt x="2241510" y="529670"/>
                  </a:lnTo>
                  <a:lnTo>
                    <a:pt x="2251028" y="524580"/>
                  </a:lnTo>
                  <a:lnTo>
                    <a:pt x="2260545" y="519491"/>
                  </a:lnTo>
                  <a:lnTo>
                    <a:pt x="2271649" y="514402"/>
                  </a:lnTo>
                  <a:lnTo>
                    <a:pt x="2282753" y="509631"/>
                  </a:lnTo>
                  <a:lnTo>
                    <a:pt x="2294809" y="505178"/>
                  </a:lnTo>
                  <a:lnTo>
                    <a:pt x="2307182" y="501043"/>
                  </a:lnTo>
                  <a:lnTo>
                    <a:pt x="2320506" y="497226"/>
                  </a:lnTo>
                  <a:lnTo>
                    <a:pt x="2334466" y="493409"/>
                  </a:lnTo>
                  <a:lnTo>
                    <a:pt x="2348742" y="490864"/>
                  </a:lnTo>
                  <a:lnTo>
                    <a:pt x="2363336" y="488638"/>
                  </a:lnTo>
                  <a:lnTo>
                    <a:pt x="2378564" y="486729"/>
                  </a:lnTo>
                  <a:lnTo>
                    <a:pt x="2394109" y="485775"/>
                  </a:lnTo>
                  <a:close/>
                  <a:moveTo>
                    <a:pt x="1429386" y="468312"/>
                  </a:moveTo>
                  <a:lnTo>
                    <a:pt x="1442086" y="468630"/>
                  </a:lnTo>
                  <a:lnTo>
                    <a:pt x="1454151" y="469899"/>
                  </a:lnTo>
                  <a:lnTo>
                    <a:pt x="1465898" y="471802"/>
                  </a:lnTo>
                  <a:lnTo>
                    <a:pt x="1477011" y="474023"/>
                  </a:lnTo>
                  <a:lnTo>
                    <a:pt x="1487488" y="476562"/>
                  </a:lnTo>
                  <a:lnTo>
                    <a:pt x="1497649" y="479734"/>
                  </a:lnTo>
                  <a:lnTo>
                    <a:pt x="1507491" y="482907"/>
                  </a:lnTo>
                  <a:lnTo>
                    <a:pt x="1516699" y="486714"/>
                  </a:lnTo>
                  <a:lnTo>
                    <a:pt x="1525271" y="490522"/>
                  </a:lnTo>
                  <a:lnTo>
                    <a:pt x="1533526" y="494646"/>
                  </a:lnTo>
                  <a:lnTo>
                    <a:pt x="1541146" y="498771"/>
                  </a:lnTo>
                  <a:lnTo>
                    <a:pt x="1547814" y="502896"/>
                  </a:lnTo>
                  <a:lnTo>
                    <a:pt x="1554164" y="507020"/>
                  </a:lnTo>
                  <a:lnTo>
                    <a:pt x="1565594" y="514952"/>
                  </a:lnTo>
                  <a:lnTo>
                    <a:pt x="1574166" y="522250"/>
                  </a:lnTo>
                  <a:lnTo>
                    <a:pt x="1580516" y="527643"/>
                  </a:lnTo>
                  <a:lnTo>
                    <a:pt x="1585596" y="532720"/>
                  </a:lnTo>
                  <a:lnTo>
                    <a:pt x="1584009" y="536527"/>
                  </a:lnTo>
                  <a:lnTo>
                    <a:pt x="1581469" y="540652"/>
                  </a:lnTo>
                  <a:lnTo>
                    <a:pt x="1578611" y="546046"/>
                  </a:lnTo>
                  <a:lnTo>
                    <a:pt x="1574484" y="552074"/>
                  </a:lnTo>
                  <a:lnTo>
                    <a:pt x="1569721" y="558419"/>
                  </a:lnTo>
                  <a:lnTo>
                    <a:pt x="1563054" y="565399"/>
                  </a:lnTo>
                  <a:lnTo>
                    <a:pt x="1559879" y="568572"/>
                  </a:lnTo>
                  <a:lnTo>
                    <a:pt x="1556386" y="571745"/>
                  </a:lnTo>
                  <a:lnTo>
                    <a:pt x="1552259" y="575235"/>
                  </a:lnTo>
                  <a:lnTo>
                    <a:pt x="1548131" y="577773"/>
                  </a:lnTo>
                  <a:lnTo>
                    <a:pt x="1543686" y="580311"/>
                  </a:lnTo>
                  <a:lnTo>
                    <a:pt x="1538606" y="582850"/>
                  </a:lnTo>
                  <a:lnTo>
                    <a:pt x="1533844" y="584753"/>
                  </a:lnTo>
                  <a:lnTo>
                    <a:pt x="1528446" y="586657"/>
                  </a:lnTo>
                  <a:lnTo>
                    <a:pt x="1523049" y="588243"/>
                  </a:lnTo>
                  <a:lnTo>
                    <a:pt x="1517016" y="588878"/>
                  </a:lnTo>
                  <a:lnTo>
                    <a:pt x="1510984" y="589512"/>
                  </a:lnTo>
                  <a:lnTo>
                    <a:pt x="1503999" y="589512"/>
                  </a:lnTo>
                  <a:lnTo>
                    <a:pt x="1497331" y="588878"/>
                  </a:lnTo>
                  <a:lnTo>
                    <a:pt x="1490346" y="587926"/>
                  </a:lnTo>
                  <a:lnTo>
                    <a:pt x="1483043" y="586022"/>
                  </a:lnTo>
                  <a:lnTo>
                    <a:pt x="1475106" y="583484"/>
                  </a:lnTo>
                  <a:lnTo>
                    <a:pt x="1467168" y="580311"/>
                  </a:lnTo>
                  <a:lnTo>
                    <a:pt x="1458913" y="576187"/>
                  </a:lnTo>
                  <a:lnTo>
                    <a:pt x="1449388" y="571745"/>
                  </a:lnTo>
                  <a:lnTo>
                    <a:pt x="1439546" y="567620"/>
                  </a:lnTo>
                  <a:lnTo>
                    <a:pt x="1479233" y="586657"/>
                  </a:lnTo>
                  <a:lnTo>
                    <a:pt x="1498284" y="594906"/>
                  </a:lnTo>
                  <a:lnTo>
                    <a:pt x="1506856" y="598714"/>
                  </a:lnTo>
                  <a:lnTo>
                    <a:pt x="1515746" y="601886"/>
                  </a:lnTo>
                  <a:lnTo>
                    <a:pt x="1524001" y="604425"/>
                  </a:lnTo>
                  <a:lnTo>
                    <a:pt x="1531939" y="606646"/>
                  </a:lnTo>
                  <a:lnTo>
                    <a:pt x="1539559" y="607915"/>
                  </a:lnTo>
                  <a:lnTo>
                    <a:pt x="1546544" y="608232"/>
                  </a:lnTo>
                  <a:lnTo>
                    <a:pt x="1550036" y="608232"/>
                  </a:lnTo>
                  <a:lnTo>
                    <a:pt x="1553529" y="607915"/>
                  </a:lnTo>
                  <a:lnTo>
                    <a:pt x="1556704" y="607280"/>
                  </a:lnTo>
                  <a:lnTo>
                    <a:pt x="1559879" y="606646"/>
                  </a:lnTo>
                  <a:lnTo>
                    <a:pt x="1562736" y="605376"/>
                  </a:lnTo>
                  <a:lnTo>
                    <a:pt x="1565594" y="604107"/>
                  </a:lnTo>
                  <a:lnTo>
                    <a:pt x="1568451" y="602521"/>
                  </a:lnTo>
                  <a:lnTo>
                    <a:pt x="1570674" y="600617"/>
                  </a:lnTo>
                  <a:lnTo>
                    <a:pt x="1571944" y="607280"/>
                  </a:lnTo>
                  <a:lnTo>
                    <a:pt x="1572261" y="614260"/>
                  </a:lnTo>
                  <a:lnTo>
                    <a:pt x="1572896" y="626634"/>
                  </a:lnTo>
                  <a:lnTo>
                    <a:pt x="1572579" y="638691"/>
                  </a:lnTo>
                  <a:lnTo>
                    <a:pt x="1572261" y="649795"/>
                  </a:lnTo>
                  <a:lnTo>
                    <a:pt x="1574166" y="647574"/>
                  </a:lnTo>
                  <a:lnTo>
                    <a:pt x="1575119" y="647257"/>
                  </a:lnTo>
                  <a:lnTo>
                    <a:pt x="1576389" y="646940"/>
                  </a:lnTo>
                  <a:lnTo>
                    <a:pt x="1577976" y="647257"/>
                  </a:lnTo>
                  <a:lnTo>
                    <a:pt x="1578929" y="647892"/>
                  </a:lnTo>
                  <a:lnTo>
                    <a:pt x="1580516" y="649478"/>
                  </a:lnTo>
                  <a:lnTo>
                    <a:pt x="1582104" y="651382"/>
                  </a:lnTo>
                  <a:lnTo>
                    <a:pt x="1583056" y="653920"/>
                  </a:lnTo>
                  <a:lnTo>
                    <a:pt x="1584326" y="656775"/>
                  </a:lnTo>
                  <a:lnTo>
                    <a:pt x="1586549" y="663756"/>
                  </a:lnTo>
                  <a:lnTo>
                    <a:pt x="1588136" y="672322"/>
                  </a:lnTo>
                  <a:lnTo>
                    <a:pt x="1589406" y="682158"/>
                  </a:lnTo>
                  <a:lnTo>
                    <a:pt x="1590359" y="692945"/>
                  </a:lnTo>
                  <a:lnTo>
                    <a:pt x="1590676" y="704685"/>
                  </a:lnTo>
                  <a:lnTo>
                    <a:pt x="1590359" y="716424"/>
                  </a:lnTo>
                  <a:lnTo>
                    <a:pt x="1589406" y="727211"/>
                  </a:lnTo>
                  <a:lnTo>
                    <a:pt x="1588136" y="737047"/>
                  </a:lnTo>
                  <a:lnTo>
                    <a:pt x="1586549" y="745613"/>
                  </a:lnTo>
                  <a:lnTo>
                    <a:pt x="1584326" y="752911"/>
                  </a:lnTo>
                  <a:lnTo>
                    <a:pt x="1583056" y="755449"/>
                  </a:lnTo>
                  <a:lnTo>
                    <a:pt x="1582104" y="757987"/>
                  </a:lnTo>
                  <a:lnTo>
                    <a:pt x="1580516" y="759891"/>
                  </a:lnTo>
                  <a:lnTo>
                    <a:pt x="1578929" y="761477"/>
                  </a:lnTo>
                  <a:lnTo>
                    <a:pt x="1577976" y="762112"/>
                  </a:lnTo>
                  <a:lnTo>
                    <a:pt x="1576389" y="762429"/>
                  </a:lnTo>
                  <a:lnTo>
                    <a:pt x="1574801" y="762112"/>
                  </a:lnTo>
                  <a:lnTo>
                    <a:pt x="1573214" y="761160"/>
                  </a:lnTo>
                  <a:lnTo>
                    <a:pt x="1571944" y="759573"/>
                  </a:lnTo>
                  <a:lnTo>
                    <a:pt x="1570674" y="757670"/>
                  </a:lnTo>
                  <a:lnTo>
                    <a:pt x="1569086" y="755131"/>
                  </a:lnTo>
                  <a:lnTo>
                    <a:pt x="1568134" y="751641"/>
                  </a:lnTo>
                  <a:lnTo>
                    <a:pt x="1565911" y="744027"/>
                  </a:lnTo>
                  <a:lnTo>
                    <a:pt x="1564641" y="754180"/>
                  </a:lnTo>
                  <a:lnTo>
                    <a:pt x="1562736" y="764015"/>
                  </a:lnTo>
                  <a:lnTo>
                    <a:pt x="1560831" y="773851"/>
                  </a:lnTo>
                  <a:lnTo>
                    <a:pt x="1558291" y="782735"/>
                  </a:lnTo>
                  <a:lnTo>
                    <a:pt x="1555751" y="792253"/>
                  </a:lnTo>
                  <a:lnTo>
                    <a:pt x="1552576" y="800819"/>
                  </a:lnTo>
                  <a:lnTo>
                    <a:pt x="1549401" y="809703"/>
                  </a:lnTo>
                  <a:lnTo>
                    <a:pt x="1545591" y="817953"/>
                  </a:lnTo>
                  <a:lnTo>
                    <a:pt x="1541781" y="825567"/>
                  </a:lnTo>
                  <a:lnTo>
                    <a:pt x="1537336" y="833182"/>
                  </a:lnTo>
                  <a:lnTo>
                    <a:pt x="1532574" y="840797"/>
                  </a:lnTo>
                  <a:lnTo>
                    <a:pt x="1528129" y="847777"/>
                  </a:lnTo>
                  <a:lnTo>
                    <a:pt x="1523366" y="854757"/>
                  </a:lnTo>
                  <a:lnTo>
                    <a:pt x="1518286" y="861102"/>
                  </a:lnTo>
                  <a:lnTo>
                    <a:pt x="1513206" y="867448"/>
                  </a:lnTo>
                  <a:lnTo>
                    <a:pt x="1507491" y="873476"/>
                  </a:lnTo>
                  <a:lnTo>
                    <a:pt x="1502411" y="878553"/>
                  </a:lnTo>
                  <a:lnTo>
                    <a:pt x="1496696" y="883946"/>
                  </a:lnTo>
                  <a:lnTo>
                    <a:pt x="1490663" y="889340"/>
                  </a:lnTo>
                  <a:lnTo>
                    <a:pt x="1484948" y="893782"/>
                  </a:lnTo>
                  <a:lnTo>
                    <a:pt x="1478916" y="897907"/>
                  </a:lnTo>
                  <a:lnTo>
                    <a:pt x="1472883" y="901714"/>
                  </a:lnTo>
                  <a:lnTo>
                    <a:pt x="1466851" y="905521"/>
                  </a:lnTo>
                  <a:lnTo>
                    <a:pt x="1460818" y="908377"/>
                  </a:lnTo>
                  <a:lnTo>
                    <a:pt x="1454786" y="911232"/>
                  </a:lnTo>
                  <a:lnTo>
                    <a:pt x="1448753" y="914088"/>
                  </a:lnTo>
                  <a:lnTo>
                    <a:pt x="1442721" y="915991"/>
                  </a:lnTo>
                  <a:lnTo>
                    <a:pt x="1437323" y="917895"/>
                  </a:lnTo>
                  <a:lnTo>
                    <a:pt x="1431291" y="918847"/>
                  </a:lnTo>
                  <a:lnTo>
                    <a:pt x="1425576" y="920116"/>
                  </a:lnTo>
                  <a:lnTo>
                    <a:pt x="1419861" y="920751"/>
                  </a:lnTo>
                  <a:lnTo>
                    <a:pt x="1414146" y="920751"/>
                  </a:lnTo>
                  <a:lnTo>
                    <a:pt x="1409701" y="920751"/>
                  </a:lnTo>
                  <a:lnTo>
                    <a:pt x="1404938" y="920116"/>
                  </a:lnTo>
                  <a:lnTo>
                    <a:pt x="1399858" y="918847"/>
                  </a:lnTo>
                  <a:lnTo>
                    <a:pt x="1394778" y="917260"/>
                  </a:lnTo>
                  <a:lnTo>
                    <a:pt x="1389381" y="915357"/>
                  </a:lnTo>
                  <a:lnTo>
                    <a:pt x="1384301" y="913770"/>
                  </a:lnTo>
                  <a:lnTo>
                    <a:pt x="1378903" y="910915"/>
                  </a:lnTo>
                  <a:lnTo>
                    <a:pt x="1373188" y="908059"/>
                  </a:lnTo>
                  <a:lnTo>
                    <a:pt x="1367791" y="904569"/>
                  </a:lnTo>
                  <a:lnTo>
                    <a:pt x="1362076" y="900762"/>
                  </a:lnTo>
                  <a:lnTo>
                    <a:pt x="1356043" y="896955"/>
                  </a:lnTo>
                  <a:lnTo>
                    <a:pt x="1350328" y="892513"/>
                  </a:lnTo>
                  <a:lnTo>
                    <a:pt x="1344296" y="888071"/>
                  </a:lnTo>
                  <a:lnTo>
                    <a:pt x="1338581" y="883312"/>
                  </a:lnTo>
                  <a:lnTo>
                    <a:pt x="1333183" y="877918"/>
                  </a:lnTo>
                  <a:lnTo>
                    <a:pt x="1327468" y="872207"/>
                  </a:lnTo>
                  <a:lnTo>
                    <a:pt x="1321753" y="866813"/>
                  </a:lnTo>
                  <a:lnTo>
                    <a:pt x="1316038" y="860151"/>
                  </a:lnTo>
                  <a:lnTo>
                    <a:pt x="1310641" y="854122"/>
                  </a:lnTo>
                  <a:lnTo>
                    <a:pt x="1305243" y="847459"/>
                  </a:lnTo>
                  <a:lnTo>
                    <a:pt x="1299846" y="840797"/>
                  </a:lnTo>
                  <a:lnTo>
                    <a:pt x="1295083" y="833499"/>
                  </a:lnTo>
                  <a:lnTo>
                    <a:pt x="1290321" y="826202"/>
                  </a:lnTo>
                  <a:lnTo>
                    <a:pt x="1285558" y="818587"/>
                  </a:lnTo>
                  <a:lnTo>
                    <a:pt x="1281113" y="810655"/>
                  </a:lnTo>
                  <a:lnTo>
                    <a:pt x="1276668" y="802723"/>
                  </a:lnTo>
                  <a:lnTo>
                    <a:pt x="1272858" y="794474"/>
                  </a:lnTo>
                  <a:lnTo>
                    <a:pt x="1269048" y="786225"/>
                  </a:lnTo>
                  <a:lnTo>
                    <a:pt x="1265238" y="777658"/>
                  </a:lnTo>
                  <a:lnTo>
                    <a:pt x="1262381" y="768457"/>
                  </a:lnTo>
                  <a:lnTo>
                    <a:pt x="1259523" y="759891"/>
                  </a:lnTo>
                  <a:lnTo>
                    <a:pt x="1256983" y="751007"/>
                  </a:lnTo>
                  <a:lnTo>
                    <a:pt x="1254761" y="757035"/>
                  </a:lnTo>
                  <a:lnTo>
                    <a:pt x="1252538" y="761477"/>
                  </a:lnTo>
                  <a:lnTo>
                    <a:pt x="1251586" y="763063"/>
                  </a:lnTo>
                  <a:lnTo>
                    <a:pt x="1250316" y="764015"/>
                  </a:lnTo>
                  <a:lnTo>
                    <a:pt x="1248728" y="764967"/>
                  </a:lnTo>
                  <a:lnTo>
                    <a:pt x="1247776" y="765284"/>
                  </a:lnTo>
                  <a:lnTo>
                    <a:pt x="1246188" y="764967"/>
                  </a:lnTo>
                  <a:lnTo>
                    <a:pt x="1244601" y="764015"/>
                  </a:lnTo>
                  <a:lnTo>
                    <a:pt x="1243648" y="762429"/>
                  </a:lnTo>
                  <a:lnTo>
                    <a:pt x="1242061" y="760842"/>
                  </a:lnTo>
                  <a:lnTo>
                    <a:pt x="1240791" y="758304"/>
                  </a:lnTo>
                  <a:lnTo>
                    <a:pt x="1239838" y="755449"/>
                  </a:lnTo>
                  <a:lnTo>
                    <a:pt x="1237616" y="748151"/>
                  </a:lnTo>
                  <a:lnTo>
                    <a:pt x="1236028" y="739585"/>
                  </a:lnTo>
                  <a:lnTo>
                    <a:pt x="1234441" y="729749"/>
                  </a:lnTo>
                  <a:lnTo>
                    <a:pt x="1233806" y="718962"/>
                  </a:lnTo>
                  <a:lnTo>
                    <a:pt x="1233488" y="707223"/>
                  </a:lnTo>
                  <a:lnTo>
                    <a:pt x="1233806" y="695801"/>
                  </a:lnTo>
                  <a:lnTo>
                    <a:pt x="1234441" y="684696"/>
                  </a:lnTo>
                  <a:lnTo>
                    <a:pt x="1236028" y="675178"/>
                  </a:lnTo>
                  <a:lnTo>
                    <a:pt x="1237616" y="666294"/>
                  </a:lnTo>
                  <a:lnTo>
                    <a:pt x="1239838" y="659631"/>
                  </a:lnTo>
                  <a:lnTo>
                    <a:pt x="1240791" y="656775"/>
                  </a:lnTo>
                  <a:lnTo>
                    <a:pt x="1242061" y="653920"/>
                  </a:lnTo>
                  <a:lnTo>
                    <a:pt x="1243648" y="652016"/>
                  </a:lnTo>
                  <a:lnTo>
                    <a:pt x="1244601" y="651064"/>
                  </a:lnTo>
                  <a:lnTo>
                    <a:pt x="1246188" y="649795"/>
                  </a:lnTo>
                  <a:lnTo>
                    <a:pt x="1247776" y="649478"/>
                  </a:lnTo>
                  <a:lnTo>
                    <a:pt x="1248411" y="649795"/>
                  </a:lnTo>
                  <a:lnTo>
                    <a:pt x="1249363" y="650113"/>
                  </a:lnTo>
                  <a:lnTo>
                    <a:pt x="1249681" y="642815"/>
                  </a:lnTo>
                  <a:lnTo>
                    <a:pt x="1250316" y="635201"/>
                  </a:lnTo>
                  <a:lnTo>
                    <a:pt x="1250951" y="628220"/>
                  </a:lnTo>
                  <a:lnTo>
                    <a:pt x="1252221" y="622192"/>
                  </a:lnTo>
                  <a:lnTo>
                    <a:pt x="1251586" y="613943"/>
                  </a:lnTo>
                  <a:lnTo>
                    <a:pt x="1250951" y="606328"/>
                  </a:lnTo>
                  <a:lnTo>
                    <a:pt x="1250951" y="599031"/>
                  </a:lnTo>
                  <a:lnTo>
                    <a:pt x="1251586" y="592368"/>
                  </a:lnTo>
                  <a:lnTo>
                    <a:pt x="1251903" y="586022"/>
                  </a:lnTo>
                  <a:lnTo>
                    <a:pt x="1252856" y="579994"/>
                  </a:lnTo>
                  <a:lnTo>
                    <a:pt x="1254126" y="574283"/>
                  </a:lnTo>
                  <a:lnTo>
                    <a:pt x="1255713" y="569207"/>
                  </a:lnTo>
                  <a:lnTo>
                    <a:pt x="1257618" y="564130"/>
                  </a:lnTo>
                  <a:lnTo>
                    <a:pt x="1259841" y="559688"/>
                  </a:lnTo>
                  <a:lnTo>
                    <a:pt x="1262063" y="555564"/>
                  </a:lnTo>
                  <a:lnTo>
                    <a:pt x="1264603" y="551756"/>
                  </a:lnTo>
                  <a:lnTo>
                    <a:pt x="1267143" y="548266"/>
                  </a:lnTo>
                  <a:lnTo>
                    <a:pt x="1270636" y="545411"/>
                  </a:lnTo>
                  <a:lnTo>
                    <a:pt x="1273811" y="542873"/>
                  </a:lnTo>
                  <a:lnTo>
                    <a:pt x="1277303" y="540017"/>
                  </a:lnTo>
                  <a:lnTo>
                    <a:pt x="1261746" y="540017"/>
                  </a:lnTo>
                  <a:lnTo>
                    <a:pt x="1249363" y="540969"/>
                  </a:lnTo>
                  <a:lnTo>
                    <a:pt x="1239203" y="541286"/>
                  </a:lnTo>
                  <a:lnTo>
                    <a:pt x="1246188" y="537479"/>
                  </a:lnTo>
                  <a:lnTo>
                    <a:pt x="1253808" y="532720"/>
                  </a:lnTo>
                  <a:lnTo>
                    <a:pt x="1261111" y="527326"/>
                  </a:lnTo>
                  <a:lnTo>
                    <a:pt x="1268413" y="521615"/>
                  </a:lnTo>
                  <a:lnTo>
                    <a:pt x="1282701" y="511145"/>
                  </a:lnTo>
                  <a:lnTo>
                    <a:pt x="1289368" y="506703"/>
                  </a:lnTo>
                  <a:lnTo>
                    <a:pt x="1295401" y="502896"/>
                  </a:lnTo>
                  <a:lnTo>
                    <a:pt x="1303973" y="498771"/>
                  </a:lnTo>
                  <a:lnTo>
                    <a:pt x="1311911" y="494964"/>
                  </a:lnTo>
                  <a:lnTo>
                    <a:pt x="1320166" y="491156"/>
                  </a:lnTo>
                  <a:lnTo>
                    <a:pt x="1328103" y="487984"/>
                  </a:lnTo>
                  <a:lnTo>
                    <a:pt x="1336041" y="484811"/>
                  </a:lnTo>
                  <a:lnTo>
                    <a:pt x="1343978" y="482273"/>
                  </a:lnTo>
                  <a:lnTo>
                    <a:pt x="1359536" y="477831"/>
                  </a:lnTo>
                  <a:lnTo>
                    <a:pt x="1374141" y="474023"/>
                  </a:lnTo>
                  <a:lnTo>
                    <a:pt x="1388746" y="471485"/>
                  </a:lnTo>
                  <a:lnTo>
                    <a:pt x="1402716" y="469581"/>
                  </a:lnTo>
                  <a:lnTo>
                    <a:pt x="1416051" y="468630"/>
                  </a:lnTo>
                  <a:lnTo>
                    <a:pt x="1429386" y="468312"/>
                  </a:lnTo>
                  <a:close/>
                  <a:moveTo>
                    <a:pt x="750948" y="302529"/>
                  </a:moveTo>
                  <a:lnTo>
                    <a:pt x="748724" y="302846"/>
                  </a:lnTo>
                  <a:lnTo>
                    <a:pt x="746818" y="303797"/>
                  </a:lnTo>
                  <a:lnTo>
                    <a:pt x="744912" y="304431"/>
                  </a:lnTo>
                  <a:lnTo>
                    <a:pt x="743641" y="306017"/>
                  </a:lnTo>
                  <a:lnTo>
                    <a:pt x="742053" y="307602"/>
                  </a:lnTo>
                  <a:lnTo>
                    <a:pt x="741417" y="309188"/>
                  </a:lnTo>
                  <a:lnTo>
                    <a:pt x="740464" y="311725"/>
                  </a:lnTo>
                  <a:lnTo>
                    <a:pt x="740464" y="313310"/>
                  </a:lnTo>
                  <a:lnTo>
                    <a:pt x="740464" y="315847"/>
                  </a:lnTo>
                  <a:lnTo>
                    <a:pt x="741417" y="318067"/>
                  </a:lnTo>
                  <a:lnTo>
                    <a:pt x="742053" y="319970"/>
                  </a:lnTo>
                  <a:lnTo>
                    <a:pt x="743641" y="321238"/>
                  </a:lnTo>
                  <a:lnTo>
                    <a:pt x="744912" y="322507"/>
                  </a:lnTo>
                  <a:lnTo>
                    <a:pt x="746818" y="323458"/>
                  </a:lnTo>
                  <a:lnTo>
                    <a:pt x="748724" y="324410"/>
                  </a:lnTo>
                  <a:lnTo>
                    <a:pt x="750948" y="324410"/>
                  </a:lnTo>
                  <a:lnTo>
                    <a:pt x="988881" y="324410"/>
                  </a:lnTo>
                  <a:lnTo>
                    <a:pt x="991105" y="324410"/>
                  </a:lnTo>
                  <a:lnTo>
                    <a:pt x="993011" y="323458"/>
                  </a:lnTo>
                  <a:lnTo>
                    <a:pt x="994917" y="322507"/>
                  </a:lnTo>
                  <a:lnTo>
                    <a:pt x="996506" y="321238"/>
                  </a:lnTo>
                  <a:lnTo>
                    <a:pt x="997776" y="319970"/>
                  </a:lnTo>
                  <a:lnTo>
                    <a:pt x="998729" y="318067"/>
                  </a:lnTo>
                  <a:lnTo>
                    <a:pt x="999365" y="315847"/>
                  </a:lnTo>
                  <a:lnTo>
                    <a:pt x="999365" y="313310"/>
                  </a:lnTo>
                  <a:lnTo>
                    <a:pt x="999365" y="311725"/>
                  </a:lnTo>
                  <a:lnTo>
                    <a:pt x="998729" y="309188"/>
                  </a:lnTo>
                  <a:lnTo>
                    <a:pt x="997776" y="307602"/>
                  </a:lnTo>
                  <a:lnTo>
                    <a:pt x="996506" y="306017"/>
                  </a:lnTo>
                  <a:lnTo>
                    <a:pt x="994917" y="304431"/>
                  </a:lnTo>
                  <a:lnTo>
                    <a:pt x="993011" y="303797"/>
                  </a:lnTo>
                  <a:lnTo>
                    <a:pt x="991105" y="302846"/>
                  </a:lnTo>
                  <a:lnTo>
                    <a:pt x="988881" y="302529"/>
                  </a:lnTo>
                  <a:lnTo>
                    <a:pt x="750948" y="302529"/>
                  </a:lnTo>
                  <a:close/>
                  <a:moveTo>
                    <a:pt x="748724" y="219444"/>
                  </a:moveTo>
                  <a:lnTo>
                    <a:pt x="746818" y="220396"/>
                  </a:lnTo>
                  <a:lnTo>
                    <a:pt x="744912" y="221347"/>
                  </a:lnTo>
                  <a:lnTo>
                    <a:pt x="743641" y="222615"/>
                  </a:lnTo>
                  <a:lnTo>
                    <a:pt x="742053" y="224201"/>
                  </a:lnTo>
                  <a:lnTo>
                    <a:pt x="741417" y="226104"/>
                  </a:lnTo>
                  <a:lnTo>
                    <a:pt x="740464" y="228323"/>
                  </a:lnTo>
                  <a:lnTo>
                    <a:pt x="740464" y="230543"/>
                  </a:lnTo>
                  <a:lnTo>
                    <a:pt x="740464" y="232763"/>
                  </a:lnTo>
                  <a:lnTo>
                    <a:pt x="741417" y="234666"/>
                  </a:lnTo>
                  <a:lnTo>
                    <a:pt x="742053" y="236568"/>
                  </a:lnTo>
                  <a:lnTo>
                    <a:pt x="743641" y="237837"/>
                  </a:lnTo>
                  <a:lnTo>
                    <a:pt x="744912" y="239423"/>
                  </a:lnTo>
                  <a:lnTo>
                    <a:pt x="746818" y="240374"/>
                  </a:lnTo>
                  <a:lnTo>
                    <a:pt x="748724" y="241008"/>
                  </a:lnTo>
                  <a:lnTo>
                    <a:pt x="750948" y="241325"/>
                  </a:lnTo>
                  <a:lnTo>
                    <a:pt x="1133738" y="241325"/>
                  </a:lnTo>
                  <a:lnTo>
                    <a:pt x="1135644" y="241008"/>
                  </a:lnTo>
                  <a:lnTo>
                    <a:pt x="1137868" y="240374"/>
                  </a:lnTo>
                  <a:lnTo>
                    <a:pt x="1139456" y="239423"/>
                  </a:lnTo>
                  <a:lnTo>
                    <a:pt x="1141045" y="237837"/>
                  </a:lnTo>
                  <a:lnTo>
                    <a:pt x="1142316" y="236568"/>
                  </a:lnTo>
                  <a:lnTo>
                    <a:pt x="1143586" y="234666"/>
                  </a:lnTo>
                  <a:lnTo>
                    <a:pt x="1143904" y="232763"/>
                  </a:lnTo>
                  <a:lnTo>
                    <a:pt x="1144222" y="230543"/>
                  </a:lnTo>
                  <a:lnTo>
                    <a:pt x="1143904" y="228323"/>
                  </a:lnTo>
                  <a:lnTo>
                    <a:pt x="1143586" y="226104"/>
                  </a:lnTo>
                  <a:lnTo>
                    <a:pt x="1142316" y="224201"/>
                  </a:lnTo>
                  <a:lnTo>
                    <a:pt x="1141045" y="222615"/>
                  </a:lnTo>
                  <a:lnTo>
                    <a:pt x="1139456" y="221347"/>
                  </a:lnTo>
                  <a:lnTo>
                    <a:pt x="1137868" y="220396"/>
                  </a:lnTo>
                  <a:lnTo>
                    <a:pt x="1135644" y="219444"/>
                  </a:lnTo>
                  <a:lnTo>
                    <a:pt x="1133738" y="219444"/>
                  </a:lnTo>
                  <a:lnTo>
                    <a:pt x="750948" y="219444"/>
                  </a:lnTo>
                  <a:lnTo>
                    <a:pt x="748724" y="219444"/>
                  </a:lnTo>
                  <a:close/>
                  <a:moveTo>
                    <a:pt x="748724" y="141751"/>
                  </a:moveTo>
                  <a:lnTo>
                    <a:pt x="746818" y="142702"/>
                  </a:lnTo>
                  <a:lnTo>
                    <a:pt x="744912" y="143336"/>
                  </a:lnTo>
                  <a:lnTo>
                    <a:pt x="743641" y="144922"/>
                  </a:lnTo>
                  <a:lnTo>
                    <a:pt x="742053" y="146191"/>
                  </a:lnTo>
                  <a:lnTo>
                    <a:pt x="741417" y="148093"/>
                  </a:lnTo>
                  <a:lnTo>
                    <a:pt x="740464" y="150630"/>
                  </a:lnTo>
                  <a:lnTo>
                    <a:pt x="740464" y="152216"/>
                  </a:lnTo>
                  <a:lnTo>
                    <a:pt x="740464" y="154753"/>
                  </a:lnTo>
                  <a:lnTo>
                    <a:pt x="741417" y="156972"/>
                  </a:lnTo>
                  <a:lnTo>
                    <a:pt x="742053" y="158875"/>
                  </a:lnTo>
                  <a:lnTo>
                    <a:pt x="743641" y="160144"/>
                  </a:lnTo>
                  <a:lnTo>
                    <a:pt x="744912" y="161729"/>
                  </a:lnTo>
                  <a:lnTo>
                    <a:pt x="746818" y="162363"/>
                  </a:lnTo>
                  <a:lnTo>
                    <a:pt x="748724" y="163315"/>
                  </a:lnTo>
                  <a:lnTo>
                    <a:pt x="750948" y="163315"/>
                  </a:lnTo>
                  <a:lnTo>
                    <a:pt x="1133738" y="163315"/>
                  </a:lnTo>
                  <a:lnTo>
                    <a:pt x="1135644" y="163315"/>
                  </a:lnTo>
                  <a:lnTo>
                    <a:pt x="1137868" y="162363"/>
                  </a:lnTo>
                  <a:lnTo>
                    <a:pt x="1139456" y="161729"/>
                  </a:lnTo>
                  <a:lnTo>
                    <a:pt x="1141045" y="160144"/>
                  </a:lnTo>
                  <a:lnTo>
                    <a:pt x="1142316" y="158875"/>
                  </a:lnTo>
                  <a:lnTo>
                    <a:pt x="1143586" y="156972"/>
                  </a:lnTo>
                  <a:lnTo>
                    <a:pt x="1143904" y="154753"/>
                  </a:lnTo>
                  <a:lnTo>
                    <a:pt x="1144222" y="152216"/>
                  </a:lnTo>
                  <a:lnTo>
                    <a:pt x="1143904" y="150630"/>
                  </a:lnTo>
                  <a:lnTo>
                    <a:pt x="1143586" y="148093"/>
                  </a:lnTo>
                  <a:lnTo>
                    <a:pt x="1142316" y="146191"/>
                  </a:lnTo>
                  <a:lnTo>
                    <a:pt x="1141045" y="144922"/>
                  </a:lnTo>
                  <a:lnTo>
                    <a:pt x="1139456" y="143336"/>
                  </a:lnTo>
                  <a:lnTo>
                    <a:pt x="1137868" y="142702"/>
                  </a:lnTo>
                  <a:lnTo>
                    <a:pt x="1135644" y="141751"/>
                  </a:lnTo>
                  <a:lnTo>
                    <a:pt x="1133738" y="141751"/>
                  </a:lnTo>
                  <a:lnTo>
                    <a:pt x="750948" y="141751"/>
                  </a:lnTo>
                  <a:lnTo>
                    <a:pt x="748724" y="141751"/>
                  </a:lnTo>
                  <a:close/>
                  <a:moveTo>
                    <a:pt x="789068" y="0"/>
                  </a:moveTo>
                  <a:lnTo>
                    <a:pt x="1085770" y="0"/>
                  </a:lnTo>
                  <a:lnTo>
                    <a:pt x="1093712" y="317"/>
                  </a:lnTo>
                  <a:lnTo>
                    <a:pt x="1101336" y="635"/>
                  </a:lnTo>
                  <a:lnTo>
                    <a:pt x="1108960" y="1903"/>
                  </a:lnTo>
                  <a:lnTo>
                    <a:pt x="1116267" y="2854"/>
                  </a:lnTo>
                  <a:lnTo>
                    <a:pt x="1123573" y="4757"/>
                  </a:lnTo>
                  <a:lnTo>
                    <a:pt x="1130562" y="6660"/>
                  </a:lnTo>
                  <a:lnTo>
                    <a:pt x="1137868" y="8879"/>
                  </a:lnTo>
                  <a:lnTo>
                    <a:pt x="1144539" y="12051"/>
                  </a:lnTo>
                  <a:lnTo>
                    <a:pt x="1151210" y="14905"/>
                  </a:lnTo>
                  <a:lnTo>
                    <a:pt x="1157881" y="18393"/>
                  </a:lnTo>
                  <a:lnTo>
                    <a:pt x="1164235" y="21564"/>
                  </a:lnTo>
                  <a:lnTo>
                    <a:pt x="1170270" y="25687"/>
                  </a:lnTo>
                  <a:lnTo>
                    <a:pt x="1176306" y="29809"/>
                  </a:lnTo>
                  <a:lnTo>
                    <a:pt x="1181706" y="34566"/>
                  </a:lnTo>
                  <a:lnTo>
                    <a:pt x="1187424" y="39006"/>
                  </a:lnTo>
                  <a:lnTo>
                    <a:pt x="1192507" y="44079"/>
                  </a:lnTo>
                  <a:lnTo>
                    <a:pt x="1197590" y="49153"/>
                  </a:lnTo>
                  <a:lnTo>
                    <a:pt x="1202037" y="54861"/>
                  </a:lnTo>
                  <a:lnTo>
                    <a:pt x="1206802" y="60252"/>
                  </a:lnTo>
                  <a:lnTo>
                    <a:pt x="1210932" y="66277"/>
                  </a:lnTo>
                  <a:lnTo>
                    <a:pt x="1215062" y="72303"/>
                  </a:lnTo>
                  <a:lnTo>
                    <a:pt x="1218238" y="78645"/>
                  </a:lnTo>
                  <a:lnTo>
                    <a:pt x="1221733" y="84987"/>
                  </a:lnTo>
                  <a:lnTo>
                    <a:pt x="1224592" y="91964"/>
                  </a:lnTo>
                  <a:lnTo>
                    <a:pt x="1227768" y="98623"/>
                  </a:lnTo>
                  <a:lnTo>
                    <a:pt x="1229992" y="105917"/>
                  </a:lnTo>
                  <a:lnTo>
                    <a:pt x="1231898" y="112893"/>
                  </a:lnTo>
                  <a:lnTo>
                    <a:pt x="1233804" y="120187"/>
                  </a:lnTo>
                  <a:lnTo>
                    <a:pt x="1234757" y="127481"/>
                  </a:lnTo>
                  <a:lnTo>
                    <a:pt x="1236028" y="135092"/>
                  </a:lnTo>
                  <a:lnTo>
                    <a:pt x="1236345" y="143019"/>
                  </a:lnTo>
                  <a:lnTo>
                    <a:pt x="1236663" y="150630"/>
                  </a:lnTo>
                  <a:lnTo>
                    <a:pt x="1236663" y="296186"/>
                  </a:lnTo>
                  <a:lnTo>
                    <a:pt x="1236345" y="303797"/>
                  </a:lnTo>
                  <a:lnTo>
                    <a:pt x="1236028" y="311725"/>
                  </a:lnTo>
                  <a:lnTo>
                    <a:pt x="1234757" y="319019"/>
                  </a:lnTo>
                  <a:lnTo>
                    <a:pt x="1233804" y="326629"/>
                  </a:lnTo>
                  <a:lnTo>
                    <a:pt x="1231898" y="333606"/>
                  </a:lnTo>
                  <a:lnTo>
                    <a:pt x="1229992" y="340900"/>
                  </a:lnTo>
                  <a:lnTo>
                    <a:pt x="1227768" y="347876"/>
                  </a:lnTo>
                  <a:lnTo>
                    <a:pt x="1224592" y="354853"/>
                  </a:lnTo>
                  <a:lnTo>
                    <a:pt x="1221733" y="361512"/>
                  </a:lnTo>
                  <a:lnTo>
                    <a:pt x="1218238" y="367854"/>
                  </a:lnTo>
                  <a:lnTo>
                    <a:pt x="1215062" y="374197"/>
                  </a:lnTo>
                  <a:lnTo>
                    <a:pt x="1210932" y="380222"/>
                  </a:lnTo>
                  <a:lnTo>
                    <a:pt x="1206802" y="386247"/>
                  </a:lnTo>
                  <a:lnTo>
                    <a:pt x="1202037" y="391955"/>
                  </a:lnTo>
                  <a:lnTo>
                    <a:pt x="1197590" y="397346"/>
                  </a:lnTo>
                  <a:lnTo>
                    <a:pt x="1192507" y="402420"/>
                  </a:lnTo>
                  <a:lnTo>
                    <a:pt x="1187424" y="407811"/>
                  </a:lnTo>
                  <a:lnTo>
                    <a:pt x="1181706" y="412251"/>
                  </a:lnTo>
                  <a:lnTo>
                    <a:pt x="1176306" y="416690"/>
                  </a:lnTo>
                  <a:lnTo>
                    <a:pt x="1170270" y="420813"/>
                  </a:lnTo>
                  <a:lnTo>
                    <a:pt x="1164235" y="424935"/>
                  </a:lnTo>
                  <a:lnTo>
                    <a:pt x="1157881" y="428423"/>
                  </a:lnTo>
                  <a:lnTo>
                    <a:pt x="1151210" y="431912"/>
                  </a:lnTo>
                  <a:lnTo>
                    <a:pt x="1144539" y="434766"/>
                  </a:lnTo>
                  <a:lnTo>
                    <a:pt x="1137868" y="437303"/>
                  </a:lnTo>
                  <a:lnTo>
                    <a:pt x="1130562" y="440157"/>
                  </a:lnTo>
                  <a:lnTo>
                    <a:pt x="1123573" y="442059"/>
                  </a:lnTo>
                  <a:lnTo>
                    <a:pt x="1116267" y="443645"/>
                  </a:lnTo>
                  <a:lnTo>
                    <a:pt x="1108960" y="444914"/>
                  </a:lnTo>
                  <a:lnTo>
                    <a:pt x="1101336" y="446182"/>
                  </a:lnTo>
                  <a:lnTo>
                    <a:pt x="1093712" y="446499"/>
                  </a:lnTo>
                  <a:lnTo>
                    <a:pt x="1085770" y="446816"/>
                  </a:lnTo>
                  <a:lnTo>
                    <a:pt x="1060675" y="446816"/>
                  </a:lnTo>
                  <a:lnTo>
                    <a:pt x="1084500" y="523875"/>
                  </a:lnTo>
                  <a:lnTo>
                    <a:pt x="945996" y="446816"/>
                  </a:lnTo>
                  <a:lnTo>
                    <a:pt x="789068" y="446816"/>
                  </a:lnTo>
                  <a:lnTo>
                    <a:pt x="781444" y="446499"/>
                  </a:lnTo>
                  <a:lnTo>
                    <a:pt x="773502" y="446182"/>
                  </a:lnTo>
                  <a:lnTo>
                    <a:pt x="766196" y="444914"/>
                  </a:lnTo>
                  <a:lnTo>
                    <a:pt x="758889" y="443645"/>
                  </a:lnTo>
                  <a:lnTo>
                    <a:pt x="751583" y="442059"/>
                  </a:lnTo>
                  <a:lnTo>
                    <a:pt x="744277" y="440157"/>
                  </a:lnTo>
                  <a:lnTo>
                    <a:pt x="737288" y="437303"/>
                  </a:lnTo>
                  <a:lnTo>
                    <a:pt x="730299" y="434766"/>
                  </a:lnTo>
                  <a:lnTo>
                    <a:pt x="723946" y="431912"/>
                  </a:lnTo>
                  <a:lnTo>
                    <a:pt x="717275" y="428423"/>
                  </a:lnTo>
                  <a:lnTo>
                    <a:pt x="710921" y="424935"/>
                  </a:lnTo>
                  <a:lnTo>
                    <a:pt x="704886" y="420813"/>
                  </a:lnTo>
                  <a:lnTo>
                    <a:pt x="698850" y="416690"/>
                  </a:lnTo>
                  <a:lnTo>
                    <a:pt x="693132" y="412251"/>
                  </a:lnTo>
                  <a:lnTo>
                    <a:pt x="687731" y="407811"/>
                  </a:lnTo>
                  <a:lnTo>
                    <a:pt x="682649" y="402420"/>
                  </a:lnTo>
                  <a:lnTo>
                    <a:pt x="677566" y="397346"/>
                  </a:lnTo>
                  <a:lnTo>
                    <a:pt x="672801" y="391955"/>
                  </a:lnTo>
                  <a:lnTo>
                    <a:pt x="668354" y="386247"/>
                  </a:lnTo>
                  <a:lnTo>
                    <a:pt x="664224" y="380222"/>
                  </a:lnTo>
                  <a:lnTo>
                    <a:pt x="660094" y="374197"/>
                  </a:lnTo>
                  <a:lnTo>
                    <a:pt x="656600" y="367854"/>
                  </a:lnTo>
                  <a:lnTo>
                    <a:pt x="653106" y="361512"/>
                  </a:lnTo>
                  <a:lnTo>
                    <a:pt x="650247" y="354853"/>
                  </a:lnTo>
                  <a:lnTo>
                    <a:pt x="647705" y="347876"/>
                  </a:lnTo>
                  <a:lnTo>
                    <a:pt x="644846" y="340900"/>
                  </a:lnTo>
                  <a:lnTo>
                    <a:pt x="642940" y="333606"/>
                  </a:lnTo>
                  <a:lnTo>
                    <a:pt x="641669" y="326629"/>
                  </a:lnTo>
                  <a:lnTo>
                    <a:pt x="640081" y="319019"/>
                  </a:lnTo>
                  <a:lnTo>
                    <a:pt x="638810" y="311725"/>
                  </a:lnTo>
                  <a:lnTo>
                    <a:pt x="638493" y="303797"/>
                  </a:lnTo>
                  <a:lnTo>
                    <a:pt x="638175" y="296186"/>
                  </a:lnTo>
                  <a:lnTo>
                    <a:pt x="638175" y="150630"/>
                  </a:lnTo>
                  <a:lnTo>
                    <a:pt x="638493" y="143019"/>
                  </a:lnTo>
                  <a:lnTo>
                    <a:pt x="638810" y="135092"/>
                  </a:lnTo>
                  <a:lnTo>
                    <a:pt x="640081" y="127481"/>
                  </a:lnTo>
                  <a:lnTo>
                    <a:pt x="641669" y="120187"/>
                  </a:lnTo>
                  <a:lnTo>
                    <a:pt x="642940" y="112893"/>
                  </a:lnTo>
                  <a:lnTo>
                    <a:pt x="644846" y="105917"/>
                  </a:lnTo>
                  <a:lnTo>
                    <a:pt x="647705" y="98623"/>
                  </a:lnTo>
                  <a:lnTo>
                    <a:pt x="650247" y="91964"/>
                  </a:lnTo>
                  <a:lnTo>
                    <a:pt x="653106" y="84987"/>
                  </a:lnTo>
                  <a:lnTo>
                    <a:pt x="656600" y="78645"/>
                  </a:lnTo>
                  <a:lnTo>
                    <a:pt x="660094" y="72303"/>
                  </a:lnTo>
                  <a:lnTo>
                    <a:pt x="664224" y="66277"/>
                  </a:lnTo>
                  <a:lnTo>
                    <a:pt x="668354" y="60252"/>
                  </a:lnTo>
                  <a:lnTo>
                    <a:pt x="672801" y="54861"/>
                  </a:lnTo>
                  <a:lnTo>
                    <a:pt x="677566" y="49153"/>
                  </a:lnTo>
                  <a:lnTo>
                    <a:pt x="682649" y="44079"/>
                  </a:lnTo>
                  <a:lnTo>
                    <a:pt x="687731" y="39006"/>
                  </a:lnTo>
                  <a:lnTo>
                    <a:pt x="693132" y="34566"/>
                  </a:lnTo>
                  <a:lnTo>
                    <a:pt x="698850" y="29809"/>
                  </a:lnTo>
                  <a:lnTo>
                    <a:pt x="704886" y="25687"/>
                  </a:lnTo>
                  <a:lnTo>
                    <a:pt x="710921" y="21564"/>
                  </a:lnTo>
                  <a:lnTo>
                    <a:pt x="717275" y="18393"/>
                  </a:lnTo>
                  <a:lnTo>
                    <a:pt x="723946" y="14905"/>
                  </a:lnTo>
                  <a:lnTo>
                    <a:pt x="730299" y="12051"/>
                  </a:lnTo>
                  <a:lnTo>
                    <a:pt x="737288" y="8879"/>
                  </a:lnTo>
                  <a:lnTo>
                    <a:pt x="744277" y="6660"/>
                  </a:lnTo>
                  <a:lnTo>
                    <a:pt x="751583" y="4757"/>
                  </a:lnTo>
                  <a:lnTo>
                    <a:pt x="758889" y="2854"/>
                  </a:lnTo>
                  <a:lnTo>
                    <a:pt x="766196" y="1903"/>
                  </a:lnTo>
                  <a:lnTo>
                    <a:pt x="773502" y="635"/>
                  </a:lnTo>
                  <a:lnTo>
                    <a:pt x="781444" y="317"/>
                  </a:lnTo>
                  <a:lnTo>
                    <a:pt x="789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Rectangle 5"/>
            <p:cNvSpPr/>
            <p:nvPr/>
          </p:nvSpPr>
          <p:spPr bwMode="auto">
            <a:xfrm>
              <a:off x="4163646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不再有在高速网络环境下</a:t>
              </a:r>
              <a:r>
                <a:rPr lang="en-US" altLang="zh-CN" dirty="0"/>
                <a:t>NIO</a:t>
              </a:r>
              <a:r>
                <a:rPr lang="zh-CN" altLang="en-US" dirty="0"/>
                <a:t>读写频率不一致的问题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12659" y="1139382"/>
            <a:ext cx="1533539" cy="3234374"/>
            <a:chOff x="6283545" y="1519176"/>
            <a:chExt cx="2044719" cy="4312498"/>
          </a:xfrm>
        </p:grpSpPr>
        <p:sp>
          <p:nvSpPr>
            <p:cNvPr id="51" name="圆角矩形 50"/>
            <p:cNvSpPr/>
            <p:nvPr/>
          </p:nvSpPr>
          <p:spPr>
            <a:xfrm>
              <a:off x="6283545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550661" y="1701002"/>
              <a:ext cx="1510486" cy="1510484"/>
            </a:xfrm>
            <a:prstGeom prst="ellipse">
              <a:avLst/>
            </a:prstGeom>
            <a:solidFill>
              <a:schemeClr val="accent3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693909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661827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038042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6474875" y="5207576"/>
              <a:ext cx="1662059" cy="31862"/>
              <a:chOff x="3060700" y="4724400"/>
              <a:chExt cx="5955507" cy="7880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KSO_Shape"/>
            <p:cNvSpPr/>
            <p:nvPr/>
          </p:nvSpPr>
          <p:spPr bwMode="auto">
            <a:xfrm>
              <a:off x="7036018" y="2207477"/>
              <a:ext cx="539772" cy="408428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Rectangle 5"/>
            <p:cNvSpPr/>
            <p:nvPr/>
          </p:nvSpPr>
          <p:spPr bwMode="auto">
            <a:xfrm>
              <a:off x="6448124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解决了现已知的</a:t>
              </a:r>
              <a:r>
                <a:rPr lang="en-US" altLang="zh-CN" dirty="0"/>
                <a:t>JDK</a:t>
              </a:r>
              <a:r>
                <a:rPr lang="zh-CN" altLang="en-US" dirty="0"/>
                <a:t>的</a:t>
              </a:r>
              <a:r>
                <a:rPr lang="en-US" altLang="zh-CN" dirty="0"/>
                <a:t>NIO</a:t>
              </a:r>
              <a:r>
                <a:rPr lang="zh-CN" altLang="en-US" dirty="0"/>
                <a:t>存在的</a:t>
              </a:r>
              <a:r>
                <a:rPr lang="en-US" altLang="zh-CN" dirty="0"/>
                <a:t>bug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6018" y="1139382"/>
            <a:ext cx="1533539" cy="3234374"/>
            <a:chOff x="8568023" y="1519176"/>
            <a:chExt cx="2044719" cy="4312498"/>
          </a:xfrm>
        </p:grpSpPr>
        <p:sp>
          <p:nvSpPr>
            <p:cNvPr id="57" name="圆角矩形 56"/>
            <p:cNvSpPr/>
            <p:nvPr/>
          </p:nvSpPr>
          <p:spPr>
            <a:xfrm>
              <a:off x="8568023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8835139" y="1701002"/>
              <a:ext cx="1510486" cy="1510484"/>
            </a:xfrm>
            <a:prstGeom prst="ellipse">
              <a:avLst/>
            </a:prstGeom>
            <a:solidFill>
              <a:schemeClr val="accent4"/>
            </a:solidFill>
            <a:ln w="14288" cap="flat">
              <a:noFill/>
              <a:prstDash val="solid"/>
              <a:miter lim="800000"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978387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946305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330535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8759353" y="5186696"/>
              <a:ext cx="1662059" cy="31862"/>
              <a:chOff x="3060700" y="4724400"/>
              <a:chExt cx="5955507" cy="7880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KSO_Shape"/>
            <p:cNvSpPr/>
            <p:nvPr/>
          </p:nvSpPr>
          <p:spPr bwMode="auto">
            <a:xfrm>
              <a:off x="9258256" y="2172770"/>
              <a:ext cx="664252" cy="463922"/>
            </a:xfrm>
            <a:custGeom>
              <a:avLst/>
              <a:gdLst>
                <a:gd name="T0" fmla="*/ 1391139 w 4254"/>
                <a:gd name="T1" fmla="*/ 144776 h 2969"/>
                <a:gd name="T2" fmla="*/ 1364476 w 4254"/>
                <a:gd name="T3" fmla="*/ 0 h 2969"/>
                <a:gd name="T4" fmla="*/ 501944 w 4254"/>
                <a:gd name="T5" fmla="*/ 622705 h 2969"/>
                <a:gd name="T6" fmla="*/ 0 w 4254"/>
                <a:gd name="T7" fmla="*/ 1256840 h 2969"/>
                <a:gd name="T8" fmla="*/ 717366 w 4254"/>
                <a:gd name="T9" fmla="*/ 622705 h 2969"/>
                <a:gd name="T10" fmla="*/ 1335697 w 4254"/>
                <a:gd name="T11" fmla="*/ 496979 h 2969"/>
                <a:gd name="T12" fmla="*/ 1495252 w 4254"/>
                <a:gd name="T13" fmla="*/ 496979 h 2969"/>
                <a:gd name="T14" fmla="*/ 422378 w 4254"/>
                <a:gd name="T15" fmla="*/ 679853 h 2969"/>
                <a:gd name="T16" fmla="*/ 2116 w 4254"/>
                <a:gd name="T17" fmla="*/ 710756 h 2969"/>
                <a:gd name="T18" fmla="*/ 33435 w 4254"/>
                <a:gd name="T19" fmla="*/ 380566 h 2969"/>
                <a:gd name="T20" fmla="*/ 360587 w 4254"/>
                <a:gd name="T21" fmla="*/ 648951 h 2969"/>
                <a:gd name="T22" fmla="*/ 360587 w 4254"/>
                <a:gd name="T23" fmla="*/ 546084 h 2969"/>
                <a:gd name="T24" fmla="*/ 86761 w 4254"/>
                <a:gd name="T25" fmla="*/ 442794 h 2969"/>
                <a:gd name="T26" fmla="*/ 64330 w 4254"/>
                <a:gd name="T27" fmla="*/ 442794 h 2969"/>
                <a:gd name="T28" fmla="*/ 155747 w 4254"/>
                <a:gd name="T29" fmla="*/ 442794 h 2969"/>
                <a:gd name="T30" fmla="*/ 188335 w 4254"/>
                <a:gd name="T31" fmla="*/ 442794 h 2969"/>
                <a:gd name="T32" fmla="*/ 64330 w 4254"/>
                <a:gd name="T33" fmla="*/ 581643 h 2969"/>
                <a:gd name="T34" fmla="*/ 391483 w 4254"/>
                <a:gd name="T35" fmla="*/ 761131 h 2969"/>
                <a:gd name="T36" fmla="*/ 422378 w 4254"/>
                <a:gd name="T37" fmla="*/ 1091321 h 2969"/>
                <a:gd name="T38" fmla="*/ 2116 w 4254"/>
                <a:gd name="T39" fmla="*/ 1060419 h 2969"/>
                <a:gd name="T40" fmla="*/ 391483 w 4254"/>
                <a:gd name="T41" fmla="*/ 761131 h 2969"/>
                <a:gd name="T42" fmla="*/ 325883 w 4254"/>
                <a:gd name="T43" fmla="*/ 1029093 h 2969"/>
                <a:gd name="T44" fmla="*/ 325883 w 4254"/>
                <a:gd name="T45" fmla="*/ 822936 h 2969"/>
                <a:gd name="T46" fmla="*/ 155323 w 4254"/>
                <a:gd name="T47" fmla="*/ 1029093 h 2969"/>
                <a:gd name="T48" fmla="*/ 86761 w 4254"/>
                <a:gd name="T49" fmla="*/ 822936 h 2969"/>
                <a:gd name="T50" fmla="*/ 224309 w 4254"/>
                <a:gd name="T51" fmla="*/ 1029093 h 2969"/>
                <a:gd name="T52" fmla="*/ 224732 w 4254"/>
                <a:gd name="T53" fmla="*/ 822936 h 2969"/>
                <a:gd name="T54" fmla="*/ 86761 w 4254"/>
                <a:gd name="T55" fmla="*/ 1029093 h 2969"/>
                <a:gd name="T56" fmla="*/ 1288295 w 4254"/>
                <a:gd name="T57" fmla="*/ 761131 h 2969"/>
                <a:gd name="T58" fmla="*/ 1257400 w 4254"/>
                <a:gd name="T59" fmla="*/ 1091321 h 2969"/>
                <a:gd name="T60" fmla="*/ 868033 w 4254"/>
                <a:gd name="T61" fmla="*/ 792034 h 2969"/>
                <a:gd name="T62" fmla="*/ 1159212 w 4254"/>
                <a:gd name="T63" fmla="*/ 822936 h 2969"/>
                <a:gd name="T64" fmla="*/ 1123238 w 4254"/>
                <a:gd name="T65" fmla="*/ 822936 h 2969"/>
                <a:gd name="T66" fmla="*/ 1226505 w 4254"/>
                <a:gd name="T67" fmla="*/ 822936 h 2969"/>
                <a:gd name="T68" fmla="*/ 985267 w 4254"/>
                <a:gd name="T69" fmla="*/ 1029093 h 2969"/>
                <a:gd name="T70" fmla="*/ 1053829 w 4254"/>
                <a:gd name="T71" fmla="*/ 1029093 h 2969"/>
                <a:gd name="T72" fmla="*/ 1053829 w 4254"/>
                <a:gd name="T73" fmla="*/ 1029093 h 2969"/>
                <a:gd name="T74" fmla="*/ 1159212 w 4254"/>
                <a:gd name="T75" fmla="*/ 1029093 h 2969"/>
                <a:gd name="T76" fmla="*/ 930247 w 4254"/>
                <a:gd name="T77" fmla="*/ 1029093 h 2969"/>
                <a:gd name="T78" fmla="*/ 1799551 w 4254"/>
                <a:gd name="T79" fmla="*/ 792034 h 2969"/>
                <a:gd name="T80" fmla="*/ 1410184 w 4254"/>
                <a:gd name="T81" fmla="*/ 1091321 h 2969"/>
                <a:gd name="T82" fmla="*/ 1379289 w 4254"/>
                <a:gd name="T83" fmla="*/ 761131 h 2969"/>
                <a:gd name="T84" fmla="*/ 1737337 w 4254"/>
                <a:gd name="T85" fmla="*/ 1024013 h 2969"/>
                <a:gd name="T86" fmla="*/ 1670467 w 4254"/>
                <a:gd name="T87" fmla="*/ 822936 h 2969"/>
                <a:gd name="T88" fmla="*/ 1737337 w 4254"/>
                <a:gd name="T89" fmla="*/ 926650 h 2969"/>
                <a:gd name="T90" fmla="*/ 1441079 w 4254"/>
                <a:gd name="T91" fmla="*/ 864421 h 2969"/>
                <a:gd name="T92" fmla="*/ 1496099 w 4254"/>
                <a:gd name="T93" fmla="*/ 822936 h 2969"/>
                <a:gd name="T94" fmla="*/ 1634070 w 4254"/>
                <a:gd name="T95" fmla="*/ 1029093 h 2969"/>
                <a:gd name="T96" fmla="*/ 1634070 w 4254"/>
                <a:gd name="T97" fmla="*/ 1029093 h 2969"/>
                <a:gd name="T98" fmla="*/ 1441079 w 4254"/>
                <a:gd name="T99" fmla="*/ 962209 h 2969"/>
                <a:gd name="T100" fmla="*/ 1087687 w 4254"/>
                <a:gd name="T101" fmla="*/ 251876 h 2969"/>
                <a:gd name="T102" fmla="*/ 963259 w 4254"/>
                <a:gd name="T103" fmla="*/ 325111 h 2969"/>
                <a:gd name="T104" fmla="*/ 838408 w 4254"/>
                <a:gd name="T105" fmla="*/ 368713 h 2969"/>
                <a:gd name="T106" fmla="*/ 770692 w 4254"/>
                <a:gd name="T107" fmla="*/ 356013 h 2969"/>
                <a:gd name="T108" fmla="*/ 877768 w 4254"/>
                <a:gd name="T109" fmla="*/ 316221 h 2969"/>
                <a:gd name="T110" fmla="*/ 1001772 w 4254"/>
                <a:gd name="T111" fmla="*/ 248066 h 2969"/>
                <a:gd name="T112" fmla="*/ 1156249 w 4254"/>
                <a:gd name="T113" fmla="*/ 184145 h 2969"/>
                <a:gd name="T114" fmla="*/ 1184605 w 4254"/>
                <a:gd name="T115" fmla="*/ 159592 h 2969"/>
                <a:gd name="T116" fmla="*/ 1325116 w 4254"/>
                <a:gd name="T117" fmla="*/ 97364 h 296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254" h="2969">
                  <a:moveTo>
                    <a:pt x="3533" y="1174"/>
                  </a:moveTo>
                  <a:cubicBezTo>
                    <a:pt x="3237" y="1174"/>
                    <a:pt x="3237" y="1174"/>
                    <a:pt x="3237" y="1174"/>
                  </a:cubicBezTo>
                  <a:cubicBezTo>
                    <a:pt x="3237" y="374"/>
                    <a:pt x="3237" y="374"/>
                    <a:pt x="3237" y="374"/>
                  </a:cubicBezTo>
                  <a:cubicBezTo>
                    <a:pt x="3287" y="342"/>
                    <a:pt x="3287" y="342"/>
                    <a:pt x="3287" y="342"/>
                  </a:cubicBezTo>
                  <a:cubicBezTo>
                    <a:pt x="3348" y="303"/>
                    <a:pt x="3348" y="303"/>
                    <a:pt x="3348" y="303"/>
                  </a:cubicBezTo>
                  <a:cubicBezTo>
                    <a:pt x="3321" y="237"/>
                    <a:pt x="3321" y="237"/>
                    <a:pt x="3321" y="237"/>
                  </a:cubicBezTo>
                  <a:cubicBezTo>
                    <a:pt x="3258" y="82"/>
                    <a:pt x="3258" y="82"/>
                    <a:pt x="3258" y="82"/>
                  </a:cubicBezTo>
                  <a:cubicBezTo>
                    <a:pt x="3224" y="0"/>
                    <a:pt x="3224" y="0"/>
                    <a:pt x="3224" y="0"/>
                  </a:cubicBezTo>
                  <a:cubicBezTo>
                    <a:pt x="3143" y="36"/>
                    <a:pt x="3143" y="36"/>
                    <a:pt x="3143" y="36"/>
                  </a:cubicBezTo>
                  <a:cubicBezTo>
                    <a:pt x="1402" y="807"/>
                    <a:pt x="1402" y="807"/>
                    <a:pt x="1402" y="807"/>
                  </a:cubicBezTo>
                  <a:cubicBezTo>
                    <a:pt x="1186" y="807"/>
                    <a:pt x="1186" y="807"/>
                    <a:pt x="1186" y="807"/>
                  </a:cubicBezTo>
                  <a:cubicBezTo>
                    <a:pt x="1186" y="1471"/>
                    <a:pt x="1186" y="1471"/>
                    <a:pt x="1186" y="1471"/>
                  </a:cubicBezTo>
                  <a:cubicBezTo>
                    <a:pt x="1301" y="1471"/>
                    <a:pt x="1301" y="1471"/>
                    <a:pt x="1301" y="1471"/>
                  </a:cubicBezTo>
                  <a:cubicBezTo>
                    <a:pt x="1301" y="2697"/>
                    <a:pt x="1301" y="2697"/>
                    <a:pt x="1301" y="2697"/>
                  </a:cubicBezTo>
                  <a:cubicBezTo>
                    <a:pt x="0" y="2697"/>
                    <a:pt x="0" y="2697"/>
                    <a:pt x="0" y="2697"/>
                  </a:cubicBezTo>
                  <a:cubicBezTo>
                    <a:pt x="0" y="2969"/>
                    <a:pt x="0" y="2969"/>
                    <a:pt x="0" y="2969"/>
                  </a:cubicBezTo>
                  <a:cubicBezTo>
                    <a:pt x="4254" y="2969"/>
                    <a:pt x="4254" y="2969"/>
                    <a:pt x="4254" y="2969"/>
                  </a:cubicBezTo>
                  <a:cubicBezTo>
                    <a:pt x="4254" y="2697"/>
                    <a:pt x="4254" y="2697"/>
                    <a:pt x="4254" y="2697"/>
                  </a:cubicBezTo>
                  <a:cubicBezTo>
                    <a:pt x="1695" y="2697"/>
                    <a:pt x="1695" y="2697"/>
                    <a:pt x="1695" y="2697"/>
                  </a:cubicBezTo>
                  <a:cubicBezTo>
                    <a:pt x="1695" y="1471"/>
                    <a:pt x="1695" y="1471"/>
                    <a:pt x="1695" y="1471"/>
                  </a:cubicBezTo>
                  <a:cubicBezTo>
                    <a:pt x="1821" y="1471"/>
                    <a:pt x="1821" y="1471"/>
                    <a:pt x="1821" y="1471"/>
                  </a:cubicBezTo>
                  <a:cubicBezTo>
                    <a:pt x="1821" y="1278"/>
                    <a:pt x="1821" y="1278"/>
                    <a:pt x="1821" y="1278"/>
                  </a:cubicBezTo>
                  <a:cubicBezTo>
                    <a:pt x="3156" y="426"/>
                    <a:pt x="3156" y="426"/>
                    <a:pt x="3156" y="426"/>
                  </a:cubicBezTo>
                  <a:cubicBezTo>
                    <a:pt x="3156" y="1174"/>
                    <a:pt x="3156" y="1174"/>
                    <a:pt x="3156" y="1174"/>
                  </a:cubicBezTo>
                  <a:cubicBezTo>
                    <a:pt x="2855" y="1174"/>
                    <a:pt x="2855" y="1174"/>
                    <a:pt x="2855" y="1174"/>
                  </a:cubicBezTo>
                  <a:cubicBezTo>
                    <a:pt x="2855" y="1662"/>
                    <a:pt x="2855" y="1662"/>
                    <a:pt x="2855" y="1662"/>
                  </a:cubicBezTo>
                  <a:cubicBezTo>
                    <a:pt x="3533" y="1662"/>
                    <a:pt x="3533" y="1662"/>
                    <a:pt x="3533" y="1662"/>
                  </a:cubicBezTo>
                  <a:cubicBezTo>
                    <a:pt x="3533" y="1174"/>
                    <a:pt x="3533" y="1174"/>
                    <a:pt x="3533" y="1174"/>
                  </a:cubicBezTo>
                  <a:close/>
                  <a:moveTo>
                    <a:pt x="925" y="899"/>
                  </a:moveTo>
                  <a:cubicBezTo>
                    <a:pt x="998" y="899"/>
                    <a:pt x="998" y="899"/>
                    <a:pt x="998" y="899"/>
                  </a:cubicBezTo>
                  <a:cubicBezTo>
                    <a:pt x="998" y="972"/>
                    <a:pt x="998" y="972"/>
                    <a:pt x="998" y="972"/>
                  </a:cubicBezTo>
                  <a:cubicBezTo>
                    <a:pt x="998" y="1606"/>
                    <a:pt x="998" y="1606"/>
                    <a:pt x="998" y="1606"/>
                  </a:cubicBezTo>
                  <a:cubicBezTo>
                    <a:pt x="998" y="1679"/>
                    <a:pt x="998" y="1679"/>
                    <a:pt x="998" y="1679"/>
                  </a:cubicBezTo>
                  <a:cubicBezTo>
                    <a:pt x="925" y="1679"/>
                    <a:pt x="925" y="1679"/>
                    <a:pt x="925" y="1679"/>
                  </a:cubicBezTo>
                  <a:cubicBezTo>
                    <a:pt x="79" y="1679"/>
                    <a:pt x="79" y="1679"/>
                    <a:pt x="79" y="1679"/>
                  </a:cubicBezTo>
                  <a:cubicBezTo>
                    <a:pt x="5" y="1679"/>
                    <a:pt x="5" y="1679"/>
                    <a:pt x="5" y="1679"/>
                  </a:cubicBezTo>
                  <a:cubicBezTo>
                    <a:pt x="5" y="1606"/>
                    <a:pt x="5" y="1606"/>
                    <a:pt x="5" y="1606"/>
                  </a:cubicBezTo>
                  <a:cubicBezTo>
                    <a:pt x="5" y="972"/>
                    <a:pt x="5" y="972"/>
                    <a:pt x="5" y="972"/>
                  </a:cubicBezTo>
                  <a:cubicBezTo>
                    <a:pt x="5" y="899"/>
                    <a:pt x="5" y="899"/>
                    <a:pt x="5" y="899"/>
                  </a:cubicBezTo>
                  <a:cubicBezTo>
                    <a:pt x="79" y="899"/>
                    <a:pt x="79" y="899"/>
                    <a:pt x="79" y="899"/>
                  </a:cubicBezTo>
                  <a:cubicBezTo>
                    <a:pt x="925" y="899"/>
                    <a:pt x="925" y="899"/>
                    <a:pt x="925" y="899"/>
                  </a:cubicBezTo>
                  <a:close/>
                  <a:moveTo>
                    <a:pt x="693" y="1046"/>
                  </a:moveTo>
                  <a:cubicBezTo>
                    <a:pt x="852" y="1521"/>
                    <a:pt x="852" y="1521"/>
                    <a:pt x="852" y="1521"/>
                  </a:cubicBezTo>
                  <a:cubicBezTo>
                    <a:pt x="852" y="1533"/>
                    <a:pt x="852" y="1533"/>
                    <a:pt x="852" y="1533"/>
                  </a:cubicBezTo>
                  <a:cubicBezTo>
                    <a:pt x="770" y="1533"/>
                    <a:pt x="770" y="1533"/>
                    <a:pt x="770" y="1533"/>
                  </a:cubicBezTo>
                  <a:cubicBezTo>
                    <a:pt x="608" y="1046"/>
                    <a:pt x="608" y="1046"/>
                    <a:pt x="608" y="1046"/>
                  </a:cubicBezTo>
                  <a:cubicBezTo>
                    <a:pt x="693" y="1046"/>
                    <a:pt x="693" y="1046"/>
                    <a:pt x="693" y="1046"/>
                  </a:cubicBezTo>
                  <a:close/>
                  <a:moveTo>
                    <a:pt x="852" y="1290"/>
                  </a:moveTo>
                  <a:cubicBezTo>
                    <a:pt x="770" y="1046"/>
                    <a:pt x="770" y="1046"/>
                    <a:pt x="770" y="1046"/>
                  </a:cubicBezTo>
                  <a:cubicBezTo>
                    <a:pt x="852" y="1046"/>
                    <a:pt x="852" y="1046"/>
                    <a:pt x="852" y="1046"/>
                  </a:cubicBezTo>
                  <a:cubicBezTo>
                    <a:pt x="852" y="1290"/>
                    <a:pt x="852" y="1290"/>
                    <a:pt x="852" y="1290"/>
                  </a:cubicBezTo>
                  <a:close/>
                  <a:moveTo>
                    <a:pt x="205" y="1046"/>
                  </a:moveTo>
                  <a:cubicBezTo>
                    <a:pt x="367" y="1533"/>
                    <a:pt x="367" y="1533"/>
                    <a:pt x="367" y="1533"/>
                  </a:cubicBezTo>
                  <a:cubicBezTo>
                    <a:pt x="281" y="1533"/>
                    <a:pt x="281" y="1533"/>
                    <a:pt x="281" y="1533"/>
                  </a:cubicBezTo>
                  <a:cubicBezTo>
                    <a:pt x="152" y="1143"/>
                    <a:pt x="152" y="1143"/>
                    <a:pt x="152" y="1143"/>
                  </a:cubicBezTo>
                  <a:cubicBezTo>
                    <a:pt x="152" y="1046"/>
                    <a:pt x="152" y="1046"/>
                    <a:pt x="152" y="1046"/>
                  </a:cubicBezTo>
                  <a:cubicBezTo>
                    <a:pt x="205" y="1046"/>
                    <a:pt x="205" y="1046"/>
                    <a:pt x="205" y="1046"/>
                  </a:cubicBezTo>
                  <a:close/>
                  <a:moveTo>
                    <a:pt x="444" y="1533"/>
                  </a:moveTo>
                  <a:cubicBezTo>
                    <a:pt x="282" y="1046"/>
                    <a:pt x="282" y="1046"/>
                    <a:pt x="282" y="1046"/>
                  </a:cubicBezTo>
                  <a:cubicBezTo>
                    <a:pt x="368" y="1046"/>
                    <a:pt x="368" y="1046"/>
                    <a:pt x="368" y="1046"/>
                  </a:cubicBezTo>
                  <a:cubicBezTo>
                    <a:pt x="530" y="1533"/>
                    <a:pt x="530" y="1533"/>
                    <a:pt x="530" y="1533"/>
                  </a:cubicBezTo>
                  <a:cubicBezTo>
                    <a:pt x="444" y="1533"/>
                    <a:pt x="444" y="1533"/>
                    <a:pt x="444" y="1533"/>
                  </a:cubicBezTo>
                  <a:close/>
                  <a:moveTo>
                    <a:pt x="607" y="1533"/>
                  </a:moveTo>
                  <a:cubicBezTo>
                    <a:pt x="445" y="1046"/>
                    <a:pt x="445" y="1046"/>
                    <a:pt x="445" y="1046"/>
                  </a:cubicBezTo>
                  <a:cubicBezTo>
                    <a:pt x="531" y="1046"/>
                    <a:pt x="531" y="1046"/>
                    <a:pt x="531" y="1046"/>
                  </a:cubicBezTo>
                  <a:cubicBezTo>
                    <a:pt x="693" y="1533"/>
                    <a:pt x="693" y="1533"/>
                    <a:pt x="693" y="1533"/>
                  </a:cubicBezTo>
                  <a:cubicBezTo>
                    <a:pt x="607" y="1533"/>
                    <a:pt x="607" y="1533"/>
                    <a:pt x="607" y="1533"/>
                  </a:cubicBezTo>
                  <a:close/>
                  <a:moveTo>
                    <a:pt x="152" y="1374"/>
                  </a:moveTo>
                  <a:cubicBezTo>
                    <a:pt x="205" y="1533"/>
                    <a:pt x="205" y="1533"/>
                    <a:pt x="205" y="1533"/>
                  </a:cubicBezTo>
                  <a:cubicBezTo>
                    <a:pt x="152" y="1533"/>
                    <a:pt x="152" y="1533"/>
                    <a:pt x="152" y="1533"/>
                  </a:cubicBezTo>
                  <a:cubicBezTo>
                    <a:pt x="152" y="1374"/>
                    <a:pt x="152" y="1374"/>
                    <a:pt x="152" y="1374"/>
                  </a:cubicBezTo>
                  <a:close/>
                  <a:moveTo>
                    <a:pt x="925" y="1798"/>
                  </a:moveTo>
                  <a:cubicBezTo>
                    <a:pt x="998" y="1798"/>
                    <a:pt x="998" y="1798"/>
                    <a:pt x="998" y="1798"/>
                  </a:cubicBezTo>
                  <a:cubicBezTo>
                    <a:pt x="998" y="1871"/>
                    <a:pt x="998" y="1871"/>
                    <a:pt x="998" y="1871"/>
                  </a:cubicBezTo>
                  <a:cubicBezTo>
                    <a:pt x="998" y="2505"/>
                    <a:pt x="998" y="2505"/>
                    <a:pt x="998" y="2505"/>
                  </a:cubicBezTo>
                  <a:cubicBezTo>
                    <a:pt x="998" y="2578"/>
                    <a:pt x="998" y="2578"/>
                    <a:pt x="998" y="2578"/>
                  </a:cubicBezTo>
                  <a:cubicBezTo>
                    <a:pt x="925" y="2578"/>
                    <a:pt x="925" y="2578"/>
                    <a:pt x="925" y="2578"/>
                  </a:cubicBezTo>
                  <a:cubicBezTo>
                    <a:pt x="79" y="2578"/>
                    <a:pt x="79" y="2578"/>
                    <a:pt x="79" y="2578"/>
                  </a:cubicBezTo>
                  <a:cubicBezTo>
                    <a:pt x="5" y="2578"/>
                    <a:pt x="5" y="2578"/>
                    <a:pt x="5" y="2578"/>
                  </a:cubicBezTo>
                  <a:cubicBezTo>
                    <a:pt x="5" y="2505"/>
                    <a:pt x="5" y="2505"/>
                    <a:pt x="5" y="2505"/>
                  </a:cubicBezTo>
                  <a:cubicBezTo>
                    <a:pt x="5" y="1871"/>
                    <a:pt x="5" y="1871"/>
                    <a:pt x="5" y="1871"/>
                  </a:cubicBezTo>
                  <a:cubicBezTo>
                    <a:pt x="5" y="1798"/>
                    <a:pt x="5" y="1798"/>
                    <a:pt x="5" y="1798"/>
                  </a:cubicBezTo>
                  <a:cubicBezTo>
                    <a:pt x="79" y="1798"/>
                    <a:pt x="79" y="1798"/>
                    <a:pt x="79" y="1798"/>
                  </a:cubicBezTo>
                  <a:cubicBezTo>
                    <a:pt x="925" y="1798"/>
                    <a:pt x="925" y="1798"/>
                    <a:pt x="925" y="1798"/>
                  </a:cubicBezTo>
                  <a:close/>
                  <a:moveTo>
                    <a:pt x="693" y="1944"/>
                  </a:moveTo>
                  <a:cubicBezTo>
                    <a:pt x="852" y="2419"/>
                    <a:pt x="852" y="2419"/>
                    <a:pt x="852" y="2419"/>
                  </a:cubicBezTo>
                  <a:cubicBezTo>
                    <a:pt x="852" y="2431"/>
                    <a:pt x="852" y="2431"/>
                    <a:pt x="852" y="2431"/>
                  </a:cubicBezTo>
                  <a:cubicBezTo>
                    <a:pt x="770" y="2431"/>
                    <a:pt x="770" y="2431"/>
                    <a:pt x="770" y="2431"/>
                  </a:cubicBezTo>
                  <a:cubicBezTo>
                    <a:pt x="608" y="1944"/>
                    <a:pt x="608" y="1944"/>
                    <a:pt x="608" y="1944"/>
                  </a:cubicBezTo>
                  <a:cubicBezTo>
                    <a:pt x="693" y="1944"/>
                    <a:pt x="693" y="1944"/>
                    <a:pt x="693" y="1944"/>
                  </a:cubicBezTo>
                  <a:close/>
                  <a:moveTo>
                    <a:pt x="852" y="2189"/>
                  </a:moveTo>
                  <a:cubicBezTo>
                    <a:pt x="770" y="1944"/>
                    <a:pt x="770" y="1944"/>
                    <a:pt x="770" y="1944"/>
                  </a:cubicBezTo>
                  <a:cubicBezTo>
                    <a:pt x="852" y="1944"/>
                    <a:pt x="852" y="1944"/>
                    <a:pt x="852" y="1944"/>
                  </a:cubicBezTo>
                  <a:cubicBezTo>
                    <a:pt x="852" y="2189"/>
                    <a:pt x="852" y="2189"/>
                    <a:pt x="852" y="2189"/>
                  </a:cubicBezTo>
                  <a:close/>
                  <a:moveTo>
                    <a:pt x="205" y="1944"/>
                  </a:moveTo>
                  <a:cubicBezTo>
                    <a:pt x="367" y="2431"/>
                    <a:pt x="367" y="2431"/>
                    <a:pt x="367" y="2431"/>
                  </a:cubicBezTo>
                  <a:cubicBezTo>
                    <a:pt x="281" y="2431"/>
                    <a:pt x="281" y="2431"/>
                    <a:pt x="281" y="2431"/>
                  </a:cubicBezTo>
                  <a:cubicBezTo>
                    <a:pt x="152" y="2042"/>
                    <a:pt x="152" y="2042"/>
                    <a:pt x="152" y="2042"/>
                  </a:cubicBezTo>
                  <a:cubicBezTo>
                    <a:pt x="152" y="1944"/>
                    <a:pt x="152" y="1944"/>
                    <a:pt x="152" y="1944"/>
                  </a:cubicBezTo>
                  <a:cubicBezTo>
                    <a:pt x="205" y="1944"/>
                    <a:pt x="205" y="1944"/>
                    <a:pt x="205" y="1944"/>
                  </a:cubicBezTo>
                  <a:close/>
                  <a:moveTo>
                    <a:pt x="444" y="2431"/>
                  </a:moveTo>
                  <a:cubicBezTo>
                    <a:pt x="282" y="1944"/>
                    <a:pt x="282" y="1944"/>
                    <a:pt x="282" y="1944"/>
                  </a:cubicBezTo>
                  <a:cubicBezTo>
                    <a:pt x="368" y="1944"/>
                    <a:pt x="368" y="1944"/>
                    <a:pt x="368" y="1944"/>
                  </a:cubicBezTo>
                  <a:cubicBezTo>
                    <a:pt x="530" y="2431"/>
                    <a:pt x="530" y="2431"/>
                    <a:pt x="530" y="2431"/>
                  </a:cubicBezTo>
                  <a:cubicBezTo>
                    <a:pt x="444" y="2431"/>
                    <a:pt x="444" y="2431"/>
                    <a:pt x="444" y="2431"/>
                  </a:cubicBezTo>
                  <a:close/>
                  <a:moveTo>
                    <a:pt x="607" y="2431"/>
                  </a:moveTo>
                  <a:cubicBezTo>
                    <a:pt x="445" y="1944"/>
                    <a:pt x="445" y="1944"/>
                    <a:pt x="445" y="1944"/>
                  </a:cubicBezTo>
                  <a:cubicBezTo>
                    <a:pt x="531" y="1944"/>
                    <a:pt x="531" y="1944"/>
                    <a:pt x="531" y="1944"/>
                  </a:cubicBezTo>
                  <a:cubicBezTo>
                    <a:pt x="693" y="2431"/>
                    <a:pt x="693" y="2431"/>
                    <a:pt x="693" y="2431"/>
                  </a:cubicBezTo>
                  <a:cubicBezTo>
                    <a:pt x="607" y="2431"/>
                    <a:pt x="607" y="2431"/>
                    <a:pt x="607" y="2431"/>
                  </a:cubicBezTo>
                  <a:close/>
                  <a:moveTo>
                    <a:pt x="152" y="2273"/>
                  </a:moveTo>
                  <a:cubicBezTo>
                    <a:pt x="205" y="2431"/>
                    <a:pt x="205" y="2431"/>
                    <a:pt x="205" y="2431"/>
                  </a:cubicBezTo>
                  <a:cubicBezTo>
                    <a:pt x="152" y="2431"/>
                    <a:pt x="152" y="2431"/>
                    <a:pt x="152" y="2431"/>
                  </a:cubicBezTo>
                  <a:cubicBezTo>
                    <a:pt x="152" y="2273"/>
                    <a:pt x="152" y="2273"/>
                    <a:pt x="152" y="2273"/>
                  </a:cubicBezTo>
                  <a:close/>
                  <a:moveTo>
                    <a:pt x="2971" y="1798"/>
                  </a:moveTo>
                  <a:cubicBezTo>
                    <a:pt x="3044" y="1798"/>
                    <a:pt x="3044" y="1798"/>
                    <a:pt x="3044" y="1798"/>
                  </a:cubicBezTo>
                  <a:cubicBezTo>
                    <a:pt x="3044" y="1871"/>
                    <a:pt x="3044" y="1871"/>
                    <a:pt x="3044" y="1871"/>
                  </a:cubicBezTo>
                  <a:cubicBezTo>
                    <a:pt x="3044" y="2505"/>
                    <a:pt x="3044" y="2505"/>
                    <a:pt x="3044" y="2505"/>
                  </a:cubicBezTo>
                  <a:cubicBezTo>
                    <a:pt x="3044" y="2578"/>
                    <a:pt x="3044" y="2578"/>
                    <a:pt x="3044" y="2578"/>
                  </a:cubicBezTo>
                  <a:cubicBezTo>
                    <a:pt x="2971" y="2578"/>
                    <a:pt x="2971" y="2578"/>
                    <a:pt x="2971" y="2578"/>
                  </a:cubicBezTo>
                  <a:cubicBezTo>
                    <a:pt x="2124" y="2578"/>
                    <a:pt x="2124" y="2578"/>
                    <a:pt x="2124" y="2578"/>
                  </a:cubicBezTo>
                  <a:cubicBezTo>
                    <a:pt x="2051" y="2578"/>
                    <a:pt x="2051" y="2578"/>
                    <a:pt x="2051" y="2578"/>
                  </a:cubicBezTo>
                  <a:cubicBezTo>
                    <a:pt x="2051" y="2505"/>
                    <a:pt x="2051" y="2505"/>
                    <a:pt x="2051" y="2505"/>
                  </a:cubicBezTo>
                  <a:cubicBezTo>
                    <a:pt x="2051" y="1871"/>
                    <a:pt x="2051" y="1871"/>
                    <a:pt x="2051" y="1871"/>
                  </a:cubicBezTo>
                  <a:cubicBezTo>
                    <a:pt x="2051" y="1798"/>
                    <a:pt x="2051" y="1798"/>
                    <a:pt x="2051" y="1798"/>
                  </a:cubicBezTo>
                  <a:cubicBezTo>
                    <a:pt x="2124" y="1798"/>
                    <a:pt x="2124" y="1798"/>
                    <a:pt x="2124" y="1798"/>
                  </a:cubicBezTo>
                  <a:cubicBezTo>
                    <a:pt x="2971" y="1798"/>
                    <a:pt x="2971" y="1798"/>
                    <a:pt x="2971" y="1798"/>
                  </a:cubicBezTo>
                  <a:close/>
                  <a:moveTo>
                    <a:pt x="2739" y="1944"/>
                  </a:moveTo>
                  <a:cubicBezTo>
                    <a:pt x="2898" y="2419"/>
                    <a:pt x="2898" y="2419"/>
                    <a:pt x="2898" y="2419"/>
                  </a:cubicBezTo>
                  <a:cubicBezTo>
                    <a:pt x="2898" y="2431"/>
                    <a:pt x="2898" y="2431"/>
                    <a:pt x="2898" y="2431"/>
                  </a:cubicBezTo>
                  <a:cubicBezTo>
                    <a:pt x="2816" y="2431"/>
                    <a:pt x="2816" y="2431"/>
                    <a:pt x="2816" y="2431"/>
                  </a:cubicBezTo>
                  <a:cubicBezTo>
                    <a:pt x="2654" y="1944"/>
                    <a:pt x="2654" y="1944"/>
                    <a:pt x="2654" y="1944"/>
                  </a:cubicBezTo>
                  <a:cubicBezTo>
                    <a:pt x="2739" y="1944"/>
                    <a:pt x="2739" y="1944"/>
                    <a:pt x="2739" y="1944"/>
                  </a:cubicBezTo>
                  <a:close/>
                  <a:moveTo>
                    <a:pt x="2898" y="2189"/>
                  </a:moveTo>
                  <a:cubicBezTo>
                    <a:pt x="2816" y="1944"/>
                    <a:pt x="2816" y="1944"/>
                    <a:pt x="2816" y="1944"/>
                  </a:cubicBezTo>
                  <a:cubicBezTo>
                    <a:pt x="2898" y="1944"/>
                    <a:pt x="2898" y="1944"/>
                    <a:pt x="2898" y="1944"/>
                  </a:cubicBezTo>
                  <a:cubicBezTo>
                    <a:pt x="2898" y="2189"/>
                    <a:pt x="2898" y="2189"/>
                    <a:pt x="2898" y="2189"/>
                  </a:cubicBezTo>
                  <a:close/>
                  <a:moveTo>
                    <a:pt x="2251" y="1944"/>
                  </a:moveTo>
                  <a:cubicBezTo>
                    <a:pt x="2414" y="2431"/>
                    <a:pt x="2414" y="2431"/>
                    <a:pt x="2414" y="2431"/>
                  </a:cubicBezTo>
                  <a:cubicBezTo>
                    <a:pt x="2328" y="2431"/>
                    <a:pt x="2328" y="2431"/>
                    <a:pt x="2328" y="2431"/>
                  </a:cubicBezTo>
                  <a:cubicBezTo>
                    <a:pt x="2198" y="2042"/>
                    <a:pt x="2198" y="2042"/>
                    <a:pt x="2198" y="2042"/>
                  </a:cubicBezTo>
                  <a:cubicBezTo>
                    <a:pt x="2198" y="1944"/>
                    <a:pt x="2198" y="1944"/>
                    <a:pt x="2198" y="1944"/>
                  </a:cubicBezTo>
                  <a:cubicBezTo>
                    <a:pt x="2251" y="1944"/>
                    <a:pt x="2251" y="1944"/>
                    <a:pt x="2251" y="1944"/>
                  </a:cubicBezTo>
                  <a:close/>
                  <a:moveTo>
                    <a:pt x="2490" y="2431"/>
                  </a:moveTo>
                  <a:cubicBezTo>
                    <a:pt x="2328" y="1944"/>
                    <a:pt x="2328" y="1944"/>
                    <a:pt x="2328" y="1944"/>
                  </a:cubicBezTo>
                  <a:cubicBezTo>
                    <a:pt x="2414" y="1944"/>
                    <a:pt x="2414" y="1944"/>
                    <a:pt x="2414" y="1944"/>
                  </a:cubicBezTo>
                  <a:cubicBezTo>
                    <a:pt x="2576" y="2431"/>
                    <a:pt x="2576" y="2431"/>
                    <a:pt x="2576" y="2431"/>
                  </a:cubicBezTo>
                  <a:cubicBezTo>
                    <a:pt x="2490" y="2431"/>
                    <a:pt x="2490" y="2431"/>
                    <a:pt x="2490" y="2431"/>
                  </a:cubicBezTo>
                  <a:close/>
                  <a:moveTo>
                    <a:pt x="2653" y="2431"/>
                  </a:moveTo>
                  <a:cubicBezTo>
                    <a:pt x="2491" y="1944"/>
                    <a:pt x="2491" y="1944"/>
                    <a:pt x="2491" y="1944"/>
                  </a:cubicBezTo>
                  <a:cubicBezTo>
                    <a:pt x="2577" y="1944"/>
                    <a:pt x="2577" y="1944"/>
                    <a:pt x="2577" y="1944"/>
                  </a:cubicBezTo>
                  <a:cubicBezTo>
                    <a:pt x="2739" y="2431"/>
                    <a:pt x="2739" y="2431"/>
                    <a:pt x="2739" y="2431"/>
                  </a:cubicBezTo>
                  <a:cubicBezTo>
                    <a:pt x="2653" y="2431"/>
                    <a:pt x="2653" y="2431"/>
                    <a:pt x="2653" y="2431"/>
                  </a:cubicBezTo>
                  <a:close/>
                  <a:moveTo>
                    <a:pt x="2198" y="2273"/>
                  </a:moveTo>
                  <a:cubicBezTo>
                    <a:pt x="2251" y="2431"/>
                    <a:pt x="2251" y="2431"/>
                    <a:pt x="2251" y="2431"/>
                  </a:cubicBezTo>
                  <a:cubicBezTo>
                    <a:pt x="2198" y="2431"/>
                    <a:pt x="2198" y="2431"/>
                    <a:pt x="2198" y="2431"/>
                  </a:cubicBezTo>
                  <a:cubicBezTo>
                    <a:pt x="2198" y="2273"/>
                    <a:pt x="2198" y="2273"/>
                    <a:pt x="2198" y="2273"/>
                  </a:cubicBezTo>
                  <a:close/>
                  <a:moveTo>
                    <a:pt x="4179" y="1798"/>
                  </a:moveTo>
                  <a:cubicBezTo>
                    <a:pt x="4252" y="1798"/>
                    <a:pt x="4252" y="1798"/>
                    <a:pt x="4252" y="1798"/>
                  </a:cubicBezTo>
                  <a:cubicBezTo>
                    <a:pt x="4252" y="1871"/>
                    <a:pt x="4252" y="1871"/>
                    <a:pt x="4252" y="1871"/>
                  </a:cubicBezTo>
                  <a:cubicBezTo>
                    <a:pt x="4252" y="2505"/>
                    <a:pt x="4252" y="2505"/>
                    <a:pt x="4252" y="2505"/>
                  </a:cubicBezTo>
                  <a:cubicBezTo>
                    <a:pt x="4252" y="2578"/>
                    <a:pt x="4252" y="2578"/>
                    <a:pt x="4252" y="2578"/>
                  </a:cubicBezTo>
                  <a:cubicBezTo>
                    <a:pt x="4179" y="2578"/>
                    <a:pt x="4179" y="2578"/>
                    <a:pt x="4179" y="2578"/>
                  </a:cubicBezTo>
                  <a:cubicBezTo>
                    <a:pt x="3332" y="2578"/>
                    <a:pt x="3332" y="2578"/>
                    <a:pt x="3332" y="2578"/>
                  </a:cubicBezTo>
                  <a:cubicBezTo>
                    <a:pt x="3259" y="2578"/>
                    <a:pt x="3259" y="2578"/>
                    <a:pt x="3259" y="2578"/>
                  </a:cubicBezTo>
                  <a:cubicBezTo>
                    <a:pt x="3259" y="2505"/>
                    <a:pt x="3259" y="2505"/>
                    <a:pt x="3259" y="2505"/>
                  </a:cubicBezTo>
                  <a:cubicBezTo>
                    <a:pt x="3259" y="1871"/>
                    <a:pt x="3259" y="1871"/>
                    <a:pt x="3259" y="1871"/>
                  </a:cubicBezTo>
                  <a:cubicBezTo>
                    <a:pt x="3259" y="1798"/>
                    <a:pt x="3259" y="1798"/>
                    <a:pt x="3259" y="1798"/>
                  </a:cubicBezTo>
                  <a:cubicBezTo>
                    <a:pt x="3332" y="1798"/>
                    <a:pt x="3332" y="1798"/>
                    <a:pt x="3332" y="1798"/>
                  </a:cubicBezTo>
                  <a:cubicBezTo>
                    <a:pt x="4179" y="1798"/>
                    <a:pt x="4179" y="1798"/>
                    <a:pt x="4179" y="1798"/>
                  </a:cubicBezTo>
                  <a:close/>
                  <a:moveTo>
                    <a:pt x="3947" y="1944"/>
                  </a:moveTo>
                  <a:cubicBezTo>
                    <a:pt x="4105" y="2419"/>
                    <a:pt x="4105" y="2419"/>
                    <a:pt x="4105" y="2419"/>
                  </a:cubicBezTo>
                  <a:cubicBezTo>
                    <a:pt x="4105" y="2431"/>
                    <a:pt x="4105" y="2431"/>
                    <a:pt x="4105" y="2431"/>
                  </a:cubicBezTo>
                  <a:cubicBezTo>
                    <a:pt x="4023" y="2431"/>
                    <a:pt x="4023" y="2431"/>
                    <a:pt x="4023" y="2431"/>
                  </a:cubicBezTo>
                  <a:cubicBezTo>
                    <a:pt x="3861" y="1944"/>
                    <a:pt x="3861" y="1944"/>
                    <a:pt x="3861" y="1944"/>
                  </a:cubicBezTo>
                  <a:cubicBezTo>
                    <a:pt x="3947" y="1944"/>
                    <a:pt x="3947" y="1944"/>
                    <a:pt x="3947" y="1944"/>
                  </a:cubicBezTo>
                  <a:close/>
                  <a:moveTo>
                    <a:pt x="4105" y="2189"/>
                  </a:moveTo>
                  <a:cubicBezTo>
                    <a:pt x="4024" y="1944"/>
                    <a:pt x="4024" y="1944"/>
                    <a:pt x="4024" y="1944"/>
                  </a:cubicBezTo>
                  <a:cubicBezTo>
                    <a:pt x="4105" y="1944"/>
                    <a:pt x="4105" y="1944"/>
                    <a:pt x="4105" y="1944"/>
                  </a:cubicBezTo>
                  <a:cubicBezTo>
                    <a:pt x="4105" y="2189"/>
                    <a:pt x="4105" y="2189"/>
                    <a:pt x="4105" y="2189"/>
                  </a:cubicBezTo>
                  <a:close/>
                  <a:moveTo>
                    <a:pt x="3458" y="1944"/>
                  </a:moveTo>
                  <a:cubicBezTo>
                    <a:pt x="3621" y="2431"/>
                    <a:pt x="3621" y="2431"/>
                    <a:pt x="3621" y="2431"/>
                  </a:cubicBezTo>
                  <a:cubicBezTo>
                    <a:pt x="3535" y="2431"/>
                    <a:pt x="3535" y="2431"/>
                    <a:pt x="3535" y="2431"/>
                  </a:cubicBezTo>
                  <a:cubicBezTo>
                    <a:pt x="3405" y="2042"/>
                    <a:pt x="3405" y="2042"/>
                    <a:pt x="3405" y="2042"/>
                  </a:cubicBezTo>
                  <a:cubicBezTo>
                    <a:pt x="3405" y="1944"/>
                    <a:pt x="3405" y="1944"/>
                    <a:pt x="3405" y="1944"/>
                  </a:cubicBezTo>
                  <a:cubicBezTo>
                    <a:pt x="3458" y="1944"/>
                    <a:pt x="3458" y="1944"/>
                    <a:pt x="3458" y="1944"/>
                  </a:cubicBezTo>
                  <a:close/>
                  <a:moveTo>
                    <a:pt x="3698" y="2431"/>
                  </a:moveTo>
                  <a:cubicBezTo>
                    <a:pt x="3535" y="1944"/>
                    <a:pt x="3535" y="1944"/>
                    <a:pt x="3535" y="1944"/>
                  </a:cubicBezTo>
                  <a:cubicBezTo>
                    <a:pt x="3621" y="1944"/>
                    <a:pt x="3621" y="1944"/>
                    <a:pt x="3621" y="1944"/>
                  </a:cubicBezTo>
                  <a:cubicBezTo>
                    <a:pt x="3784" y="2431"/>
                    <a:pt x="3784" y="2431"/>
                    <a:pt x="3784" y="2431"/>
                  </a:cubicBezTo>
                  <a:cubicBezTo>
                    <a:pt x="3698" y="2431"/>
                    <a:pt x="3698" y="2431"/>
                    <a:pt x="3698" y="2431"/>
                  </a:cubicBezTo>
                  <a:close/>
                  <a:moveTo>
                    <a:pt x="3861" y="2431"/>
                  </a:moveTo>
                  <a:cubicBezTo>
                    <a:pt x="3698" y="1944"/>
                    <a:pt x="3698" y="1944"/>
                    <a:pt x="3698" y="1944"/>
                  </a:cubicBezTo>
                  <a:cubicBezTo>
                    <a:pt x="3784" y="1944"/>
                    <a:pt x="3784" y="1944"/>
                    <a:pt x="3784" y="1944"/>
                  </a:cubicBezTo>
                  <a:cubicBezTo>
                    <a:pt x="3947" y="2431"/>
                    <a:pt x="3947" y="2431"/>
                    <a:pt x="3947" y="2431"/>
                  </a:cubicBezTo>
                  <a:cubicBezTo>
                    <a:pt x="3861" y="2431"/>
                    <a:pt x="3861" y="2431"/>
                    <a:pt x="3861" y="2431"/>
                  </a:cubicBezTo>
                  <a:close/>
                  <a:moveTo>
                    <a:pt x="3405" y="2273"/>
                  </a:moveTo>
                  <a:cubicBezTo>
                    <a:pt x="3458" y="2431"/>
                    <a:pt x="3458" y="2431"/>
                    <a:pt x="3458" y="2431"/>
                  </a:cubicBezTo>
                  <a:cubicBezTo>
                    <a:pt x="3405" y="2431"/>
                    <a:pt x="3405" y="2431"/>
                    <a:pt x="3405" y="2431"/>
                  </a:cubicBezTo>
                  <a:cubicBezTo>
                    <a:pt x="3405" y="2273"/>
                    <a:pt x="3405" y="2273"/>
                    <a:pt x="3405" y="2273"/>
                  </a:cubicBezTo>
                  <a:close/>
                  <a:moveTo>
                    <a:pt x="2449" y="532"/>
                  </a:moveTo>
                  <a:cubicBezTo>
                    <a:pt x="2639" y="448"/>
                    <a:pt x="2639" y="448"/>
                    <a:pt x="2639" y="448"/>
                  </a:cubicBezTo>
                  <a:cubicBezTo>
                    <a:pt x="2604" y="574"/>
                    <a:pt x="2604" y="574"/>
                    <a:pt x="2604" y="574"/>
                  </a:cubicBezTo>
                  <a:cubicBezTo>
                    <a:pt x="2570" y="595"/>
                    <a:pt x="2570" y="595"/>
                    <a:pt x="2570" y="595"/>
                  </a:cubicBezTo>
                  <a:cubicBezTo>
                    <a:pt x="2449" y="532"/>
                    <a:pt x="2449" y="532"/>
                    <a:pt x="2449" y="532"/>
                  </a:cubicBezTo>
                  <a:close/>
                  <a:moveTo>
                    <a:pt x="2123" y="676"/>
                  </a:moveTo>
                  <a:cubicBezTo>
                    <a:pt x="2280" y="607"/>
                    <a:pt x="2280" y="607"/>
                    <a:pt x="2280" y="607"/>
                  </a:cubicBezTo>
                  <a:cubicBezTo>
                    <a:pt x="2276" y="768"/>
                    <a:pt x="2276" y="768"/>
                    <a:pt x="2276" y="768"/>
                  </a:cubicBezTo>
                  <a:cubicBezTo>
                    <a:pt x="2123" y="676"/>
                    <a:pt x="2123" y="676"/>
                    <a:pt x="2123" y="676"/>
                  </a:cubicBezTo>
                  <a:close/>
                  <a:moveTo>
                    <a:pt x="1886" y="782"/>
                  </a:moveTo>
                  <a:cubicBezTo>
                    <a:pt x="1988" y="737"/>
                    <a:pt x="1988" y="737"/>
                    <a:pt x="1988" y="737"/>
                  </a:cubicBezTo>
                  <a:cubicBezTo>
                    <a:pt x="1981" y="871"/>
                    <a:pt x="1981" y="871"/>
                    <a:pt x="1981" y="871"/>
                  </a:cubicBezTo>
                  <a:cubicBezTo>
                    <a:pt x="1886" y="782"/>
                    <a:pt x="1886" y="782"/>
                    <a:pt x="1886" y="782"/>
                  </a:cubicBezTo>
                  <a:close/>
                  <a:moveTo>
                    <a:pt x="1970" y="978"/>
                  </a:moveTo>
                  <a:cubicBezTo>
                    <a:pt x="1821" y="1073"/>
                    <a:pt x="1821" y="1073"/>
                    <a:pt x="1821" y="1073"/>
                  </a:cubicBezTo>
                  <a:cubicBezTo>
                    <a:pt x="1821" y="841"/>
                    <a:pt x="1821" y="841"/>
                    <a:pt x="1821" y="841"/>
                  </a:cubicBezTo>
                  <a:cubicBezTo>
                    <a:pt x="1970" y="978"/>
                    <a:pt x="1970" y="978"/>
                    <a:pt x="1970" y="978"/>
                  </a:cubicBezTo>
                  <a:close/>
                  <a:moveTo>
                    <a:pt x="2207" y="827"/>
                  </a:moveTo>
                  <a:cubicBezTo>
                    <a:pt x="2065" y="917"/>
                    <a:pt x="2065" y="917"/>
                    <a:pt x="2065" y="917"/>
                  </a:cubicBezTo>
                  <a:cubicBezTo>
                    <a:pt x="2074" y="747"/>
                    <a:pt x="2074" y="747"/>
                    <a:pt x="2074" y="747"/>
                  </a:cubicBezTo>
                  <a:cubicBezTo>
                    <a:pt x="2207" y="827"/>
                    <a:pt x="2207" y="827"/>
                    <a:pt x="2207" y="827"/>
                  </a:cubicBezTo>
                  <a:close/>
                  <a:moveTo>
                    <a:pt x="2486" y="649"/>
                  </a:moveTo>
                  <a:cubicBezTo>
                    <a:pt x="2363" y="727"/>
                    <a:pt x="2363" y="727"/>
                    <a:pt x="2363" y="727"/>
                  </a:cubicBezTo>
                  <a:cubicBezTo>
                    <a:pt x="2367" y="586"/>
                    <a:pt x="2367" y="586"/>
                    <a:pt x="2367" y="586"/>
                  </a:cubicBezTo>
                  <a:cubicBezTo>
                    <a:pt x="2486" y="649"/>
                    <a:pt x="2486" y="649"/>
                    <a:pt x="2486" y="649"/>
                  </a:cubicBezTo>
                  <a:close/>
                  <a:moveTo>
                    <a:pt x="2774" y="465"/>
                  </a:moveTo>
                  <a:cubicBezTo>
                    <a:pt x="2713" y="504"/>
                    <a:pt x="2713" y="504"/>
                    <a:pt x="2713" y="504"/>
                  </a:cubicBezTo>
                  <a:cubicBezTo>
                    <a:pt x="2732" y="435"/>
                    <a:pt x="2732" y="435"/>
                    <a:pt x="2732" y="435"/>
                  </a:cubicBezTo>
                  <a:cubicBezTo>
                    <a:pt x="2774" y="465"/>
                    <a:pt x="2774" y="465"/>
                    <a:pt x="2774" y="465"/>
                  </a:cubicBezTo>
                  <a:close/>
                  <a:moveTo>
                    <a:pt x="2938" y="360"/>
                  </a:moveTo>
                  <a:cubicBezTo>
                    <a:pt x="2851" y="416"/>
                    <a:pt x="2851" y="416"/>
                    <a:pt x="2851" y="416"/>
                  </a:cubicBezTo>
                  <a:cubicBezTo>
                    <a:pt x="2833" y="403"/>
                    <a:pt x="2815" y="389"/>
                    <a:pt x="2799" y="377"/>
                  </a:cubicBezTo>
                  <a:cubicBezTo>
                    <a:pt x="2931" y="318"/>
                    <a:pt x="2931" y="318"/>
                    <a:pt x="2931" y="318"/>
                  </a:cubicBezTo>
                  <a:cubicBezTo>
                    <a:pt x="2933" y="332"/>
                    <a:pt x="2936" y="345"/>
                    <a:pt x="2938" y="360"/>
                  </a:cubicBezTo>
                  <a:close/>
                  <a:moveTo>
                    <a:pt x="2996" y="290"/>
                  </a:moveTo>
                  <a:cubicBezTo>
                    <a:pt x="3131" y="230"/>
                    <a:pt x="3131" y="230"/>
                    <a:pt x="3131" y="230"/>
                  </a:cubicBezTo>
                  <a:cubicBezTo>
                    <a:pt x="3134" y="235"/>
                    <a:pt x="3134" y="235"/>
                    <a:pt x="3134" y="235"/>
                  </a:cubicBezTo>
                  <a:cubicBezTo>
                    <a:pt x="2988" y="328"/>
                    <a:pt x="2988" y="328"/>
                    <a:pt x="2988" y="328"/>
                  </a:cubicBezTo>
                  <a:cubicBezTo>
                    <a:pt x="2991" y="313"/>
                    <a:pt x="2994" y="300"/>
                    <a:pt x="2996" y="2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Rectangle 5"/>
            <p:cNvSpPr/>
            <p:nvPr/>
          </p:nvSpPr>
          <p:spPr bwMode="auto">
            <a:xfrm>
              <a:off x="8732602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社区活跃，版本迭代周期短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65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应用性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85942" y="1139382"/>
            <a:ext cx="1533539" cy="3234374"/>
            <a:chOff x="1714589" y="1519176"/>
            <a:chExt cx="2044719" cy="4312498"/>
          </a:xfrm>
        </p:grpSpPr>
        <p:sp>
          <p:nvSpPr>
            <p:cNvPr id="39" name="圆角矩形 38"/>
            <p:cNvSpPr/>
            <p:nvPr/>
          </p:nvSpPr>
          <p:spPr>
            <a:xfrm>
              <a:off x="1714589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981705" y="1701002"/>
              <a:ext cx="1510486" cy="15104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24953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092871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13970" y="5166831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905919" y="5207576"/>
              <a:ext cx="1662059" cy="31862"/>
              <a:chOff x="3060700" y="4724400"/>
              <a:chExt cx="5955507" cy="7880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5"/>
            <p:cNvSpPr/>
            <p:nvPr/>
          </p:nvSpPr>
          <p:spPr bwMode="auto">
            <a:xfrm>
              <a:off x="1879168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完善的</a:t>
              </a:r>
              <a:r>
                <a:rPr lang="en-US" altLang="zh-CN" dirty="0" err="1"/>
                <a:t>JavaDoc</a:t>
              </a:r>
              <a:r>
                <a:rPr lang="zh-CN" altLang="en-US" dirty="0"/>
                <a:t>，用户指南和样例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2467428" y="2153178"/>
              <a:ext cx="539040" cy="503106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99301" y="1139382"/>
            <a:ext cx="1533539" cy="3234374"/>
            <a:chOff x="3999067" y="1519176"/>
            <a:chExt cx="2044719" cy="4312498"/>
          </a:xfrm>
        </p:grpSpPr>
        <p:sp>
          <p:nvSpPr>
            <p:cNvPr id="45" name="圆角矩形 44"/>
            <p:cNvSpPr/>
            <p:nvPr/>
          </p:nvSpPr>
          <p:spPr>
            <a:xfrm>
              <a:off x="3999067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266183" y="1701002"/>
              <a:ext cx="1510486" cy="1510484"/>
            </a:xfrm>
            <a:prstGeom prst="ellipse">
              <a:avLst/>
            </a:prstGeom>
            <a:solidFill>
              <a:schemeClr val="accent2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409431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377349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759976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190397" y="5207576"/>
              <a:ext cx="1662059" cy="31862"/>
              <a:chOff x="3060700" y="4724400"/>
              <a:chExt cx="5955507" cy="788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KSO_Shape"/>
            <p:cNvSpPr/>
            <p:nvPr/>
          </p:nvSpPr>
          <p:spPr bwMode="auto">
            <a:xfrm>
              <a:off x="4721680" y="2131928"/>
              <a:ext cx="599492" cy="559526"/>
            </a:xfrm>
            <a:custGeom>
              <a:avLst/>
              <a:gdLst>
                <a:gd name="T0" fmla="*/ 1555232 w 2741613"/>
                <a:gd name="T1" fmla="*/ 1766302 h 2557463"/>
                <a:gd name="T2" fmla="*/ 1500877 w 2741613"/>
                <a:gd name="T3" fmla="*/ 1732308 h 2557463"/>
                <a:gd name="T4" fmla="*/ 410527 w 2741613"/>
                <a:gd name="T5" fmla="*/ 1777780 h 2557463"/>
                <a:gd name="T6" fmla="*/ 294306 w 2741613"/>
                <a:gd name="T7" fmla="*/ 1747980 h 2557463"/>
                <a:gd name="T8" fmla="*/ 1473436 w 2741613"/>
                <a:gd name="T9" fmla="*/ 1657260 h 2557463"/>
                <a:gd name="T10" fmla="*/ 1387009 w 2741613"/>
                <a:gd name="T11" fmla="*/ 1662603 h 2557463"/>
                <a:gd name="T12" fmla="*/ 511578 w 2741613"/>
                <a:gd name="T13" fmla="*/ 1682417 h 2557463"/>
                <a:gd name="T14" fmla="*/ 414761 w 2741613"/>
                <a:gd name="T15" fmla="*/ 1659264 h 2557463"/>
                <a:gd name="T16" fmla="*/ 1116006 w 2741613"/>
                <a:gd name="T17" fmla="*/ 1639146 h 2557463"/>
                <a:gd name="T18" fmla="*/ 1025639 w 2741613"/>
                <a:gd name="T19" fmla="*/ 1606463 h 2557463"/>
                <a:gd name="T20" fmla="*/ 902419 w 2741613"/>
                <a:gd name="T21" fmla="*/ 1619000 h 2557463"/>
                <a:gd name="T22" fmla="*/ 844427 w 2741613"/>
                <a:gd name="T23" fmla="*/ 1606240 h 2557463"/>
                <a:gd name="T24" fmla="*/ 445447 w 2741613"/>
                <a:gd name="T25" fmla="*/ 1163753 h 2557463"/>
                <a:gd name="T26" fmla="*/ 787487 w 2741613"/>
                <a:gd name="T27" fmla="*/ 791326 h 2557463"/>
                <a:gd name="T28" fmla="*/ 436007 w 2741613"/>
                <a:gd name="T29" fmla="*/ 849224 h 2557463"/>
                <a:gd name="T30" fmla="*/ 288609 w 2741613"/>
                <a:gd name="T31" fmla="*/ 1698536 h 2557463"/>
                <a:gd name="T32" fmla="*/ 48617 w 2741613"/>
                <a:gd name="T33" fmla="*/ 1149773 h 2557463"/>
                <a:gd name="T34" fmla="*/ 9281 w 2741613"/>
                <a:gd name="T35" fmla="*/ 859603 h 2557463"/>
                <a:gd name="T36" fmla="*/ 145851 w 2741613"/>
                <a:gd name="T37" fmla="*/ 699059 h 2557463"/>
                <a:gd name="T38" fmla="*/ 1592699 w 2741613"/>
                <a:gd name="T39" fmla="*/ 734392 h 2557463"/>
                <a:gd name="T40" fmla="*/ 1871083 w 2741613"/>
                <a:gd name="T41" fmla="*/ 787391 h 2557463"/>
                <a:gd name="T42" fmla="*/ 1890905 w 2741613"/>
                <a:gd name="T43" fmla="*/ 1065196 h 2557463"/>
                <a:gd name="T44" fmla="*/ 1812940 w 2741613"/>
                <a:gd name="T45" fmla="*/ 1357575 h 2557463"/>
                <a:gd name="T46" fmla="*/ 1457031 w 2741613"/>
                <a:gd name="T47" fmla="*/ 968693 h 2557463"/>
                <a:gd name="T48" fmla="*/ 1541163 w 2741613"/>
                <a:gd name="T49" fmla="*/ 700164 h 2557463"/>
                <a:gd name="T50" fmla="*/ 1241834 w 2741613"/>
                <a:gd name="T51" fmla="*/ 723340 h 2557463"/>
                <a:gd name="T52" fmla="*/ 1102527 w 2741613"/>
                <a:gd name="T53" fmla="*/ 893083 h 2557463"/>
                <a:gd name="T54" fmla="*/ 798746 w 2741613"/>
                <a:gd name="T55" fmla="*/ 901471 h 2557463"/>
                <a:gd name="T56" fmla="*/ 624337 w 2741613"/>
                <a:gd name="T57" fmla="*/ 850924 h 2557463"/>
                <a:gd name="T58" fmla="*/ 750839 w 2741613"/>
                <a:gd name="T59" fmla="*/ 677208 h 2557463"/>
                <a:gd name="T60" fmla="*/ 1062788 w 2741613"/>
                <a:gd name="T61" fmla="*/ 640566 h 2557463"/>
                <a:gd name="T62" fmla="*/ 137222 w 2741613"/>
                <a:gd name="T63" fmla="*/ 399417 h 2557463"/>
                <a:gd name="T64" fmla="*/ 292755 w 2741613"/>
                <a:gd name="T65" fmla="*/ 345682 h 2557463"/>
                <a:gd name="T66" fmla="*/ 334009 w 2741613"/>
                <a:gd name="T67" fmla="*/ 437452 h 2557463"/>
                <a:gd name="T68" fmla="*/ 372176 w 2741613"/>
                <a:gd name="T69" fmla="*/ 447403 h 2557463"/>
                <a:gd name="T70" fmla="*/ 362248 w 2741613"/>
                <a:gd name="T71" fmla="*/ 593130 h 2557463"/>
                <a:gd name="T72" fmla="*/ 240028 w 2741613"/>
                <a:gd name="T73" fmla="*/ 702591 h 2557463"/>
                <a:gd name="T74" fmla="*/ 122440 w 2741613"/>
                <a:gd name="T75" fmla="*/ 567478 h 2557463"/>
                <a:gd name="T76" fmla="*/ 107439 w 2741613"/>
                <a:gd name="T77" fmla="*/ 480131 h 2557463"/>
                <a:gd name="T78" fmla="*/ 170093 w 2741613"/>
                <a:gd name="T79" fmla="*/ 347893 h 2557463"/>
                <a:gd name="T80" fmla="*/ 1776846 w 2741613"/>
                <a:gd name="T81" fmla="*/ 366247 h 2557463"/>
                <a:gd name="T82" fmla="*/ 1798449 w 2741613"/>
                <a:gd name="T83" fmla="*/ 502465 h 2557463"/>
                <a:gd name="T84" fmla="*/ 1760093 w 2741613"/>
                <a:gd name="T85" fmla="*/ 621435 h 2557463"/>
                <a:gd name="T86" fmla="*/ 1630031 w 2741613"/>
                <a:gd name="T87" fmla="*/ 697505 h 2557463"/>
                <a:gd name="T88" fmla="*/ 1535902 w 2741613"/>
                <a:gd name="T89" fmla="*/ 561508 h 2557463"/>
                <a:gd name="T90" fmla="*/ 1552215 w 2741613"/>
                <a:gd name="T91" fmla="*/ 453594 h 2557463"/>
                <a:gd name="T92" fmla="*/ 1541854 w 2741613"/>
                <a:gd name="T93" fmla="*/ 422193 h 2557463"/>
                <a:gd name="T94" fmla="*/ 1010412 w 2741613"/>
                <a:gd name="T95" fmla="*/ 326683 h 2557463"/>
                <a:gd name="T96" fmla="*/ 1058285 w 2741613"/>
                <a:gd name="T97" fmla="*/ 408958 h 2557463"/>
                <a:gd name="T98" fmla="*/ 1092921 w 2741613"/>
                <a:gd name="T99" fmla="*/ 435649 h 2557463"/>
                <a:gd name="T100" fmla="*/ 1092260 w 2741613"/>
                <a:gd name="T101" fmla="*/ 528071 h 2557463"/>
                <a:gd name="T102" fmla="*/ 1006661 w 2741613"/>
                <a:gd name="T103" fmla="*/ 635492 h 2557463"/>
                <a:gd name="T104" fmla="*/ 893265 w 2741613"/>
                <a:gd name="T105" fmla="*/ 569098 h 2557463"/>
                <a:gd name="T106" fmla="*/ 861497 w 2741613"/>
                <a:gd name="T107" fmla="*/ 458589 h 2557463"/>
                <a:gd name="T108" fmla="*/ 868115 w 2741613"/>
                <a:gd name="T109" fmla="*/ 376093 h 2557463"/>
                <a:gd name="T110" fmla="*/ 514509 w 2741613"/>
                <a:gd name="T111" fmla="*/ 219583 h 2557463"/>
                <a:gd name="T112" fmla="*/ 515613 w 2741613"/>
                <a:gd name="T113" fmla="*/ 155869 h 2557463"/>
                <a:gd name="T114" fmla="*/ 520248 w 2741613"/>
                <a:gd name="T115" fmla="*/ 152562 h 2557463"/>
                <a:gd name="T116" fmla="*/ 791747 w 2741613"/>
                <a:gd name="T117" fmla="*/ 99650 h 2557463"/>
                <a:gd name="T118" fmla="*/ 848917 w 2741613"/>
                <a:gd name="T119" fmla="*/ 59085 h 2557463"/>
                <a:gd name="T120" fmla="*/ 813158 w 2741613"/>
                <a:gd name="T121" fmla="*/ 292558 h 2557463"/>
                <a:gd name="T122" fmla="*/ 481620 w 2741613"/>
                <a:gd name="T123" fmla="*/ 286605 h 2557463"/>
                <a:gd name="T124" fmla="*/ 458664 w 2741613"/>
                <a:gd name="T125" fmla="*/ 50267 h 25574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41613" h="2557463">
                  <a:moveTo>
                    <a:pt x="2199444" y="2463800"/>
                  </a:moveTo>
                  <a:lnTo>
                    <a:pt x="2327275" y="2463800"/>
                  </a:lnTo>
                  <a:lnTo>
                    <a:pt x="2325367" y="2467928"/>
                  </a:lnTo>
                  <a:lnTo>
                    <a:pt x="2325685" y="2470150"/>
                  </a:lnTo>
                  <a:lnTo>
                    <a:pt x="2326003" y="2473325"/>
                  </a:lnTo>
                  <a:lnTo>
                    <a:pt x="2326321" y="2477770"/>
                  </a:lnTo>
                  <a:lnTo>
                    <a:pt x="2326321" y="2483803"/>
                  </a:lnTo>
                  <a:lnTo>
                    <a:pt x="2325685" y="2492058"/>
                  </a:lnTo>
                  <a:lnTo>
                    <a:pt x="2323777" y="2502218"/>
                  </a:lnTo>
                  <a:lnTo>
                    <a:pt x="2321233" y="2514283"/>
                  </a:lnTo>
                  <a:lnTo>
                    <a:pt x="2319326" y="2515235"/>
                  </a:lnTo>
                  <a:lnTo>
                    <a:pt x="2316464" y="2515870"/>
                  </a:lnTo>
                  <a:lnTo>
                    <a:pt x="2308514" y="2516505"/>
                  </a:lnTo>
                  <a:lnTo>
                    <a:pt x="2293568" y="2517140"/>
                  </a:lnTo>
                  <a:lnTo>
                    <a:pt x="2292614" y="2517140"/>
                  </a:lnTo>
                  <a:lnTo>
                    <a:pt x="2292296" y="2516823"/>
                  </a:lnTo>
                  <a:lnTo>
                    <a:pt x="2291024" y="2515235"/>
                  </a:lnTo>
                  <a:lnTo>
                    <a:pt x="2290388" y="2513965"/>
                  </a:lnTo>
                  <a:lnTo>
                    <a:pt x="2289435" y="2512060"/>
                  </a:lnTo>
                  <a:lnTo>
                    <a:pt x="2288799" y="2511425"/>
                  </a:lnTo>
                  <a:lnTo>
                    <a:pt x="2288163" y="2511108"/>
                  </a:lnTo>
                  <a:lnTo>
                    <a:pt x="2286891" y="2510790"/>
                  </a:lnTo>
                  <a:lnTo>
                    <a:pt x="2285937" y="2511108"/>
                  </a:lnTo>
                  <a:lnTo>
                    <a:pt x="2284029" y="2511425"/>
                  </a:lnTo>
                  <a:lnTo>
                    <a:pt x="2282121" y="2512695"/>
                  </a:lnTo>
                  <a:lnTo>
                    <a:pt x="2276397" y="2516188"/>
                  </a:lnTo>
                  <a:lnTo>
                    <a:pt x="2264313" y="2525078"/>
                  </a:lnTo>
                  <a:lnTo>
                    <a:pt x="2251594" y="2533333"/>
                  </a:lnTo>
                  <a:lnTo>
                    <a:pt x="2245234" y="2537143"/>
                  </a:lnTo>
                  <a:lnTo>
                    <a:pt x="2238238" y="2540636"/>
                  </a:lnTo>
                  <a:lnTo>
                    <a:pt x="2231243" y="2543811"/>
                  </a:lnTo>
                  <a:lnTo>
                    <a:pt x="2223929" y="2547303"/>
                  </a:lnTo>
                  <a:lnTo>
                    <a:pt x="2216615" y="2549843"/>
                  </a:lnTo>
                  <a:lnTo>
                    <a:pt x="2208665" y="2552066"/>
                  </a:lnTo>
                  <a:lnTo>
                    <a:pt x="2200716" y="2554606"/>
                  </a:lnTo>
                  <a:lnTo>
                    <a:pt x="2192130" y="2555876"/>
                  </a:lnTo>
                  <a:lnTo>
                    <a:pt x="2183226" y="2557146"/>
                  </a:lnTo>
                  <a:lnTo>
                    <a:pt x="2174004" y="2557463"/>
                  </a:lnTo>
                  <a:lnTo>
                    <a:pt x="2164147" y="2557463"/>
                  </a:lnTo>
                  <a:lnTo>
                    <a:pt x="2153971" y="2557146"/>
                  </a:lnTo>
                  <a:lnTo>
                    <a:pt x="2145703" y="2556193"/>
                  </a:lnTo>
                  <a:lnTo>
                    <a:pt x="2139026" y="2554923"/>
                  </a:lnTo>
                  <a:lnTo>
                    <a:pt x="2133302" y="2553336"/>
                  </a:lnTo>
                  <a:lnTo>
                    <a:pt x="2128850" y="2551113"/>
                  </a:lnTo>
                  <a:lnTo>
                    <a:pt x="2125352" y="2548891"/>
                  </a:lnTo>
                  <a:lnTo>
                    <a:pt x="2123762" y="2547303"/>
                  </a:lnTo>
                  <a:lnTo>
                    <a:pt x="2122808" y="2545716"/>
                  </a:lnTo>
                  <a:lnTo>
                    <a:pt x="2121854" y="2544446"/>
                  </a:lnTo>
                  <a:lnTo>
                    <a:pt x="2121536" y="2542858"/>
                  </a:lnTo>
                  <a:lnTo>
                    <a:pt x="2120900" y="2539366"/>
                  </a:lnTo>
                  <a:lnTo>
                    <a:pt x="2121218" y="2535873"/>
                  </a:lnTo>
                  <a:lnTo>
                    <a:pt x="2122490" y="2532380"/>
                  </a:lnTo>
                  <a:lnTo>
                    <a:pt x="2124398" y="2528570"/>
                  </a:lnTo>
                  <a:lnTo>
                    <a:pt x="2126624" y="2524443"/>
                  </a:lnTo>
                  <a:lnTo>
                    <a:pt x="2129486" y="2520633"/>
                  </a:lnTo>
                  <a:lnTo>
                    <a:pt x="2132984" y="2516505"/>
                  </a:lnTo>
                  <a:lnTo>
                    <a:pt x="2137118" y="2512060"/>
                  </a:lnTo>
                  <a:lnTo>
                    <a:pt x="2141252" y="2507933"/>
                  </a:lnTo>
                  <a:lnTo>
                    <a:pt x="2150155" y="2499678"/>
                  </a:lnTo>
                  <a:lnTo>
                    <a:pt x="2160013" y="2491740"/>
                  </a:lnTo>
                  <a:lnTo>
                    <a:pt x="2169871" y="2484120"/>
                  </a:lnTo>
                  <a:lnTo>
                    <a:pt x="2178774" y="2477770"/>
                  </a:lnTo>
                  <a:lnTo>
                    <a:pt x="2193402" y="2467610"/>
                  </a:lnTo>
                  <a:lnTo>
                    <a:pt x="2199444" y="2463800"/>
                  </a:lnTo>
                  <a:close/>
                  <a:moveTo>
                    <a:pt x="417513" y="2463800"/>
                  </a:moveTo>
                  <a:lnTo>
                    <a:pt x="545027" y="2463800"/>
                  </a:lnTo>
                  <a:lnTo>
                    <a:pt x="551069" y="2467610"/>
                  </a:lnTo>
                  <a:lnTo>
                    <a:pt x="565696" y="2477770"/>
                  </a:lnTo>
                  <a:lnTo>
                    <a:pt x="574918" y="2484120"/>
                  </a:lnTo>
                  <a:lnTo>
                    <a:pt x="584775" y="2491740"/>
                  </a:lnTo>
                  <a:lnTo>
                    <a:pt x="594315" y="2499678"/>
                  </a:lnTo>
                  <a:lnTo>
                    <a:pt x="603537" y="2507933"/>
                  </a:lnTo>
                  <a:lnTo>
                    <a:pt x="607671" y="2512060"/>
                  </a:lnTo>
                  <a:lnTo>
                    <a:pt x="611805" y="2516505"/>
                  </a:lnTo>
                  <a:lnTo>
                    <a:pt x="614984" y="2520633"/>
                  </a:lnTo>
                  <a:lnTo>
                    <a:pt x="618164" y="2524443"/>
                  </a:lnTo>
                  <a:lnTo>
                    <a:pt x="620390" y="2528570"/>
                  </a:lnTo>
                  <a:lnTo>
                    <a:pt x="622298" y="2532380"/>
                  </a:lnTo>
                  <a:lnTo>
                    <a:pt x="623570" y="2535873"/>
                  </a:lnTo>
                  <a:lnTo>
                    <a:pt x="623888" y="2539366"/>
                  </a:lnTo>
                  <a:lnTo>
                    <a:pt x="622934" y="2542858"/>
                  </a:lnTo>
                  <a:lnTo>
                    <a:pt x="622616" y="2544446"/>
                  </a:lnTo>
                  <a:lnTo>
                    <a:pt x="621980" y="2545716"/>
                  </a:lnTo>
                  <a:lnTo>
                    <a:pt x="620708" y="2547303"/>
                  </a:lnTo>
                  <a:lnTo>
                    <a:pt x="619436" y="2548891"/>
                  </a:lnTo>
                  <a:lnTo>
                    <a:pt x="615938" y="2551113"/>
                  </a:lnTo>
                  <a:lnTo>
                    <a:pt x="611487" y="2553336"/>
                  </a:lnTo>
                  <a:lnTo>
                    <a:pt x="605763" y="2554923"/>
                  </a:lnTo>
                  <a:lnTo>
                    <a:pt x="599085" y="2556193"/>
                  </a:lnTo>
                  <a:lnTo>
                    <a:pt x="590817" y="2557146"/>
                  </a:lnTo>
                  <a:lnTo>
                    <a:pt x="580642" y="2557463"/>
                  </a:lnTo>
                  <a:lnTo>
                    <a:pt x="570784" y="2557463"/>
                  </a:lnTo>
                  <a:lnTo>
                    <a:pt x="561244" y="2557146"/>
                  </a:lnTo>
                  <a:lnTo>
                    <a:pt x="552659" y="2555876"/>
                  </a:lnTo>
                  <a:lnTo>
                    <a:pt x="544073" y="2554606"/>
                  </a:lnTo>
                  <a:lnTo>
                    <a:pt x="536123" y="2552066"/>
                  </a:lnTo>
                  <a:lnTo>
                    <a:pt x="528173" y="2549843"/>
                  </a:lnTo>
                  <a:lnTo>
                    <a:pt x="520542" y="2547303"/>
                  </a:lnTo>
                  <a:lnTo>
                    <a:pt x="513546" y="2543811"/>
                  </a:lnTo>
                  <a:lnTo>
                    <a:pt x="506232" y="2540636"/>
                  </a:lnTo>
                  <a:lnTo>
                    <a:pt x="499554" y="2537143"/>
                  </a:lnTo>
                  <a:lnTo>
                    <a:pt x="493195" y="2533333"/>
                  </a:lnTo>
                  <a:lnTo>
                    <a:pt x="480475" y="2525078"/>
                  </a:lnTo>
                  <a:lnTo>
                    <a:pt x="468391" y="2516188"/>
                  </a:lnTo>
                  <a:lnTo>
                    <a:pt x="462668" y="2512695"/>
                  </a:lnTo>
                  <a:lnTo>
                    <a:pt x="460760" y="2511425"/>
                  </a:lnTo>
                  <a:lnTo>
                    <a:pt x="458852" y="2511108"/>
                  </a:lnTo>
                  <a:lnTo>
                    <a:pt x="457580" y="2510790"/>
                  </a:lnTo>
                  <a:lnTo>
                    <a:pt x="456626" y="2511108"/>
                  </a:lnTo>
                  <a:lnTo>
                    <a:pt x="455990" y="2511425"/>
                  </a:lnTo>
                  <a:lnTo>
                    <a:pt x="455036" y="2512060"/>
                  </a:lnTo>
                  <a:lnTo>
                    <a:pt x="454400" y="2513965"/>
                  </a:lnTo>
                  <a:lnTo>
                    <a:pt x="453446" y="2515235"/>
                  </a:lnTo>
                  <a:lnTo>
                    <a:pt x="452492" y="2516823"/>
                  </a:lnTo>
                  <a:lnTo>
                    <a:pt x="452174" y="2517140"/>
                  </a:lnTo>
                  <a:lnTo>
                    <a:pt x="450902" y="2517140"/>
                  </a:lnTo>
                  <a:lnTo>
                    <a:pt x="436274" y="2516505"/>
                  </a:lnTo>
                  <a:lnTo>
                    <a:pt x="428325" y="2515870"/>
                  </a:lnTo>
                  <a:lnTo>
                    <a:pt x="425463" y="2515235"/>
                  </a:lnTo>
                  <a:lnTo>
                    <a:pt x="423555" y="2514283"/>
                  </a:lnTo>
                  <a:lnTo>
                    <a:pt x="420693" y="2502218"/>
                  </a:lnTo>
                  <a:lnTo>
                    <a:pt x="419421" y="2492058"/>
                  </a:lnTo>
                  <a:lnTo>
                    <a:pt x="418149" y="2483803"/>
                  </a:lnTo>
                  <a:lnTo>
                    <a:pt x="418149" y="2477770"/>
                  </a:lnTo>
                  <a:lnTo>
                    <a:pt x="418467" y="2473325"/>
                  </a:lnTo>
                  <a:lnTo>
                    <a:pt x="418785" y="2470150"/>
                  </a:lnTo>
                  <a:lnTo>
                    <a:pt x="419421" y="2467928"/>
                  </a:lnTo>
                  <a:lnTo>
                    <a:pt x="417513" y="2463800"/>
                  </a:lnTo>
                  <a:close/>
                  <a:moveTo>
                    <a:pt x="2051490" y="2346325"/>
                  </a:moveTo>
                  <a:lnTo>
                    <a:pt x="2152651" y="2346325"/>
                  </a:lnTo>
                  <a:lnTo>
                    <a:pt x="2151061" y="2349527"/>
                  </a:lnTo>
                  <a:lnTo>
                    <a:pt x="2151697" y="2351449"/>
                  </a:lnTo>
                  <a:lnTo>
                    <a:pt x="2152015" y="2353690"/>
                  </a:lnTo>
                  <a:lnTo>
                    <a:pt x="2152333" y="2357533"/>
                  </a:lnTo>
                  <a:lnTo>
                    <a:pt x="2152015" y="2362336"/>
                  </a:lnTo>
                  <a:lnTo>
                    <a:pt x="2151697" y="2368741"/>
                  </a:lnTo>
                  <a:lnTo>
                    <a:pt x="2150106" y="2376747"/>
                  </a:lnTo>
                  <a:lnTo>
                    <a:pt x="2148198" y="2386674"/>
                  </a:lnTo>
                  <a:lnTo>
                    <a:pt x="2146289" y="2387314"/>
                  </a:lnTo>
                  <a:lnTo>
                    <a:pt x="2144062" y="2387634"/>
                  </a:lnTo>
                  <a:lnTo>
                    <a:pt x="2137700" y="2388595"/>
                  </a:lnTo>
                  <a:lnTo>
                    <a:pt x="2125929" y="2388915"/>
                  </a:lnTo>
                  <a:lnTo>
                    <a:pt x="2125611" y="2388915"/>
                  </a:lnTo>
                  <a:lnTo>
                    <a:pt x="2124975" y="2388595"/>
                  </a:lnTo>
                  <a:lnTo>
                    <a:pt x="2124021" y="2387314"/>
                  </a:lnTo>
                  <a:lnTo>
                    <a:pt x="2123702" y="2386354"/>
                  </a:lnTo>
                  <a:lnTo>
                    <a:pt x="2123066" y="2384752"/>
                  </a:lnTo>
                  <a:lnTo>
                    <a:pt x="2122112" y="2384432"/>
                  </a:lnTo>
                  <a:lnTo>
                    <a:pt x="2121794" y="2383792"/>
                  </a:lnTo>
                  <a:lnTo>
                    <a:pt x="2120521" y="2383792"/>
                  </a:lnTo>
                  <a:lnTo>
                    <a:pt x="2119885" y="2383792"/>
                  </a:lnTo>
                  <a:lnTo>
                    <a:pt x="2117022" y="2385073"/>
                  </a:lnTo>
                  <a:lnTo>
                    <a:pt x="2112250" y="2387955"/>
                  </a:lnTo>
                  <a:lnTo>
                    <a:pt x="2103025" y="2395000"/>
                  </a:lnTo>
                  <a:lnTo>
                    <a:pt x="2092845" y="2401724"/>
                  </a:lnTo>
                  <a:lnTo>
                    <a:pt x="2087437" y="2404927"/>
                  </a:lnTo>
                  <a:lnTo>
                    <a:pt x="2082347" y="2407489"/>
                  </a:lnTo>
                  <a:lnTo>
                    <a:pt x="2076621" y="2410371"/>
                  </a:lnTo>
                  <a:lnTo>
                    <a:pt x="2070895" y="2412612"/>
                  </a:lnTo>
                  <a:lnTo>
                    <a:pt x="2064850" y="2415174"/>
                  </a:lnTo>
                  <a:lnTo>
                    <a:pt x="2058806" y="2416775"/>
                  </a:lnTo>
                  <a:lnTo>
                    <a:pt x="2052444" y="2418376"/>
                  </a:lnTo>
                  <a:lnTo>
                    <a:pt x="2045763" y="2419657"/>
                  </a:lnTo>
                  <a:lnTo>
                    <a:pt x="2038447" y="2420618"/>
                  </a:lnTo>
                  <a:lnTo>
                    <a:pt x="2031448" y="2420938"/>
                  </a:lnTo>
                  <a:lnTo>
                    <a:pt x="2023495" y="2420938"/>
                  </a:lnTo>
                  <a:lnTo>
                    <a:pt x="2015542" y="2420618"/>
                  </a:lnTo>
                  <a:lnTo>
                    <a:pt x="2008862" y="2419977"/>
                  </a:lnTo>
                  <a:lnTo>
                    <a:pt x="2003454" y="2418697"/>
                  </a:lnTo>
                  <a:lnTo>
                    <a:pt x="1999000" y="2417736"/>
                  </a:lnTo>
                  <a:lnTo>
                    <a:pt x="1995501" y="2415814"/>
                  </a:lnTo>
                  <a:lnTo>
                    <a:pt x="1992638" y="2413893"/>
                  </a:lnTo>
                  <a:lnTo>
                    <a:pt x="1990729" y="2411652"/>
                  </a:lnTo>
                  <a:lnTo>
                    <a:pt x="1989456" y="2409410"/>
                  </a:lnTo>
                  <a:lnTo>
                    <a:pt x="1989138" y="2406528"/>
                  </a:lnTo>
                  <a:lnTo>
                    <a:pt x="1989456" y="2403966"/>
                  </a:lnTo>
                  <a:lnTo>
                    <a:pt x="1990411" y="2401084"/>
                  </a:lnTo>
                  <a:lnTo>
                    <a:pt x="1991683" y="2397882"/>
                  </a:lnTo>
                  <a:lnTo>
                    <a:pt x="1993592" y="2394679"/>
                  </a:lnTo>
                  <a:lnTo>
                    <a:pt x="1996137" y="2391477"/>
                  </a:lnTo>
                  <a:lnTo>
                    <a:pt x="1999000" y="2387955"/>
                  </a:lnTo>
                  <a:lnTo>
                    <a:pt x="2005362" y="2381230"/>
                  </a:lnTo>
                  <a:lnTo>
                    <a:pt x="2012679" y="2374825"/>
                  </a:lnTo>
                  <a:lnTo>
                    <a:pt x="2019996" y="2368421"/>
                  </a:lnTo>
                  <a:lnTo>
                    <a:pt x="2027949" y="2362336"/>
                  </a:lnTo>
                  <a:lnTo>
                    <a:pt x="2035265" y="2356893"/>
                  </a:lnTo>
                  <a:lnTo>
                    <a:pt x="2046718" y="2349527"/>
                  </a:lnTo>
                  <a:lnTo>
                    <a:pt x="2051490" y="2346325"/>
                  </a:lnTo>
                  <a:close/>
                  <a:moveTo>
                    <a:pt x="592138" y="2346325"/>
                  </a:moveTo>
                  <a:lnTo>
                    <a:pt x="693618" y="2346325"/>
                  </a:lnTo>
                  <a:lnTo>
                    <a:pt x="698072" y="2349527"/>
                  </a:lnTo>
                  <a:lnTo>
                    <a:pt x="709842" y="2356893"/>
                  </a:lnTo>
                  <a:lnTo>
                    <a:pt x="716841" y="2362336"/>
                  </a:lnTo>
                  <a:lnTo>
                    <a:pt x="724794" y="2368421"/>
                  </a:lnTo>
                  <a:lnTo>
                    <a:pt x="732428" y="2374825"/>
                  </a:lnTo>
                  <a:lnTo>
                    <a:pt x="739427" y="2381230"/>
                  </a:lnTo>
                  <a:lnTo>
                    <a:pt x="746108" y="2387955"/>
                  </a:lnTo>
                  <a:lnTo>
                    <a:pt x="748971" y="2391477"/>
                  </a:lnTo>
                  <a:lnTo>
                    <a:pt x="751197" y="2394679"/>
                  </a:lnTo>
                  <a:lnTo>
                    <a:pt x="753106" y="2397882"/>
                  </a:lnTo>
                  <a:lnTo>
                    <a:pt x="754697" y="2401084"/>
                  </a:lnTo>
                  <a:lnTo>
                    <a:pt x="755333" y="2403966"/>
                  </a:lnTo>
                  <a:lnTo>
                    <a:pt x="755651" y="2406528"/>
                  </a:lnTo>
                  <a:lnTo>
                    <a:pt x="755333" y="2409410"/>
                  </a:lnTo>
                  <a:lnTo>
                    <a:pt x="754379" y="2411652"/>
                  </a:lnTo>
                  <a:lnTo>
                    <a:pt x="752470" y="2413893"/>
                  </a:lnTo>
                  <a:lnTo>
                    <a:pt x="749607" y="2415814"/>
                  </a:lnTo>
                  <a:lnTo>
                    <a:pt x="746108" y="2417736"/>
                  </a:lnTo>
                  <a:lnTo>
                    <a:pt x="741336" y="2418697"/>
                  </a:lnTo>
                  <a:lnTo>
                    <a:pt x="736246" y="2419977"/>
                  </a:lnTo>
                  <a:lnTo>
                    <a:pt x="729565" y="2420618"/>
                  </a:lnTo>
                  <a:lnTo>
                    <a:pt x="721612" y="2420938"/>
                  </a:lnTo>
                  <a:lnTo>
                    <a:pt x="713659" y="2420938"/>
                  </a:lnTo>
                  <a:lnTo>
                    <a:pt x="706343" y="2420618"/>
                  </a:lnTo>
                  <a:lnTo>
                    <a:pt x="699344" y="2419657"/>
                  </a:lnTo>
                  <a:lnTo>
                    <a:pt x="692346" y="2418376"/>
                  </a:lnTo>
                  <a:lnTo>
                    <a:pt x="685983" y="2416775"/>
                  </a:lnTo>
                  <a:lnTo>
                    <a:pt x="679939" y="2415174"/>
                  </a:lnTo>
                  <a:lnTo>
                    <a:pt x="673895" y="2412612"/>
                  </a:lnTo>
                  <a:lnTo>
                    <a:pt x="668487" y="2410371"/>
                  </a:lnTo>
                  <a:lnTo>
                    <a:pt x="662760" y="2407489"/>
                  </a:lnTo>
                  <a:lnTo>
                    <a:pt x="657352" y="2404927"/>
                  </a:lnTo>
                  <a:lnTo>
                    <a:pt x="652263" y="2401724"/>
                  </a:lnTo>
                  <a:lnTo>
                    <a:pt x="642083" y="2395000"/>
                  </a:lnTo>
                  <a:lnTo>
                    <a:pt x="632539" y="2387955"/>
                  </a:lnTo>
                  <a:lnTo>
                    <a:pt x="628086" y="2385073"/>
                  </a:lnTo>
                  <a:lnTo>
                    <a:pt x="624904" y="2383792"/>
                  </a:lnTo>
                  <a:lnTo>
                    <a:pt x="624268" y="2383792"/>
                  </a:lnTo>
                  <a:lnTo>
                    <a:pt x="623314" y="2383792"/>
                  </a:lnTo>
                  <a:lnTo>
                    <a:pt x="622678" y="2384432"/>
                  </a:lnTo>
                  <a:lnTo>
                    <a:pt x="622041" y="2384752"/>
                  </a:lnTo>
                  <a:lnTo>
                    <a:pt x="621405" y="2386354"/>
                  </a:lnTo>
                  <a:lnTo>
                    <a:pt x="620769" y="2387314"/>
                  </a:lnTo>
                  <a:lnTo>
                    <a:pt x="620133" y="2388595"/>
                  </a:lnTo>
                  <a:lnTo>
                    <a:pt x="619496" y="2388915"/>
                  </a:lnTo>
                  <a:lnTo>
                    <a:pt x="619178" y="2388915"/>
                  </a:lnTo>
                  <a:lnTo>
                    <a:pt x="607408" y="2388595"/>
                  </a:lnTo>
                  <a:lnTo>
                    <a:pt x="601045" y="2387634"/>
                  </a:lnTo>
                  <a:lnTo>
                    <a:pt x="598819" y="2387314"/>
                  </a:lnTo>
                  <a:lnTo>
                    <a:pt x="596910" y="2386674"/>
                  </a:lnTo>
                  <a:lnTo>
                    <a:pt x="595001" y="2376747"/>
                  </a:lnTo>
                  <a:lnTo>
                    <a:pt x="593411" y="2368741"/>
                  </a:lnTo>
                  <a:lnTo>
                    <a:pt x="593092" y="2362336"/>
                  </a:lnTo>
                  <a:lnTo>
                    <a:pt x="592774" y="2357533"/>
                  </a:lnTo>
                  <a:lnTo>
                    <a:pt x="593092" y="2353690"/>
                  </a:lnTo>
                  <a:lnTo>
                    <a:pt x="593411" y="2351449"/>
                  </a:lnTo>
                  <a:lnTo>
                    <a:pt x="593729" y="2349527"/>
                  </a:lnTo>
                  <a:lnTo>
                    <a:pt x="592138" y="2346325"/>
                  </a:lnTo>
                  <a:close/>
                  <a:moveTo>
                    <a:pt x="1474788" y="2290762"/>
                  </a:moveTo>
                  <a:lnTo>
                    <a:pt x="1567135" y="2290762"/>
                  </a:lnTo>
                  <a:lnTo>
                    <a:pt x="1571609" y="2293338"/>
                  </a:lnTo>
                  <a:lnTo>
                    <a:pt x="1582473" y="2300422"/>
                  </a:lnTo>
                  <a:lnTo>
                    <a:pt x="1588864" y="2305252"/>
                  </a:lnTo>
                  <a:lnTo>
                    <a:pt x="1595894" y="2310404"/>
                  </a:lnTo>
                  <a:lnTo>
                    <a:pt x="1602924" y="2316522"/>
                  </a:lnTo>
                  <a:lnTo>
                    <a:pt x="1609634" y="2322640"/>
                  </a:lnTo>
                  <a:lnTo>
                    <a:pt x="1615386" y="2328758"/>
                  </a:lnTo>
                  <a:lnTo>
                    <a:pt x="1617942" y="2331978"/>
                  </a:lnTo>
                  <a:lnTo>
                    <a:pt x="1620179" y="2334875"/>
                  </a:lnTo>
                  <a:lnTo>
                    <a:pt x="1621776" y="2337451"/>
                  </a:lnTo>
                  <a:lnTo>
                    <a:pt x="1623374" y="2340671"/>
                  </a:lnTo>
                  <a:lnTo>
                    <a:pt x="1624013" y="2343247"/>
                  </a:lnTo>
                  <a:lnTo>
                    <a:pt x="1624013" y="2345501"/>
                  </a:lnTo>
                  <a:lnTo>
                    <a:pt x="1623694" y="2348399"/>
                  </a:lnTo>
                  <a:lnTo>
                    <a:pt x="1622735" y="2350009"/>
                  </a:lnTo>
                  <a:lnTo>
                    <a:pt x="1620818" y="2352585"/>
                  </a:lnTo>
                  <a:lnTo>
                    <a:pt x="1618581" y="2353873"/>
                  </a:lnTo>
                  <a:lnTo>
                    <a:pt x="1615386" y="2355483"/>
                  </a:lnTo>
                  <a:lnTo>
                    <a:pt x="1611232" y="2357093"/>
                  </a:lnTo>
                  <a:lnTo>
                    <a:pt x="1606119" y="2357737"/>
                  </a:lnTo>
                  <a:lnTo>
                    <a:pt x="1600048" y="2358703"/>
                  </a:lnTo>
                  <a:lnTo>
                    <a:pt x="1593018" y="2359025"/>
                  </a:lnTo>
                  <a:lnTo>
                    <a:pt x="1585668" y="2359025"/>
                  </a:lnTo>
                  <a:lnTo>
                    <a:pt x="1578958" y="2358703"/>
                  </a:lnTo>
                  <a:lnTo>
                    <a:pt x="1572567" y="2357415"/>
                  </a:lnTo>
                  <a:lnTo>
                    <a:pt x="1566496" y="2356127"/>
                  </a:lnTo>
                  <a:lnTo>
                    <a:pt x="1560744" y="2355161"/>
                  </a:lnTo>
                  <a:lnTo>
                    <a:pt x="1554993" y="2353229"/>
                  </a:lnTo>
                  <a:lnTo>
                    <a:pt x="1549560" y="2351297"/>
                  </a:lnTo>
                  <a:lnTo>
                    <a:pt x="1544128" y="2349043"/>
                  </a:lnTo>
                  <a:lnTo>
                    <a:pt x="1539335" y="2346467"/>
                  </a:lnTo>
                  <a:lnTo>
                    <a:pt x="1529749" y="2340993"/>
                  </a:lnTo>
                  <a:lnTo>
                    <a:pt x="1520802" y="2334875"/>
                  </a:lnTo>
                  <a:lnTo>
                    <a:pt x="1511535" y="2328758"/>
                  </a:lnTo>
                  <a:lnTo>
                    <a:pt x="1507701" y="2326182"/>
                  </a:lnTo>
                  <a:lnTo>
                    <a:pt x="1505144" y="2324894"/>
                  </a:lnTo>
                  <a:lnTo>
                    <a:pt x="1503866" y="2324572"/>
                  </a:lnTo>
                  <a:lnTo>
                    <a:pt x="1503227" y="2324894"/>
                  </a:lnTo>
                  <a:lnTo>
                    <a:pt x="1502269" y="2325860"/>
                  </a:lnTo>
                  <a:lnTo>
                    <a:pt x="1501629" y="2326826"/>
                  </a:lnTo>
                  <a:lnTo>
                    <a:pt x="1500990" y="2328114"/>
                  </a:lnTo>
                  <a:lnTo>
                    <a:pt x="1500351" y="2329080"/>
                  </a:lnTo>
                  <a:lnTo>
                    <a:pt x="1499712" y="2329080"/>
                  </a:lnTo>
                  <a:lnTo>
                    <a:pt x="1499073" y="2329080"/>
                  </a:lnTo>
                  <a:lnTo>
                    <a:pt x="1488528" y="2328758"/>
                  </a:lnTo>
                  <a:lnTo>
                    <a:pt x="1482777" y="2328436"/>
                  </a:lnTo>
                  <a:lnTo>
                    <a:pt x="1480540" y="2328114"/>
                  </a:lnTo>
                  <a:lnTo>
                    <a:pt x="1478942" y="2327148"/>
                  </a:lnTo>
                  <a:lnTo>
                    <a:pt x="1477025" y="2318132"/>
                  </a:lnTo>
                  <a:lnTo>
                    <a:pt x="1476066" y="2310726"/>
                  </a:lnTo>
                  <a:lnTo>
                    <a:pt x="1475747" y="2305252"/>
                  </a:lnTo>
                  <a:lnTo>
                    <a:pt x="1475108" y="2300422"/>
                  </a:lnTo>
                  <a:lnTo>
                    <a:pt x="1475747" y="2297202"/>
                  </a:lnTo>
                  <a:lnTo>
                    <a:pt x="1476066" y="2294948"/>
                  </a:lnTo>
                  <a:lnTo>
                    <a:pt x="1476386" y="2293338"/>
                  </a:lnTo>
                  <a:lnTo>
                    <a:pt x="1474788" y="2290762"/>
                  </a:lnTo>
                  <a:close/>
                  <a:moveTo>
                    <a:pt x="1243723" y="2290762"/>
                  </a:moveTo>
                  <a:lnTo>
                    <a:pt x="1335088" y="2290762"/>
                  </a:lnTo>
                  <a:lnTo>
                    <a:pt x="1333507" y="2293338"/>
                  </a:lnTo>
                  <a:lnTo>
                    <a:pt x="1334140" y="2294948"/>
                  </a:lnTo>
                  <a:lnTo>
                    <a:pt x="1334140" y="2297202"/>
                  </a:lnTo>
                  <a:lnTo>
                    <a:pt x="1334456" y="2300422"/>
                  </a:lnTo>
                  <a:lnTo>
                    <a:pt x="1334456" y="2305252"/>
                  </a:lnTo>
                  <a:lnTo>
                    <a:pt x="1333824" y="2310726"/>
                  </a:lnTo>
                  <a:lnTo>
                    <a:pt x="1332559" y="2318132"/>
                  </a:lnTo>
                  <a:lnTo>
                    <a:pt x="1330978" y="2327148"/>
                  </a:lnTo>
                  <a:lnTo>
                    <a:pt x="1329398" y="2328114"/>
                  </a:lnTo>
                  <a:lnTo>
                    <a:pt x="1327185" y="2328436"/>
                  </a:lnTo>
                  <a:lnTo>
                    <a:pt x="1321494" y="2328758"/>
                  </a:lnTo>
                  <a:lnTo>
                    <a:pt x="1311061" y="2329080"/>
                  </a:lnTo>
                  <a:lnTo>
                    <a:pt x="1310113" y="2329080"/>
                  </a:lnTo>
                  <a:lnTo>
                    <a:pt x="1309797" y="2329080"/>
                  </a:lnTo>
                  <a:lnTo>
                    <a:pt x="1309165" y="2328114"/>
                  </a:lnTo>
                  <a:lnTo>
                    <a:pt x="1308848" y="2326826"/>
                  </a:lnTo>
                  <a:lnTo>
                    <a:pt x="1307900" y="2325860"/>
                  </a:lnTo>
                  <a:lnTo>
                    <a:pt x="1306952" y="2324894"/>
                  </a:lnTo>
                  <a:lnTo>
                    <a:pt x="1306003" y="2324572"/>
                  </a:lnTo>
                  <a:lnTo>
                    <a:pt x="1305371" y="2324894"/>
                  </a:lnTo>
                  <a:lnTo>
                    <a:pt x="1302842" y="2326182"/>
                  </a:lnTo>
                  <a:lnTo>
                    <a:pt x="1298732" y="2328758"/>
                  </a:lnTo>
                  <a:lnTo>
                    <a:pt x="1289880" y="2334875"/>
                  </a:lnTo>
                  <a:lnTo>
                    <a:pt x="1281028" y="2340993"/>
                  </a:lnTo>
                  <a:lnTo>
                    <a:pt x="1271228" y="2346467"/>
                  </a:lnTo>
                  <a:lnTo>
                    <a:pt x="1266485" y="2349043"/>
                  </a:lnTo>
                  <a:lnTo>
                    <a:pt x="1261111" y="2351297"/>
                  </a:lnTo>
                  <a:lnTo>
                    <a:pt x="1256053" y="2353229"/>
                  </a:lnTo>
                  <a:lnTo>
                    <a:pt x="1250362" y="2355161"/>
                  </a:lnTo>
                  <a:lnTo>
                    <a:pt x="1244356" y="2356127"/>
                  </a:lnTo>
                  <a:lnTo>
                    <a:pt x="1238349" y="2357415"/>
                  </a:lnTo>
                  <a:lnTo>
                    <a:pt x="1232026" y="2358703"/>
                  </a:lnTo>
                  <a:lnTo>
                    <a:pt x="1225387" y="2359025"/>
                  </a:lnTo>
                  <a:lnTo>
                    <a:pt x="1218116" y="2359025"/>
                  </a:lnTo>
                  <a:lnTo>
                    <a:pt x="1211161" y="2358703"/>
                  </a:lnTo>
                  <a:lnTo>
                    <a:pt x="1205154" y="2357737"/>
                  </a:lnTo>
                  <a:lnTo>
                    <a:pt x="1200096" y="2357093"/>
                  </a:lnTo>
                  <a:lnTo>
                    <a:pt x="1195986" y="2355483"/>
                  </a:lnTo>
                  <a:lnTo>
                    <a:pt x="1193141" y="2353873"/>
                  </a:lnTo>
                  <a:lnTo>
                    <a:pt x="1190295" y="2352585"/>
                  </a:lnTo>
                  <a:lnTo>
                    <a:pt x="1189031" y="2350009"/>
                  </a:lnTo>
                  <a:lnTo>
                    <a:pt x="1187766" y="2348399"/>
                  </a:lnTo>
                  <a:lnTo>
                    <a:pt x="1187450" y="2345501"/>
                  </a:lnTo>
                  <a:lnTo>
                    <a:pt x="1187766" y="2343247"/>
                  </a:lnTo>
                  <a:lnTo>
                    <a:pt x="1188715" y="2340671"/>
                  </a:lnTo>
                  <a:lnTo>
                    <a:pt x="1189663" y="2337451"/>
                  </a:lnTo>
                  <a:lnTo>
                    <a:pt x="1191560" y="2334875"/>
                  </a:lnTo>
                  <a:lnTo>
                    <a:pt x="1193457" y="2331978"/>
                  </a:lnTo>
                  <a:lnTo>
                    <a:pt x="1195986" y="2328758"/>
                  </a:lnTo>
                  <a:lnTo>
                    <a:pt x="1201676" y="2322640"/>
                  </a:lnTo>
                  <a:lnTo>
                    <a:pt x="1208315" y="2316522"/>
                  </a:lnTo>
                  <a:lnTo>
                    <a:pt x="1215271" y="2310404"/>
                  </a:lnTo>
                  <a:lnTo>
                    <a:pt x="1222226" y="2305252"/>
                  </a:lnTo>
                  <a:lnTo>
                    <a:pt x="1228865" y="2300422"/>
                  </a:lnTo>
                  <a:lnTo>
                    <a:pt x="1239613" y="2293338"/>
                  </a:lnTo>
                  <a:lnTo>
                    <a:pt x="1243723" y="2290762"/>
                  </a:lnTo>
                  <a:close/>
                  <a:moveTo>
                    <a:pt x="1481543" y="1798637"/>
                  </a:moveTo>
                  <a:lnTo>
                    <a:pt x="1701801" y="1798637"/>
                  </a:lnTo>
                  <a:lnTo>
                    <a:pt x="1567093" y="2273300"/>
                  </a:lnTo>
                  <a:lnTo>
                    <a:pt x="1465263" y="2273300"/>
                  </a:lnTo>
                  <a:lnTo>
                    <a:pt x="1481543" y="1798637"/>
                  </a:lnTo>
                  <a:close/>
                  <a:moveTo>
                    <a:pt x="1119188" y="1798637"/>
                  </a:moveTo>
                  <a:lnTo>
                    <a:pt x="1336331" y="1798637"/>
                  </a:lnTo>
                  <a:lnTo>
                    <a:pt x="1346201" y="2272028"/>
                  </a:lnTo>
                  <a:lnTo>
                    <a:pt x="1240177" y="2273300"/>
                  </a:lnTo>
                  <a:lnTo>
                    <a:pt x="1119188" y="1798637"/>
                  </a:lnTo>
                  <a:close/>
                  <a:moveTo>
                    <a:pt x="2677270" y="1559805"/>
                  </a:moveTo>
                  <a:lnTo>
                    <a:pt x="2530833" y="1600780"/>
                  </a:lnTo>
                  <a:lnTo>
                    <a:pt x="2674417" y="1589663"/>
                  </a:lnTo>
                  <a:lnTo>
                    <a:pt x="2677270" y="1559805"/>
                  </a:lnTo>
                  <a:close/>
                  <a:moveTo>
                    <a:pt x="64561" y="1559805"/>
                  </a:moveTo>
                  <a:lnTo>
                    <a:pt x="67742" y="1589663"/>
                  </a:lnTo>
                  <a:lnTo>
                    <a:pt x="211812" y="1600780"/>
                  </a:lnTo>
                  <a:lnTo>
                    <a:pt x="64561" y="1559805"/>
                  </a:lnTo>
                  <a:close/>
                  <a:moveTo>
                    <a:pt x="1743293" y="1510232"/>
                  </a:moveTo>
                  <a:lnTo>
                    <a:pt x="1815377" y="1673934"/>
                  </a:lnTo>
                  <a:lnTo>
                    <a:pt x="2196121" y="1673934"/>
                  </a:lnTo>
                  <a:lnTo>
                    <a:pt x="2051635" y="1522922"/>
                  </a:lnTo>
                  <a:lnTo>
                    <a:pt x="1743293" y="1510232"/>
                  </a:lnTo>
                  <a:close/>
                  <a:moveTo>
                    <a:pt x="1093583" y="1510232"/>
                  </a:moveTo>
                  <a:lnTo>
                    <a:pt x="785241" y="1522922"/>
                  </a:lnTo>
                  <a:lnTo>
                    <a:pt x="641072" y="1673934"/>
                  </a:lnTo>
                  <a:lnTo>
                    <a:pt x="1021499" y="1673934"/>
                  </a:lnTo>
                  <a:lnTo>
                    <a:pt x="1093583" y="1510232"/>
                  </a:lnTo>
                  <a:close/>
                  <a:moveTo>
                    <a:pt x="840494" y="1363662"/>
                  </a:moveTo>
                  <a:lnTo>
                    <a:pt x="1955417" y="1363662"/>
                  </a:lnTo>
                  <a:lnTo>
                    <a:pt x="2368551" y="1768475"/>
                  </a:lnTo>
                  <a:lnTo>
                    <a:pt x="398463" y="1768475"/>
                  </a:lnTo>
                  <a:lnTo>
                    <a:pt x="840494" y="1363662"/>
                  </a:lnTo>
                  <a:close/>
                  <a:moveTo>
                    <a:pt x="1125700" y="1131888"/>
                  </a:moveTo>
                  <a:lnTo>
                    <a:pt x="1123793" y="1132523"/>
                  </a:lnTo>
                  <a:lnTo>
                    <a:pt x="1121569" y="1134110"/>
                  </a:lnTo>
                  <a:lnTo>
                    <a:pt x="1118710" y="1136650"/>
                  </a:lnTo>
                  <a:lnTo>
                    <a:pt x="1111084" y="1144270"/>
                  </a:lnTo>
                  <a:lnTo>
                    <a:pt x="1101553" y="1155065"/>
                  </a:lnTo>
                  <a:lnTo>
                    <a:pt x="1077405" y="1184275"/>
                  </a:lnTo>
                  <a:lnTo>
                    <a:pt x="1046268" y="1220153"/>
                  </a:lnTo>
                  <a:lnTo>
                    <a:pt x="1059613" y="1236028"/>
                  </a:lnTo>
                  <a:lnTo>
                    <a:pt x="1064696" y="1242378"/>
                  </a:lnTo>
                  <a:lnTo>
                    <a:pt x="1070098" y="1248093"/>
                  </a:lnTo>
                  <a:lnTo>
                    <a:pt x="1074546" y="1252538"/>
                  </a:lnTo>
                  <a:lnTo>
                    <a:pt x="1078994" y="1256665"/>
                  </a:lnTo>
                  <a:lnTo>
                    <a:pt x="1083124" y="1260158"/>
                  </a:lnTo>
                  <a:lnTo>
                    <a:pt x="1087890" y="1263333"/>
                  </a:lnTo>
                  <a:lnTo>
                    <a:pt x="1092656" y="1266508"/>
                  </a:lnTo>
                  <a:lnTo>
                    <a:pt x="1098375" y="1269365"/>
                  </a:lnTo>
                  <a:lnTo>
                    <a:pt x="1111084" y="1276350"/>
                  </a:lnTo>
                  <a:lnTo>
                    <a:pt x="1127606" y="1284605"/>
                  </a:lnTo>
                  <a:lnTo>
                    <a:pt x="1149529" y="1295400"/>
                  </a:lnTo>
                  <a:lnTo>
                    <a:pt x="1139362" y="1143953"/>
                  </a:lnTo>
                  <a:lnTo>
                    <a:pt x="1136185" y="1141413"/>
                  </a:lnTo>
                  <a:lnTo>
                    <a:pt x="1133325" y="1138238"/>
                  </a:lnTo>
                  <a:lnTo>
                    <a:pt x="1126971" y="1132205"/>
                  </a:lnTo>
                  <a:lnTo>
                    <a:pt x="1126017" y="1131888"/>
                  </a:lnTo>
                  <a:lnTo>
                    <a:pt x="1125700" y="1131888"/>
                  </a:lnTo>
                  <a:close/>
                  <a:moveTo>
                    <a:pt x="505679" y="1004887"/>
                  </a:moveTo>
                  <a:lnTo>
                    <a:pt x="511721" y="1004887"/>
                  </a:lnTo>
                  <a:lnTo>
                    <a:pt x="517446" y="1005205"/>
                  </a:lnTo>
                  <a:lnTo>
                    <a:pt x="522535" y="1006158"/>
                  </a:lnTo>
                  <a:lnTo>
                    <a:pt x="528259" y="1007746"/>
                  </a:lnTo>
                  <a:lnTo>
                    <a:pt x="533348" y="1009969"/>
                  </a:lnTo>
                  <a:lnTo>
                    <a:pt x="538436" y="1012828"/>
                  </a:lnTo>
                  <a:lnTo>
                    <a:pt x="543207" y="1015687"/>
                  </a:lnTo>
                  <a:lnTo>
                    <a:pt x="548296" y="1019498"/>
                  </a:lnTo>
                  <a:lnTo>
                    <a:pt x="552748" y="1023310"/>
                  </a:lnTo>
                  <a:lnTo>
                    <a:pt x="557201" y="1028075"/>
                  </a:lnTo>
                  <a:lnTo>
                    <a:pt x="561335" y="1033157"/>
                  </a:lnTo>
                  <a:lnTo>
                    <a:pt x="566106" y="1038239"/>
                  </a:lnTo>
                  <a:lnTo>
                    <a:pt x="570240" y="1044274"/>
                  </a:lnTo>
                  <a:lnTo>
                    <a:pt x="573738" y="1050309"/>
                  </a:lnTo>
                  <a:lnTo>
                    <a:pt x="577555" y="1056980"/>
                  </a:lnTo>
                  <a:lnTo>
                    <a:pt x="581371" y="1063968"/>
                  </a:lnTo>
                  <a:lnTo>
                    <a:pt x="585188" y="1071274"/>
                  </a:lnTo>
                  <a:lnTo>
                    <a:pt x="588686" y="1078897"/>
                  </a:lnTo>
                  <a:lnTo>
                    <a:pt x="591867" y="1086838"/>
                  </a:lnTo>
                  <a:lnTo>
                    <a:pt x="598227" y="1103673"/>
                  </a:lnTo>
                  <a:lnTo>
                    <a:pt x="603952" y="1121461"/>
                  </a:lnTo>
                  <a:lnTo>
                    <a:pt x="609677" y="1140202"/>
                  </a:lnTo>
                  <a:lnTo>
                    <a:pt x="614447" y="1159260"/>
                  </a:lnTo>
                  <a:lnTo>
                    <a:pt x="619218" y="1179589"/>
                  </a:lnTo>
                  <a:lnTo>
                    <a:pt x="623670" y="1200553"/>
                  </a:lnTo>
                  <a:lnTo>
                    <a:pt x="627487" y="1221518"/>
                  </a:lnTo>
                  <a:lnTo>
                    <a:pt x="630667" y="1242799"/>
                  </a:lnTo>
                  <a:lnTo>
                    <a:pt x="634165" y="1264399"/>
                  </a:lnTo>
                  <a:lnTo>
                    <a:pt x="636710" y="1285681"/>
                  </a:lnTo>
                  <a:lnTo>
                    <a:pt x="639254" y="1306963"/>
                  </a:lnTo>
                  <a:lnTo>
                    <a:pt x="641798" y="1327927"/>
                  </a:lnTo>
                  <a:lnTo>
                    <a:pt x="643389" y="1348574"/>
                  </a:lnTo>
                  <a:lnTo>
                    <a:pt x="644979" y="1368903"/>
                  </a:lnTo>
                  <a:lnTo>
                    <a:pt x="647841" y="1407337"/>
                  </a:lnTo>
                  <a:lnTo>
                    <a:pt x="649431" y="1441960"/>
                  </a:lnTo>
                  <a:lnTo>
                    <a:pt x="650703" y="1471501"/>
                  </a:lnTo>
                  <a:lnTo>
                    <a:pt x="651021" y="1495641"/>
                  </a:lnTo>
                  <a:lnTo>
                    <a:pt x="645933" y="1500088"/>
                  </a:lnTo>
                  <a:lnTo>
                    <a:pt x="640526" y="1461971"/>
                  </a:lnTo>
                  <a:lnTo>
                    <a:pt x="635120" y="1423219"/>
                  </a:lnTo>
                  <a:lnTo>
                    <a:pt x="629713" y="1515335"/>
                  </a:lnTo>
                  <a:lnTo>
                    <a:pt x="623988" y="1520417"/>
                  </a:lnTo>
                  <a:lnTo>
                    <a:pt x="225488" y="1414008"/>
                  </a:lnTo>
                  <a:lnTo>
                    <a:pt x="154884" y="1399079"/>
                  </a:lnTo>
                  <a:lnTo>
                    <a:pt x="603316" y="1539476"/>
                  </a:lnTo>
                  <a:lnTo>
                    <a:pt x="319945" y="1798670"/>
                  </a:lnTo>
                  <a:lnTo>
                    <a:pt x="585824" y="1798670"/>
                  </a:lnTo>
                  <a:lnTo>
                    <a:pt x="752475" y="1798670"/>
                  </a:lnTo>
                  <a:lnTo>
                    <a:pt x="687596" y="2326906"/>
                  </a:lnTo>
                  <a:lnTo>
                    <a:pt x="595365" y="2326906"/>
                  </a:lnTo>
                  <a:lnTo>
                    <a:pt x="586778" y="1847904"/>
                  </a:lnTo>
                  <a:lnTo>
                    <a:pt x="581371" y="1857433"/>
                  </a:lnTo>
                  <a:lnTo>
                    <a:pt x="578509" y="1862516"/>
                  </a:lnTo>
                  <a:lnTo>
                    <a:pt x="575329" y="1866963"/>
                  </a:lnTo>
                  <a:lnTo>
                    <a:pt x="531758" y="2443162"/>
                  </a:lnTo>
                  <a:lnTo>
                    <a:pt x="415356" y="2443162"/>
                  </a:lnTo>
                  <a:lnTo>
                    <a:pt x="356837" y="1985125"/>
                  </a:lnTo>
                  <a:lnTo>
                    <a:pt x="349840" y="1985760"/>
                  </a:lnTo>
                  <a:lnTo>
                    <a:pt x="346024" y="1986078"/>
                  </a:lnTo>
                  <a:lnTo>
                    <a:pt x="342207" y="1986078"/>
                  </a:lnTo>
                  <a:lnTo>
                    <a:pt x="337437" y="1985760"/>
                  </a:lnTo>
                  <a:lnTo>
                    <a:pt x="332348" y="1985443"/>
                  </a:lnTo>
                  <a:lnTo>
                    <a:pt x="145661" y="1959078"/>
                  </a:lnTo>
                  <a:lnTo>
                    <a:pt x="141208" y="1957490"/>
                  </a:lnTo>
                  <a:lnTo>
                    <a:pt x="137074" y="1955267"/>
                  </a:lnTo>
                  <a:lnTo>
                    <a:pt x="133257" y="1952726"/>
                  </a:lnTo>
                  <a:lnTo>
                    <a:pt x="129441" y="1949867"/>
                  </a:lnTo>
                  <a:lnTo>
                    <a:pt x="125624" y="1946055"/>
                  </a:lnTo>
                  <a:lnTo>
                    <a:pt x="122126" y="1941926"/>
                  </a:lnTo>
                  <a:lnTo>
                    <a:pt x="119264" y="1937479"/>
                  </a:lnTo>
                  <a:lnTo>
                    <a:pt x="116401" y="1932397"/>
                  </a:lnTo>
                  <a:lnTo>
                    <a:pt x="113539" y="1927632"/>
                  </a:lnTo>
                  <a:lnTo>
                    <a:pt x="110995" y="1921914"/>
                  </a:lnTo>
                  <a:lnTo>
                    <a:pt x="108768" y="1916197"/>
                  </a:lnTo>
                  <a:lnTo>
                    <a:pt x="106542" y="1910162"/>
                  </a:lnTo>
                  <a:lnTo>
                    <a:pt x="102408" y="1897774"/>
                  </a:lnTo>
                  <a:lnTo>
                    <a:pt x="98909" y="1885068"/>
                  </a:lnTo>
                  <a:lnTo>
                    <a:pt x="96365" y="1872363"/>
                  </a:lnTo>
                  <a:lnTo>
                    <a:pt x="93503" y="1859339"/>
                  </a:lnTo>
                  <a:lnTo>
                    <a:pt x="90004" y="1836152"/>
                  </a:lnTo>
                  <a:lnTo>
                    <a:pt x="86824" y="1817728"/>
                  </a:lnTo>
                  <a:lnTo>
                    <a:pt x="85234" y="1811058"/>
                  </a:lnTo>
                  <a:lnTo>
                    <a:pt x="84280" y="1806293"/>
                  </a:lnTo>
                  <a:lnTo>
                    <a:pt x="83962" y="1800894"/>
                  </a:lnTo>
                  <a:lnTo>
                    <a:pt x="76965" y="1730695"/>
                  </a:lnTo>
                  <a:lnTo>
                    <a:pt x="69968" y="1653826"/>
                  </a:lnTo>
                  <a:lnTo>
                    <a:pt x="62017" y="1556628"/>
                  </a:lnTo>
                  <a:lnTo>
                    <a:pt x="52158" y="1552499"/>
                  </a:lnTo>
                  <a:lnTo>
                    <a:pt x="43571" y="1548687"/>
                  </a:lnTo>
                  <a:lnTo>
                    <a:pt x="35938" y="1545511"/>
                  </a:lnTo>
                  <a:lnTo>
                    <a:pt x="29895" y="1542017"/>
                  </a:lnTo>
                  <a:lnTo>
                    <a:pt x="25443" y="1538523"/>
                  </a:lnTo>
                  <a:lnTo>
                    <a:pt x="23535" y="1536617"/>
                  </a:lnTo>
                  <a:lnTo>
                    <a:pt x="21944" y="1535346"/>
                  </a:lnTo>
                  <a:lnTo>
                    <a:pt x="20990" y="1533758"/>
                  </a:lnTo>
                  <a:lnTo>
                    <a:pt x="20354" y="1532170"/>
                  </a:lnTo>
                  <a:lnTo>
                    <a:pt x="19718" y="1530582"/>
                  </a:lnTo>
                  <a:lnTo>
                    <a:pt x="20354" y="1529311"/>
                  </a:lnTo>
                  <a:lnTo>
                    <a:pt x="17492" y="1522641"/>
                  </a:lnTo>
                  <a:lnTo>
                    <a:pt x="15266" y="1515017"/>
                  </a:lnTo>
                  <a:lnTo>
                    <a:pt x="12721" y="1504853"/>
                  </a:lnTo>
                  <a:lnTo>
                    <a:pt x="10495" y="1493100"/>
                  </a:lnTo>
                  <a:lnTo>
                    <a:pt x="8269" y="1479759"/>
                  </a:lnTo>
                  <a:lnTo>
                    <a:pt x="6043" y="1465148"/>
                  </a:lnTo>
                  <a:lnTo>
                    <a:pt x="4134" y="1449583"/>
                  </a:lnTo>
                  <a:lnTo>
                    <a:pt x="2544" y="1432431"/>
                  </a:lnTo>
                  <a:lnTo>
                    <a:pt x="954" y="1414325"/>
                  </a:lnTo>
                  <a:lnTo>
                    <a:pt x="318" y="1395267"/>
                  </a:lnTo>
                  <a:lnTo>
                    <a:pt x="0" y="1375256"/>
                  </a:lnTo>
                  <a:lnTo>
                    <a:pt x="318" y="1354926"/>
                  </a:lnTo>
                  <a:lnTo>
                    <a:pt x="954" y="1333962"/>
                  </a:lnTo>
                  <a:lnTo>
                    <a:pt x="2544" y="1312363"/>
                  </a:lnTo>
                  <a:lnTo>
                    <a:pt x="4452" y="1290763"/>
                  </a:lnTo>
                  <a:lnTo>
                    <a:pt x="7315" y="1268846"/>
                  </a:lnTo>
                  <a:lnTo>
                    <a:pt x="11131" y="1246929"/>
                  </a:lnTo>
                  <a:lnTo>
                    <a:pt x="13357" y="1236447"/>
                  </a:lnTo>
                  <a:lnTo>
                    <a:pt x="15584" y="1225647"/>
                  </a:lnTo>
                  <a:lnTo>
                    <a:pt x="18446" y="1214847"/>
                  </a:lnTo>
                  <a:lnTo>
                    <a:pt x="21308" y="1204047"/>
                  </a:lnTo>
                  <a:lnTo>
                    <a:pt x="24489" y="1193248"/>
                  </a:lnTo>
                  <a:lnTo>
                    <a:pt x="27669" y="1183083"/>
                  </a:lnTo>
                  <a:lnTo>
                    <a:pt x="31486" y="1172601"/>
                  </a:lnTo>
                  <a:lnTo>
                    <a:pt x="35302" y="1162436"/>
                  </a:lnTo>
                  <a:lnTo>
                    <a:pt x="39436" y="1152272"/>
                  </a:lnTo>
                  <a:lnTo>
                    <a:pt x="43889" y="1142425"/>
                  </a:lnTo>
                  <a:lnTo>
                    <a:pt x="48978" y="1132578"/>
                  </a:lnTo>
                  <a:lnTo>
                    <a:pt x="54066" y="1123367"/>
                  </a:lnTo>
                  <a:lnTo>
                    <a:pt x="59473" y="1113838"/>
                  </a:lnTo>
                  <a:lnTo>
                    <a:pt x="64879" y="1104944"/>
                  </a:lnTo>
                  <a:lnTo>
                    <a:pt x="70922" y="1096050"/>
                  </a:lnTo>
                  <a:lnTo>
                    <a:pt x="77601" y="1087473"/>
                  </a:lnTo>
                  <a:lnTo>
                    <a:pt x="84280" y="1079215"/>
                  </a:lnTo>
                  <a:lnTo>
                    <a:pt x="91276" y="1071274"/>
                  </a:lnTo>
                  <a:lnTo>
                    <a:pt x="98591" y="1063968"/>
                  </a:lnTo>
                  <a:lnTo>
                    <a:pt x="106542" y="1056662"/>
                  </a:lnTo>
                  <a:lnTo>
                    <a:pt x="114811" y="1049674"/>
                  </a:lnTo>
                  <a:lnTo>
                    <a:pt x="123080" y="1043321"/>
                  </a:lnTo>
                  <a:lnTo>
                    <a:pt x="131985" y="1036651"/>
                  </a:lnTo>
                  <a:lnTo>
                    <a:pt x="141526" y="1031251"/>
                  </a:lnTo>
                  <a:lnTo>
                    <a:pt x="150749" y="1025851"/>
                  </a:lnTo>
                  <a:lnTo>
                    <a:pt x="160926" y="1021087"/>
                  </a:lnTo>
                  <a:lnTo>
                    <a:pt x="171740" y="1016322"/>
                  </a:lnTo>
                  <a:lnTo>
                    <a:pt x="182553" y="1012193"/>
                  </a:lnTo>
                  <a:lnTo>
                    <a:pt x="193684" y="1009016"/>
                  </a:lnTo>
                  <a:lnTo>
                    <a:pt x="205452" y="1005522"/>
                  </a:lnTo>
                  <a:lnTo>
                    <a:pt x="209904" y="1005522"/>
                  </a:lnTo>
                  <a:lnTo>
                    <a:pt x="218809" y="1005840"/>
                  </a:lnTo>
                  <a:lnTo>
                    <a:pt x="243298" y="1007428"/>
                  </a:lnTo>
                  <a:lnTo>
                    <a:pt x="280508" y="1009969"/>
                  </a:lnTo>
                  <a:lnTo>
                    <a:pt x="409313" y="1420361"/>
                  </a:lnTo>
                  <a:lnTo>
                    <a:pt x="397228" y="1297751"/>
                  </a:lnTo>
                  <a:lnTo>
                    <a:pt x="390867" y="1077309"/>
                  </a:lnTo>
                  <a:lnTo>
                    <a:pt x="382598" y="1056345"/>
                  </a:lnTo>
                  <a:lnTo>
                    <a:pt x="399136" y="1028392"/>
                  </a:lnTo>
                  <a:lnTo>
                    <a:pt x="436029" y="1028392"/>
                  </a:lnTo>
                  <a:lnTo>
                    <a:pt x="450976" y="1056345"/>
                  </a:lnTo>
                  <a:lnTo>
                    <a:pt x="443979" y="1081438"/>
                  </a:lnTo>
                  <a:lnTo>
                    <a:pt x="489141" y="1401937"/>
                  </a:lnTo>
                  <a:lnTo>
                    <a:pt x="481508" y="1015369"/>
                  </a:lnTo>
                  <a:lnTo>
                    <a:pt x="489459" y="1011875"/>
                  </a:lnTo>
                  <a:lnTo>
                    <a:pt x="495501" y="1009016"/>
                  </a:lnTo>
                  <a:lnTo>
                    <a:pt x="499000" y="1006793"/>
                  </a:lnTo>
                  <a:lnTo>
                    <a:pt x="499636" y="1005840"/>
                  </a:lnTo>
                  <a:lnTo>
                    <a:pt x="499954" y="1005522"/>
                  </a:lnTo>
                  <a:lnTo>
                    <a:pt x="505679" y="1004887"/>
                  </a:lnTo>
                  <a:close/>
                  <a:moveTo>
                    <a:pt x="2233205" y="1004887"/>
                  </a:moveTo>
                  <a:lnTo>
                    <a:pt x="2238276" y="1005205"/>
                  </a:lnTo>
                  <a:lnTo>
                    <a:pt x="2243665" y="1005522"/>
                  </a:lnTo>
                  <a:lnTo>
                    <a:pt x="2243665" y="1005840"/>
                  </a:lnTo>
                  <a:lnTo>
                    <a:pt x="2244299" y="1006793"/>
                  </a:lnTo>
                  <a:lnTo>
                    <a:pt x="2248102" y="1009016"/>
                  </a:lnTo>
                  <a:lnTo>
                    <a:pt x="2253808" y="1011875"/>
                  </a:lnTo>
                  <a:lnTo>
                    <a:pt x="2261732" y="1015369"/>
                  </a:lnTo>
                  <a:lnTo>
                    <a:pt x="2254441" y="1401937"/>
                  </a:lnTo>
                  <a:lnTo>
                    <a:pt x="2299133" y="1081438"/>
                  </a:lnTo>
                  <a:lnTo>
                    <a:pt x="2292160" y="1056345"/>
                  </a:lnTo>
                  <a:lnTo>
                    <a:pt x="2307374" y="1028392"/>
                  </a:lnTo>
                  <a:lnTo>
                    <a:pt x="2344142" y="1028392"/>
                  </a:lnTo>
                  <a:lnTo>
                    <a:pt x="2360307" y="1056345"/>
                  </a:lnTo>
                  <a:lnTo>
                    <a:pt x="2352066" y="1077309"/>
                  </a:lnTo>
                  <a:lnTo>
                    <a:pt x="2346044" y="1297751"/>
                  </a:lnTo>
                  <a:lnTo>
                    <a:pt x="2333682" y="1420361"/>
                  </a:lnTo>
                  <a:lnTo>
                    <a:pt x="2462052" y="1009969"/>
                  </a:lnTo>
                  <a:lnTo>
                    <a:pt x="2499137" y="1007428"/>
                  </a:lnTo>
                  <a:lnTo>
                    <a:pt x="2523860" y="1005840"/>
                  </a:lnTo>
                  <a:lnTo>
                    <a:pt x="2532735" y="1005522"/>
                  </a:lnTo>
                  <a:lnTo>
                    <a:pt x="2536855" y="1005522"/>
                  </a:lnTo>
                  <a:lnTo>
                    <a:pt x="2548266" y="1009016"/>
                  </a:lnTo>
                  <a:lnTo>
                    <a:pt x="2559677" y="1012193"/>
                  </a:lnTo>
                  <a:lnTo>
                    <a:pt x="2570453" y="1016322"/>
                  </a:lnTo>
                  <a:lnTo>
                    <a:pt x="2580913" y="1021087"/>
                  </a:lnTo>
                  <a:lnTo>
                    <a:pt x="2591056" y="1025851"/>
                  </a:lnTo>
                  <a:lnTo>
                    <a:pt x="2600882" y="1031251"/>
                  </a:lnTo>
                  <a:lnTo>
                    <a:pt x="2610391" y="1036651"/>
                  </a:lnTo>
                  <a:lnTo>
                    <a:pt x="2618949" y="1043321"/>
                  </a:lnTo>
                  <a:lnTo>
                    <a:pt x="2627507" y="1049674"/>
                  </a:lnTo>
                  <a:lnTo>
                    <a:pt x="2635431" y="1056662"/>
                  </a:lnTo>
                  <a:lnTo>
                    <a:pt x="2643355" y="1063968"/>
                  </a:lnTo>
                  <a:lnTo>
                    <a:pt x="2650962" y="1071274"/>
                  </a:lnTo>
                  <a:lnTo>
                    <a:pt x="2657618" y="1079215"/>
                  </a:lnTo>
                  <a:lnTo>
                    <a:pt x="2664274" y="1087473"/>
                  </a:lnTo>
                  <a:lnTo>
                    <a:pt x="2670614" y="1096050"/>
                  </a:lnTo>
                  <a:lnTo>
                    <a:pt x="2676636" y="1104944"/>
                  </a:lnTo>
                  <a:lnTo>
                    <a:pt x="2682341" y="1113838"/>
                  </a:lnTo>
                  <a:lnTo>
                    <a:pt x="2688047" y="1123367"/>
                  </a:lnTo>
                  <a:lnTo>
                    <a:pt x="2692801" y="1132578"/>
                  </a:lnTo>
                  <a:lnTo>
                    <a:pt x="2697872" y="1142425"/>
                  </a:lnTo>
                  <a:lnTo>
                    <a:pt x="2702310" y="1152272"/>
                  </a:lnTo>
                  <a:lnTo>
                    <a:pt x="2706430" y="1162436"/>
                  </a:lnTo>
                  <a:lnTo>
                    <a:pt x="2710551" y="1172601"/>
                  </a:lnTo>
                  <a:lnTo>
                    <a:pt x="2714037" y="1183083"/>
                  </a:lnTo>
                  <a:lnTo>
                    <a:pt x="2717207" y="1193248"/>
                  </a:lnTo>
                  <a:lnTo>
                    <a:pt x="2720694" y="1204047"/>
                  </a:lnTo>
                  <a:lnTo>
                    <a:pt x="2723229" y="1214847"/>
                  </a:lnTo>
                  <a:lnTo>
                    <a:pt x="2726082" y="1225647"/>
                  </a:lnTo>
                  <a:lnTo>
                    <a:pt x="2728618" y="1236447"/>
                  </a:lnTo>
                  <a:lnTo>
                    <a:pt x="2730836" y="1246929"/>
                  </a:lnTo>
                  <a:lnTo>
                    <a:pt x="2734640" y="1268846"/>
                  </a:lnTo>
                  <a:lnTo>
                    <a:pt x="2737176" y="1290763"/>
                  </a:lnTo>
                  <a:lnTo>
                    <a:pt x="2739394" y="1312363"/>
                  </a:lnTo>
                  <a:lnTo>
                    <a:pt x="2740979" y="1333962"/>
                  </a:lnTo>
                  <a:lnTo>
                    <a:pt x="2741613" y="1354926"/>
                  </a:lnTo>
                  <a:lnTo>
                    <a:pt x="2741613" y="1375256"/>
                  </a:lnTo>
                  <a:lnTo>
                    <a:pt x="2741296" y="1395267"/>
                  </a:lnTo>
                  <a:lnTo>
                    <a:pt x="2740662" y="1414325"/>
                  </a:lnTo>
                  <a:lnTo>
                    <a:pt x="2739394" y="1432431"/>
                  </a:lnTo>
                  <a:lnTo>
                    <a:pt x="2737493" y="1449583"/>
                  </a:lnTo>
                  <a:lnTo>
                    <a:pt x="2735591" y="1465148"/>
                  </a:lnTo>
                  <a:lnTo>
                    <a:pt x="2733689" y="1479759"/>
                  </a:lnTo>
                  <a:lnTo>
                    <a:pt x="2731470" y="1493100"/>
                  </a:lnTo>
                  <a:lnTo>
                    <a:pt x="2728935" y="1504853"/>
                  </a:lnTo>
                  <a:lnTo>
                    <a:pt x="2726716" y="1515017"/>
                  </a:lnTo>
                  <a:lnTo>
                    <a:pt x="2724180" y="1522641"/>
                  </a:lnTo>
                  <a:lnTo>
                    <a:pt x="2721962" y="1529311"/>
                  </a:lnTo>
                  <a:lnTo>
                    <a:pt x="2721962" y="1530582"/>
                  </a:lnTo>
                  <a:lnTo>
                    <a:pt x="2721328" y="1532170"/>
                  </a:lnTo>
                  <a:lnTo>
                    <a:pt x="2720694" y="1533758"/>
                  </a:lnTo>
                  <a:lnTo>
                    <a:pt x="2719426" y="1535346"/>
                  </a:lnTo>
                  <a:lnTo>
                    <a:pt x="2718158" y="1536617"/>
                  </a:lnTo>
                  <a:lnTo>
                    <a:pt x="2716573" y="1538523"/>
                  </a:lnTo>
                  <a:lnTo>
                    <a:pt x="2711819" y="1542017"/>
                  </a:lnTo>
                  <a:lnTo>
                    <a:pt x="2705796" y="1545511"/>
                  </a:lnTo>
                  <a:lnTo>
                    <a:pt x="2698506" y="1548687"/>
                  </a:lnTo>
                  <a:lnTo>
                    <a:pt x="2689948" y="1552499"/>
                  </a:lnTo>
                  <a:lnTo>
                    <a:pt x="2680122" y="1556628"/>
                  </a:lnTo>
                  <a:lnTo>
                    <a:pt x="2671881" y="1653826"/>
                  </a:lnTo>
                  <a:lnTo>
                    <a:pt x="2664908" y="1730695"/>
                  </a:lnTo>
                  <a:lnTo>
                    <a:pt x="2657935" y="1800894"/>
                  </a:lnTo>
                  <a:lnTo>
                    <a:pt x="2657618" y="1806293"/>
                  </a:lnTo>
                  <a:lnTo>
                    <a:pt x="2656350" y="1811058"/>
                  </a:lnTo>
                  <a:lnTo>
                    <a:pt x="2655399" y="1817728"/>
                  </a:lnTo>
                  <a:lnTo>
                    <a:pt x="2652230" y="1836152"/>
                  </a:lnTo>
                  <a:lnTo>
                    <a:pt x="2648109" y="1859339"/>
                  </a:lnTo>
                  <a:lnTo>
                    <a:pt x="2645890" y="1872363"/>
                  </a:lnTo>
                  <a:lnTo>
                    <a:pt x="2643038" y="1885068"/>
                  </a:lnTo>
                  <a:lnTo>
                    <a:pt x="2639551" y="1897774"/>
                  </a:lnTo>
                  <a:lnTo>
                    <a:pt x="2635431" y="1910162"/>
                  </a:lnTo>
                  <a:lnTo>
                    <a:pt x="2633529" y="1916197"/>
                  </a:lnTo>
                  <a:lnTo>
                    <a:pt x="2630993" y="1921914"/>
                  </a:lnTo>
                  <a:lnTo>
                    <a:pt x="2628458" y="1927632"/>
                  </a:lnTo>
                  <a:lnTo>
                    <a:pt x="2625605" y="1932397"/>
                  </a:lnTo>
                  <a:lnTo>
                    <a:pt x="2622752" y="1937479"/>
                  </a:lnTo>
                  <a:lnTo>
                    <a:pt x="2619583" y="1941926"/>
                  </a:lnTo>
                  <a:lnTo>
                    <a:pt x="2616413" y="1946055"/>
                  </a:lnTo>
                  <a:lnTo>
                    <a:pt x="2612926" y="1949867"/>
                  </a:lnTo>
                  <a:lnTo>
                    <a:pt x="2609123" y="1952726"/>
                  </a:lnTo>
                  <a:lnTo>
                    <a:pt x="2605002" y="1955267"/>
                  </a:lnTo>
                  <a:lnTo>
                    <a:pt x="2600882" y="1957490"/>
                  </a:lnTo>
                  <a:lnTo>
                    <a:pt x="2596444" y="1959078"/>
                  </a:lnTo>
                  <a:lnTo>
                    <a:pt x="2410704" y="1985443"/>
                  </a:lnTo>
                  <a:lnTo>
                    <a:pt x="2405633" y="1985760"/>
                  </a:lnTo>
                  <a:lnTo>
                    <a:pt x="2400561" y="1986078"/>
                  </a:lnTo>
                  <a:lnTo>
                    <a:pt x="2397075" y="1986078"/>
                  </a:lnTo>
                  <a:lnTo>
                    <a:pt x="2393271" y="1985760"/>
                  </a:lnTo>
                  <a:lnTo>
                    <a:pt x="2385981" y="1985125"/>
                  </a:lnTo>
                  <a:lnTo>
                    <a:pt x="2327660" y="2443162"/>
                  </a:lnTo>
                  <a:lnTo>
                    <a:pt x="2211651" y="2443162"/>
                  </a:lnTo>
                  <a:lnTo>
                    <a:pt x="2168545" y="1866963"/>
                  </a:lnTo>
                  <a:lnTo>
                    <a:pt x="2165375" y="1862516"/>
                  </a:lnTo>
                  <a:lnTo>
                    <a:pt x="2162522" y="1857433"/>
                  </a:lnTo>
                  <a:lnTo>
                    <a:pt x="2156817" y="1847904"/>
                  </a:lnTo>
                  <a:lnTo>
                    <a:pt x="2148576" y="2326906"/>
                  </a:lnTo>
                  <a:lnTo>
                    <a:pt x="2063630" y="2320235"/>
                  </a:lnTo>
                  <a:lnTo>
                    <a:pt x="1992313" y="1798670"/>
                  </a:lnTo>
                  <a:lnTo>
                    <a:pt x="2157768" y="1798670"/>
                  </a:lnTo>
                  <a:lnTo>
                    <a:pt x="2443668" y="1798670"/>
                  </a:lnTo>
                  <a:lnTo>
                    <a:pt x="2170129" y="1529946"/>
                  </a:lnTo>
                  <a:lnTo>
                    <a:pt x="2587569" y="1399079"/>
                  </a:lnTo>
                  <a:lnTo>
                    <a:pt x="2517204" y="1414008"/>
                  </a:lnTo>
                  <a:lnTo>
                    <a:pt x="2151746" y="1511841"/>
                  </a:lnTo>
                  <a:lnTo>
                    <a:pt x="2111808" y="1472771"/>
                  </a:lnTo>
                  <a:lnTo>
                    <a:pt x="2108956" y="1423219"/>
                  </a:lnTo>
                  <a:lnTo>
                    <a:pt x="2103250" y="1464513"/>
                  </a:lnTo>
                  <a:lnTo>
                    <a:pt x="2093741" y="1455301"/>
                  </a:lnTo>
                  <a:lnTo>
                    <a:pt x="2095009" y="1426078"/>
                  </a:lnTo>
                  <a:lnTo>
                    <a:pt x="2096911" y="1393361"/>
                  </a:lnTo>
                  <a:lnTo>
                    <a:pt x="2099447" y="1358103"/>
                  </a:lnTo>
                  <a:lnTo>
                    <a:pt x="2103250" y="1320621"/>
                  </a:lnTo>
                  <a:lnTo>
                    <a:pt x="2105152" y="1301563"/>
                  </a:lnTo>
                  <a:lnTo>
                    <a:pt x="2107371" y="1282504"/>
                  </a:lnTo>
                  <a:lnTo>
                    <a:pt x="2109906" y="1262811"/>
                  </a:lnTo>
                  <a:lnTo>
                    <a:pt x="2113076" y="1243752"/>
                  </a:lnTo>
                  <a:lnTo>
                    <a:pt x="2115929" y="1224059"/>
                  </a:lnTo>
                  <a:lnTo>
                    <a:pt x="2119415" y="1205318"/>
                  </a:lnTo>
                  <a:lnTo>
                    <a:pt x="2123219" y="1186577"/>
                  </a:lnTo>
                  <a:lnTo>
                    <a:pt x="2127339" y="1168154"/>
                  </a:lnTo>
                  <a:lnTo>
                    <a:pt x="2131777" y="1150366"/>
                  </a:lnTo>
                  <a:lnTo>
                    <a:pt x="2136214" y="1133214"/>
                  </a:lnTo>
                  <a:lnTo>
                    <a:pt x="2140969" y="1116379"/>
                  </a:lnTo>
                  <a:lnTo>
                    <a:pt x="2146674" y="1100497"/>
                  </a:lnTo>
                  <a:lnTo>
                    <a:pt x="2152379" y="1085568"/>
                  </a:lnTo>
                  <a:lnTo>
                    <a:pt x="2158719" y="1071274"/>
                  </a:lnTo>
                  <a:lnTo>
                    <a:pt x="2165058" y="1058568"/>
                  </a:lnTo>
                  <a:lnTo>
                    <a:pt x="2168545" y="1052533"/>
                  </a:lnTo>
                  <a:lnTo>
                    <a:pt x="2172031" y="1046815"/>
                  </a:lnTo>
                  <a:lnTo>
                    <a:pt x="2175518" y="1041416"/>
                  </a:lnTo>
                  <a:lnTo>
                    <a:pt x="2179321" y="1036333"/>
                  </a:lnTo>
                  <a:lnTo>
                    <a:pt x="2183125" y="1031569"/>
                  </a:lnTo>
                  <a:lnTo>
                    <a:pt x="2187245" y="1027122"/>
                  </a:lnTo>
                  <a:lnTo>
                    <a:pt x="2191366" y="1023310"/>
                  </a:lnTo>
                  <a:lnTo>
                    <a:pt x="2195486" y="1019498"/>
                  </a:lnTo>
                  <a:lnTo>
                    <a:pt x="2199607" y="1016004"/>
                  </a:lnTo>
                  <a:lnTo>
                    <a:pt x="2204044" y="1013146"/>
                  </a:lnTo>
                  <a:lnTo>
                    <a:pt x="2208799" y="1010922"/>
                  </a:lnTo>
                  <a:lnTo>
                    <a:pt x="2213236" y="1008699"/>
                  </a:lnTo>
                  <a:lnTo>
                    <a:pt x="2217991" y="1007111"/>
                  </a:lnTo>
                  <a:lnTo>
                    <a:pt x="2223062" y="1005840"/>
                  </a:lnTo>
                  <a:lnTo>
                    <a:pt x="2227817" y="1005205"/>
                  </a:lnTo>
                  <a:lnTo>
                    <a:pt x="2233205" y="1004887"/>
                  </a:lnTo>
                  <a:close/>
                  <a:moveTo>
                    <a:pt x="1560668" y="914401"/>
                  </a:moveTo>
                  <a:lnTo>
                    <a:pt x="1571788" y="914401"/>
                  </a:lnTo>
                  <a:lnTo>
                    <a:pt x="1582591" y="915671"/>
                  </a:lnTo>
                  <a:lnTo>
                    <a:pt x="1594029" y="917258"/>
                  </a:lnTo>
                  <a:lnTo>
                    <a:pt x="1604514" y="919480"/>
                  </a:lnTo>
                  <a:lnTo>
                    <a:pt x="1615317" y="922021"/>
                  </a:lnTo>
                  <a:lnTo>
                    <a:pt x="1625802" y="925196"/>
                  </a:lnTo>
                  <a:lnTo>
                    <a:pt x="1636287" y="928688"/>
                  </a:lnTo>
                  <a:lnTo>
                    <a:pt x="1646772" y="933133"/>
                  </a:lnTo>
                  <a:lnTo>
                    <a:pt x="1656939" y="937261"/>
                  </a:lnTo>
                  <a:lnTo>
                    <a:pt x="1666788" y="942023"/>
                  </a:lnTo>
                  <a:lnTo>
                    <a:pt x="1676638" y="946786"/>
                  </a:lnTo>
                  <a:lnTo>
                    <a:pt x="1686487" y="952183"/>
                  </a:lnTo>
                  <a:lnTo>
                    <a:pt x="1695384" y="957263"/>
                  </a:lnTo>
                  <a:lnTo>
                    <a:pt x="1704598" y="962978"/>
                  </a:lnTo>
                  <a:lnTo>
                    <a:pt x="1712859" y="968693"/>
                  </a:lnTo>
                  <a:lnTo>
                    <a:pt x="1721120" y="974726"/>
                  </a:lnTo>
                  <a:lnTo>
                    <a:pt x="1729063" y="980441"/>
                  </a:lnTo>
                  <a:lnTo>
                    <a:pt x="1736371" y="986473"/>
                  </a:lnTo>
                  <a:lnTo>
                    <a:pt x="1750033" y="997586"/>
                  </a:lnTo>
                  <a:lnTo>
                    <a:pt x="1762106" y="1008698"/>
                  </a:lnTo>
                  <a:lnTo>
                    <a:pt x="1771956" y="1018858"/>
                  </a:lnTo>
                  <a:lnTo>
                    <a:pt x="1779264" y="1027748"/>
                  </a:lnTo>
                  <a:lnTo>
                    <a:pt x="1782441" y="1031558"/>
                  </a:lnTo>
                  <a:lnTo>
                    <a:pt x="1784665" y="1034733"/>
                  </a:lnTo>
                  <a:lnTo>
                    <a:pt x="1786254" y="1037908"/>
                  </a:lnTo>
                  <a:lnTo>
                    <a:pt x="1787207" y="1040448"/>
                  </a:lnTo>
                  <a:lnTo>
                    <a:pt x="1788160" y="1045845"/>
                  </a:lnTo>
                  <a:lnTo>
                    <a:pt x="1788478" y="1053783"/>
                  </a:lnTo>
                  <a:lnTo>
                    <a:pt x="1789113" y="1076643"/>
                  </a:lnTo>
                  <a:lnTo>
                    <a:pt x="1789113" y="1107440"/>
                  </a:lnTo>
                  <a:lnTo>
                    <a:pt x="1788478" y="1144588"/>
                  </a:lnTo>
                  <a:lnTo>
                    <a:pt x="1787525" y="1187133"/>
                  </a:lnTo>
                  <a:lnTo>
                    <a:pt x="1786254" y="1233488"/>
                  </a:lnTo>
                  <a:lnTo>
                    <a:pt x="1784347" y="1282383"/>
                  </a:lnTo>
                  <a:lnTo>
                    <a:pt x="1782123" y="1331913"/>
                  </a:lnTo>
                  <a:lnTo>
                    <a:pt x="1672507" y="1331913"/>
                  </a:lnTo>
                  <a:lnTo>
                    <a:pt x="1674096" y="1293813"/>
                  </a:lnTo>
                  <a:lnTo>
                    <a:pt x="1674732" y="1258253"/>
                  </a:lnTo>
                  <a:lnTo>
                    <a:pt x="1675685" y="1225550"/>
                  </a:lnTo>
                  <a:lnTo>
                    <a:pt x="1676002" y="1197293"/>
                  </a:lnTo>
                  <a:lnTo>
                    <a:pt x="1675685" y="1174115"/>
                  </a:lnTo>
                  <a:lnTo>
                    <a:pt x="1674732" y="1156970"/>
                  </a:lnTo>
                  <a:lnTo>
                    <a:pt x="1674096" y="1150938"/>
                  </a:lnTo>
                  <a:lnTo>
                    <a:pt x="1673143" y="1147445"/>
                  </a:lnTo>
                  <a:lnTo>
                    <a:pt x="1672825" y="1145858"/>
                  </a:lnTo>
                  <a:lnTo>
                    <a:pt x="1672507" y="1144905"/>
                  </a:lnTo>
                  <a:lnTo>
                    <a:pt x="1672190" y="1144905"/>
                  </a:lnTo>
                  <a:lnTo>
                    <a:pt x="1671237" y="1145540"/>
                  </a:lnTo>
                  <a:lnTo>
                    <a:pt x="1669648" y="1147445"/>
                  </a:lnTo>
                  <a:lnTo>
                    <a:pt x="1668059" y="1149668"/>
                  </a:lnTo>
                  <a:lnTo>
                    <a:pt x="1666471" y="1151890"/>
                  </a:lnTo>
                  <a:lnTo>
                    <a:pt x="1654079" y="1331913"/>
                  </a:lnTo>
                  <a:lnTo>
                    <a:pt x="1602608" y="1331913"/>
                  </a:lnTo>
                  <a:lnTo>
                    <a:pt x="1602290" y="1283335"/>
                  </a:lnTo>
                  <a:lnTo>
                    <a:pt x="1598477" y="1283653"/>
                  </a:lnTo>
                  <a:lnTo>
                    <a:pt x="1586721" y="1284605"/>
                  </a:lnTo>
                  <a:lnTo>
                    <a:pt x="1568293" y="1285240"/>
                  </a:lnTo>
                  <a:lnTo>
                    <a:pt x="1556537" y="1285558"/>
                  </a:lnTo>
                  <a:lnTo>
                    <a:pt x="1543828" y="1285558"/>
                  </a:lnTo>
                  <a:lnTo>
                    <a:pt x="1529213" y="1285240"/>
                  </a:lnTo>
                  <a:lnTo>
                    <a:pt x="1513009" y="1284605"/>
                  </a:lnTo>
                  <a:lnTo>
                    <a:pt x="1496169" y="1283653"/>
                  </a:lnTo>
                  <a:lnTo>
                    <a:pt x="1477741" y="1282383"/>
                  </a:lnTo>
                  <a:lnTo>
                    <a:pt x="1457724" y="1280478"/>
                  </a:lnTo>
                  <a:lnTo>
                    <a:pt x="1437390" y="1277620"/>
                  </a:lnTo>
                  <a:lnTo>
                    <a:pt x="1415467" y="1274763"/>
                  </a:lnTo>
                  <a:lnTo>
                    <a:pt x="1392908" y="1270953"/>
                  </a:lnTo>
                  <a:lnTo>
                    <a:pt x="1381787" y="1268730"/>
                  </a:lnTo>
                  <a:lnTo>
                    <a:pt x="1370349" y="1266508"/>
                  </a:lnTo>
                  <a:lnTo>
                    <a:pt x="1359547" y="1263968"/>
                  </a:lnTo>
                  <a:lnTo>
                    <a:pt x="1348426" y="1261110"/>
                  </a:lnTo>
                  <a:lnTo>
                    <a:pt x="1328092" y="1254760"/>
                  </a:lnTo>
                  <a:lnTo>
                    <a:pt x="1308710" y="1248410"/>
                  </a:lnTo>
                  <a:lnTo>
                    <a:pt x="1290282" y="1241743"/>
                  </a:lnTo>
                  <a:lnTo>
                    <a:pt x="1273443" y="1234440"/>
                  </a:lnTo>
                  <a:lnTo>
                    <a:pt x="1257556" y="1227455"/>
                  </a:lnTo>
                  <a:lnTo>
                    <a:pt x="1243259" y="1220153"/>
                  </a:lnTo>
                  <a:lnTo>
                    <a:pt x="1229914" y="1213485"/>
                  </a:lnTo>
                  <a:lnTo>
                    <a:pt x="1218794" y="1207135"/>
                  </a:lnTo>
                  <a:lnTo>
                    <a:pt x="1208626" y="1201103"/>
                  </a:lnTo>
                  <a:lnTo>
                    <a:pt x="1200366" y="1196340"/>
                  </a:lnTo>
                  <a:lnTo>
                    <a:pt x="1189245" y="1188720"/>
                  </a:lnTo>
                  <a:lnTo>
                    <a:pt x="1185115" y="1186180"/>
                  </a:lnTo>
                  <a:lnTo>
                    <a:pt x="1204814" y="1331913"/>
                  </a:lnTo>
                  <a:lnTo>
                    <a:pt x="1152071" y="1331913"/>
                  </a:lnTo>
                  <a:lnTo>
                    <a:pt x="1149529" y="1296670"/>
                  </a:lnTo>
                  <a:lnTo>
                    <a:pt x="1143810" y="1297305"/>
                  </a:lnTo>
                  <a:lnTo>
                    <a:pt x="1135549" y="1299210"/>
                  </a:lnTo>
                  <a:lnTo>
                    <a:pt x="1112355" y="1303655"/>
                  </a:lnTo>
                  <a:lnTo>
                    <a:pt x="1082489" y="1309688"/>
                  </a:lnTo>
                  <a:lnTo>
                    <a:pt x="1066285" y="1313180"/>
                  </a:lnTo>
                  <a:lnTo>
                    <a:pt x="1049445" y="1316038"/>
                  </a:lnTo>
                  <a:lnTo>
                    <a:pt x="1032606" y="1318895"/>
                  </a:lnTo>
                  <a:lnTo>
                    <a:pt x="1015766" y="1321118"/>
                  </a:lnTo>
                  <a:lnTo>
                    <a:pt x="999880" y="1322388"/>
                  </a:lnTo>
                  <a:lnTo>
                    <a:pt x="984629" y="1323658"/>
                  </a:lnTo>
                  <a:lnTo>
                    <a:pt x="977639" y="1323658"/>
                  </a:lnTo>
                  <a:lnTo>
                    <a:pt x="970649" y="1323658"/>
                  </a:lnTo>
                  <a:lnTo>
                    <a:pt x="964295" y="1323340"/>
                  </a:lnTo>
                  <a:lnTo>
                    <a:pt x="958575" y="1323023"/>
                  </a:lnTo>
                  <a:lnTo>
                    <a:pt x="953174" y="1322070"/>
                  </a:lnTo>
                  <a:lnTo>
                    <a:pt x="948090" y="1320483"/>
                  </a:lnTo>
                  <a:lnTo>
                    <a:pt x="943960" y="1319213"/>
                  </a:lnTo>
                  <a:lnTo>
                    <a:pt x="940783" y="1317625"/>
                  </a:lnTo>
                  <a:lnTo>
                    <a:pt x="934746" y="1305560"/>
                  </a:lnTo>
                  <a:lnTo>
                    <a:pt x="928709" y="1295083"/>
                  </a:lnTo>
                  <a:lnTo>
                    <a:pt x="917271" y="1275398"/>
                  </a:lnTo>
                  <a:lnTo>
                    <a:pt x="912505" y="1266508"/>
                  </a:lnTo>
                  <a:lnTo>
                    <a:pt x="908057" y="1257935"/>
                  </a:lnTo>
                  <a:lnTo>
                    <a:pt x="904244" y="1249680"/>
                  </a:lnTo>
                  <a:lnTo>
                    <a:pt x="902338" y="1244918"/>
                  </a:lnTo>
                  <a:lnTo>
                    <a:pt x="901067" y="1240790"/>
                  </a:lnTo>
                  <a:lnTo>
                    <a:pt x="900114" y="1236663"/>
                  </a:lnTo>
                  <a:lnTo>
                    <a:pt x="899161" y="1232535"/>
                  </a:lnTo>
                  <a:lnTo>
                    <a:pt x="898843" y="1228408"/>
                  </a:lnTo>
                  <a:lnTo>
                    <a:pt x="898525" y="1223963"/>
                  </a:lnTo>
                  <a:lnTo>
                    <a:pt x="898843" y="1219835"/>
                  </a:lnTo>
                  <a:lnTo>
                    <a:pt x="899161" y="1215390"/>
                  </a:lnTo>
                  <a:lnTo>
                    <a:pt x="900431" y="1210628"/>
                  </a:lnTo>
                  <a:lnTo>
                    <a:pt x="901385" y="1205865"/>
                  </a:lnTo>
                  <a:lnTo>
                    <a:pt x="903291" y="1201103"/>
                  </a:lnTo>
                  <a:lnTo>
                    <a:pt x="905197" y="1195705"/>
                  </a:lnTo>
                  <a:lnTo>
                    <a:pt x="908057" y="1190943"/>
                  </a:lnTo>
                  <a:lnTo>
                    <a:pt x="910916" y="1185228"/>
                  </a:lnTo>
                  <a:lnTo>
                    <a:pt x="914729" y="1179513"/>
                  </a:lnTo>
                  <a:lnTo>
                    <a:pt x="918542" y="1173480"/>
                  </a:lnTo>
                  <a:lnTo>
                    <a:pt x="922990" y="1167765"/>
                  </a:lnTo>
                  <a:lnTo>
                    <a:pt x="928391" y="1161098"/>
                  </a:lnTo>
                  <a:lnTo>
                    <a:pt x="939512" y="1146810"/>
                  </a:lnTo>
                  <a:lnTo>
                    <a:pt x="949361" y="1133793"/>
                  </a:lnTo>
                  <a:lnTo>
                    <a:pt x="967154" y="1109345"/>
                  </a:lnTo>
                  <a:lnTo>
                    <a:pt x="976050" y="1096963"/>
                  </a:lnTo>
                  <a:lnTo>
                    <a:pt x="985900" y="1084580"/>
                  </a:lnTo>
                  <a:lnTo>
                    <a:pt x="997338" y="1070928"/>
                  </a:lnTo>
                  <a:lnTo>
                    <a:pt x="1004328" y="1063943"/>
                  </a:lnTo>
                  <a:lnTo>
                    <a:pt x="1011318" y="1056323"/>
                  </a:lnTo>
                  <a:lnTo>
                    <a:pt x="1017673" y="1045528"/>
                  </a:lnTo>
                  <a:lnTo>
                    <a:pt x="1024663" y="1035368"/>
                  </a:lnTo>
                  <a:lnTo>
                    <a:pt x="1031335" y="1025525"/>
                  </a:lnTo>
                  <a:lnTo>
                    <a:pt x="1038007" y="1016318"/>
                  </a:lnTo>
                  <a:lnTo>
                    <a:pt x="1044997" y="1008063"/>
                  </a:lnTo>
                  <a:lnTo>
                    <a:pt x="1051669" y="1000443"/>
                  </a:lnTo>
                  <a:lnTo>
                    <a:pt x="1058659" y="993141"/>
                  </a:lnTo>
                  <a:lnTo>
                    <a:pt x="1065967" y="986473"/>
                  </a:lnTo>
                  <a:lnTo>
                    <a:pt x="1073593" y="980123"/>
                  </a:lnTo>
                  <a:lnTo>
                    <a:pt x="1080583" y="974091"/>
                  </a:lnTo>
                  <a:lnTo>
                    <a:pt x="1088208" y="968693"/>
                  </a:lnTo>
                  <a:lnTo>
                    <a:pt x="1096151" y="963931"/>
                  </a:lnTo>
                  <a:lnTo>
                    <a:pt x="1104094" y="959168"/>
                  </a:lnTo>
                  <a:lnTo>
                    <a:pt x="1111720" y="954723"/>
                  </a:lnTo>
                  <a:lnTo>
                    <a:pt x="1119663" y="950913"/>
                  </a:lnTo>
                  <a:lnTo>
                    <a:pt x="1127924" y="947738"/>
                  </a:lnTo>
                  <a:lnTo>
                    <a:pt x="1136185" y="944246"/>
                  </a:lnTo>
                  <a:lnTo>
                    <a:pt x="1145081" y="941388"/>
                  </a:lnTo>
                  <a:lnTo>
                    <a:pt x="1153660" y="938531"/>
                  </a:lnTo>
                  <a:lnTo>
                    <a:pt x="1162238" y="935991"/>
                  </a:lnTo>
                  <a:lnTo>
                    <a:pt x="1171452" y="933768"/>
                  </a:lnTo>
                  <a:lnTo>
                    <a:pt x="1180349" y="931863"/>
                  </a:lnTo>
                  <a:lnTo>
                    <a:pt x="1199412" y="928053"/>
                  </a:lnTo>
                  <a:lnTo>
                    <a:pt x="1218794" y="924561"/>
                  </a:lnTo>
                  <a:lnTo>
                    <a:pt x="1239128" y="921703"/>
                  </a:lnTo>
                  <a:lnTo>
                    <a:pt x="1282021" y="915988"/>
                  </a:lnTo>
                  <a:lnTo>
                    <a:pt x="1284881" y="915671"/>
                  </a:lnTo>
                  <a:lnTo>
                    <a:pt x="1287740" y="915671"/>
                  </a:lnTo>
                  <a:lnTo>
                    <a:pt x="1292824" y="915671"/>
                  </a:lnTo>
                  <a:lnTo>
                    <a:pt x="1366537" y="1187768"/>
                  </a:lnTo>
                  <a:lnTo>
                    <a:pt x="1368125" y="1176973"/>
                  </a:lnTo>
                  <a:lnTo>
                    <a:pt x="1393226" y="990283"/>
                  </a:lnTo>
                  <a:lnTo>
                    <a:pt x="1386236" y="972186"/>
                  </a:lnTo>
                  <a:lnTo>
                    <a:pt x="1400216" y="947738"/>
                  </a:lnTo>
                  <a:lnTo>
                    <a:pt x="1432306" y="947421"/>
                  </a:lnTo>
                  <a:lnTo>
                    <a:pt x="1445968" y="972186"/>
                  </a:lnTo>
                  <a:lnTo>
                    <a:pt x="1439614" y="993776"/>
                  </a:lnTo>
                  <a:lnTo>
                    <a:pt x="1462490" y="1190943"/>
                  </a:lnTo>
                  <a:lnTo>
                    <a:pt x="1522858" y="924243"/>
                  </a:lnTo>
                  <a:lnTo>
                    <a:pt x="1529530" y="921386"/>
                  </a:lnTo>
                  <a:lnTo>
                    <a:pt x="1534932" y="918846"/>
                  </a:lnTo>
                  <a:lnTo>
                    <a:pt x="1537791" y="916940"/>
                  </a:lnTo>
                  <a:lnTo>
                    <a:pt x="1538427" y="915988"/>
                  </a:lnTo>
                  <a:lnTo>
                    <a:pt x="1549865" y="915036"/>
                  </a:lnTo>
                  <a:lnTo>
                    <a:pt x="1560668" y="914401"/>
                  </a:lnTo>
                  <a:close/>
                  <a:moveTo>
                    <a:pt x="170497" y="661035"/>
                  </a:moveTo>
                  <a:lnTo>
                    <a:pt x="168576" y="681657"/>
                  </a:lnTo>
                  <a:lnTo>
                    <a:pt x="168275" y="683619"/>
                  </a:lnTo>
                  <a:lnTo>
                    <a:pt x="167640" y="691889"/>
                  </a:lnTo>
                  <a:lnTo>
                    <a:pt x="167640" y="695282"/>
                  </a:lnTo>
                  <a:lnTo>
                    <a:pt x="167322" y="700477"/>
                  </a:lnTo>
                  <a:lnTo>
                    <a:pt x="167640" y="700795"/>
                  </a:lnTo>
                  <a:lnTo>
                    <a:pt x="167640" y="695282"/>
                  </a:lnTo>
                  <a:lnTo>
                    <a:pt x="168275" y="684891"/>
                  </a:lnTo>
                  <a:lnTo>
                    <a:pt x="168576" y="681657"/>
                  </a:lnTo>
                  <a:lnTo>
                    <a:pt x="169545" y="675349"/>
                  </a:lnTo>
                  <a:lnTo>
                    <a:pt x="170497" y="668033"/>
                  </a:lnTo>
                  <a:lnTo>
                    <a:pt x="170497" y="664534"/>
                  </a:lnTo>
                  <a:lnTo>
                    <a:pt x="170497" y="661035"/>
                  </a:lnTo>
                  <a:close/>
                  <a:moveTo>
                    <a:pt x="2571454" y="661035"/>
                  </a:moveTo>
                  <a:lnTo>
                    <a:pt x="2571454" y="664534"/>
                  </a:lnTo>
                  <a:lnTo>
                    <a:pt x="2571137" y="668033"/>
                  </a:lnTo>
                  <a:lnTo>
                    <a:pt x="2572406" y="675349"/>
                  </a:lnTo>
                  <a:lnTo>
                    <a:pt x="2573358" y="683619"/>
                  </a:lnTo>
                  <a:lnTo>
                    <a:pt x="2573992" y="691889"/>
                  </a:lnTo>
                  <a:lnTo>
                    <a:pt x="2574310" y="700795"/>
                  </a:lnTo>
                  <a:lnTo>
                    <a:pt x="2574627" y="700477"/>
                  </a:lnTo>
                  <a:lnTo>
                    <a:pt x="2573675" y="684891"/>
                  </a:lnTo>
                  <a:lnTo>
                    <a:pt x="2571454" y="661035"/>
                  </a:lnTo>
                  <a:close/>
                  <a:moveTo>
                    <a:pt x="197485" y="574519"/>
                  </a:moveTo>
                  <a:lnTo>
                    <a:pt x="195897" y="575155"/>
                  </a:lnTo>
                  <a:lnTo>
                    <a:pt x="194310" y="576109"/>
                  </a:lnTo>
                  <a:lnTo>
                    <a:pt x="192405" y="577381"/>
                  </a:lnTo>
                  <a:lnTo>
                    <a:pt x="190817" y="579290"/>
                  </a:lnTo>
                  <a:lnTo>
                    <a:pt x="189230" y="581198"/>
                  </a:lnTo>
                  <a:lnTo>
                    <a:pt x="186690" y="585969"/>
                  </a:lnTo>
                  <a:lnTo>
                    <a:pt x="189865" y="582789"/>
                  </a:lnTo>
                  <a:lnTo>
                    <a:pt x="192722" y="579608"/>
                  </a:lnTo>
                  <a:lnTo>
                    <a:pt x="195897" y="576745"/>
                  </a:lnTo>
                  <a:lnTo>
                    <a:pt x="199390" y="574519"/>
                  </a:lnTo>
                  <a:lnTo>
                    <a:pt x="197485" y="574519"/>
                  </a:lnTo>
                  <a:close/>
                  <a:moveTo>
                    <a:pt x="2542584" y="574518"/>
                  </a:moveTo>
                  <a:lnTo>
                    <a:pt x="2545757" y="576745"/>
                  </a:lnTo>
                  <a:lnTo>
                    <a:pt x="2549247" y="579608"/>
                  </a:lnTo>
                  <a:lnTo>
                    <a:pt x="2552102" y="582788"/>
                  </a:lnTo>
                  <a:lnTo>
                    <a:pt x="2555274" y="585969"/>
                  </a:lnTo>
                  <a:lnTo>
                    <a:pt x="2552102" y="581198"/>
                  </a:lnTo>
                  <a:lnTo>
                    <a:pt x="2550833" y="579290"/>
                  </a:lnTo>
                  <a:lnTo>
                    <a:pt x="2549247" y="577381"/>
                  </a:lnTo>
                  <a:lnTo>
                    <a:pt x="2547660" y="576109"/>
                  </a:lnTo>
                  <a:lnTo>
                    <a:pt x="2545757" y="575155"/>
                  </a:lnTo>
                  <a:lnTo>
                    <a:pt x="2544488" y="574518"/>
                  </a:lnTo>
                  <a:lnTo>
                    <a:pt x="2542584" y="574518"/>
                  </a:lnTo>
                  <a:close/>
                  <a:moveTo>
                    <a:pt x="331470" y="485775"/>
                  </a:moveTo>
                  <a:lnTo>
                    <a:pt x="347662" y="485775"/>
                  </a:lnTo>
                  <a:lnTo>
                    <a:pt x="363537" y="486729"/>
                  </a:lnTo>
                  <a:lnTo>
                    <a:pt x="378460" y="488638"/>
                  </a:lnTo>
                  <a:lnTo>
                    <a:pt x="393700" y="490864"/>
                  </a:lnTo>
                  <a:lnTo>
                    <a:pt x="407988" y="493409"/>
                  </a:lnTo>
                  <a:lnTo>
                    <a:pt x="421323" y="497226"/>
                  </a:lnTo>
                  <a:lnTo>
                    <a:pt x="434658" y="501043"/>
                  </a:lnTo>
                  <a:lnTo>
                    <a:pt x="447040" y="505178"/>
                  </a:lnTo>
                  <a:lnTo>
                    <a:pt x="459105" y="509631"/>
                  </a:lnTo>
                  <a:lnTo>
                    <a:pt x="470535" y="514402"/>
                  </a:lnTo>
                  <a:lnTo>
                    <a:pt x="481013" y="519491"/>
                  </a:lnTo>
                  <a:lnTo>
                    <a:pt x="491173" y="524580"/>
                  </a:lnTo>
                  <a:lnTo>
                    <a:pt x="500698" y="529670"/>
                  </a:lnTo>
                  <a:lnTo>
                    <a:pt x="509270" y="534759"/>
                  </a:lnTo>
                  <a:lnTo>
                    <a:pt x="517208" y="539848"/>
                  </a:lnTo>
                  <a:lnTo>
                    <a:pt x="524510" y="544301"/>
                  </a:lnTo>
                  <a:lnTo>
                    <a:pt x="536575" y="552889"/>
                  </a:lnTo>
                  <a:lnTo>
                    <a:pt x="545465" y="559569"/>
                  </a:lnTo>
                  <a:lnTo>
                    <a:pt x="550863" y="564340"/>
                  </a:lnTo>
                  <a:lnTo>
                    <a:pt x="552450" y="565612"/>
                  </a:lnTo>
                  <a:lnTo>
                    <a:pt x="550863" y="569747"/>
                  </a:lnTo>
                  <a:lnTo>
                    <a:pt x="548005" y="574837"/>
                  </a:lnTo>
                  <a:lnTo>
                    <a:pt x="544195" y="581198"/>
                  </a:lnTo>
                  <a:lnTo>
                    <a:pt x="539750" y="587878"/>
                  </a:lnTo>
                  <a:lnTo>
                    <a:pt x="534035" y="595512"/>
                  </a:lnTo>
                  <a:lnTo>
                    <a:pt x="530860" y="599647"/>
                  </a:lnTo>
                  <a:lnTo>
                    <a:pt x="527050" y="603463"/>
                  </a:lnTo>
                  <a:lnTo>
                    <a:pt x="523240" y="607280"/>
                  </a:lnTo>
                  <a:lnTo>
                    <a:pt x="518795" y="610779"/>
                  </a:lnTo>
                  <a:lnTo>
                    <a:pt x="514350" y="614278"/>
                  </a:lnTo>
                  <a:lnTo>
                    <a:pt x="509588" y="617777"/>
                  </a:lnTo>
                  <a:lnTo>
                    <a:pt x="504508" y="620640"/>
                  </a:lnTo>
                  <a:lnTo>
                    <a:pt x="498793" y="623502"/>
                  </a:lnTo>
                  <a:lnTo>
                    <a:pt x="493078" y="626047"/>
                  </a:lnTo>
                  <a:lnTo>
                    <a:pt x="487045" y="627955"/>
                  </a:lnTo>
                  <a:lnTo>
                    <a:pt x="480695" y="629228"/>
                  </a:lnTo>
                  <a:lnTo>
                    <a:pt x="474028" y="630500"/>
                  </a:lnTo>
                  <a:lnTo>
                    <a:pt x="466725" y="630818"/>
                  </a:lnTo>
                  <a:lnTo>
                    <a:pt x="459423" y="630818"/>
                  </a:lnTo>
                  <a:lnTo>
                    <a:pt x="451803" y="630182"/>
                  </a:lnTo>
                  <a:lnTo>
                    <a:pt x="443548" y="628910"/>
                  </a:lnTo>
                  <a:lnTo>
                    <a:pt x="434975" y="626683"/>
                  </a:lnTo>
                  <a:lnTo>
                    <a:pt x="426403" y="624139"/>
                  </a:lnTo>
                  <a:lnTo>
                    <a:pt x="417195" y="620322"/>
                  </a:lnTo>
                  <a:lnTo>
                    <a:pt x="407353" y="615869"/>
                  </a:lnTo>
                  <a:lnTo>
                    <a:pt x="396557" y="610461"/>
                  </a:lnTo>
                  <a:lnTo>
                    <a:pt x="385127" y="605690"/>
                  </a:lnTo>
                  <a:lnTo>
                    <a:pt x="408305" y="616823"/>
                  </a:lnTo>
                  <a:lnTo>
                    <a:pt x="430848" y="627955"/>
                  </a:lnTo>
                  <a:lnTo>
                    <a:pt x="441643" y="632727"/>
                  </a:lnTo>
                  <a:lnTo>
                    <a:pt x="452120" y="637180"/>
                  </a:lnTo>
                  <a:lnTo>
                    <a:pt x="462280" y="641315"/>
                  </a:lnTo>
                  <a:lnTo>
                    <a:pt x="472440" y="645132"/>
                  </a:lnTo>
                  <a:lnTo>
                    <a:pt x="481965" y="648312"/>
                  </a:lnTo>
                  <a:lnTo>
                    <a:pt x="491173" y="650539"/>
                  </a:lnTo>
                  <a:lnTo>
                    <a:pt x="500063" y="652129"/>
                  </a:lnTo>
                  <a:lnTo>
                    <a:pt x="504190" y="652447"/>
                  </a:lnTo>
                  <a:lnTo>
                    <a:pt x="508318" y="652447"/>
                  </a:lnTo>
                  <a:lnTo>
                    <a:pt x="512128" y="652447"/>
                  </a:lnTo>
                  <a:lnTo>
                    <a:pt x="515620" y="652129"/>
                  </a:lnTo>
                  <a:lnTo>
                    <a:pt x="519430" y="651493"/>
                  </a:lnTo>
                  <a:lnTo>
                    <a:pt x="522923" y="650539"/>
                  </a:lnTo>
                  <a:lnTo>
                    <a:pt x="526415" y="649267"/>
                  </a:lnTo>
                  <a:lnTo>
                    <a:pt x="529590" y="647676"/>
                  </a:lnTo>
                  <a:lnTo>
                    <a:pt x="532765" y="646086"/>
                  </a:lnTo>
                  <a:lnTo>
                    <a:pt x="535623" y="643541"/>
                  </a:lnTo>
                  <a:lnTo>
                    <a:pt x="536893" y="651493"/>
                  </a:lnTo>
                  <a:lnTo>
                    <a:pt x="537210" y="659127"/>
                  </a:lnTo>
                  <a:lnTo>
                    <a:pt x="537845" y="673440"/>
                  </a:lnTo>
                  <a:lnTo>
                    <a:pt x="537845" y="687118"/>
                  </a:lnTo>
                  <a:lnTo>
                    <a:pt x="537210" y="700159"/>
                  </a:lnTo>
                  <a:lnTo>
                    <a:pt x="538163" y="699205"/>
                  </a:lnTo>
                  <a:lnTo>
                    <a:pt x="539433" y="697932"/>
                  </a:lnTo>
                  <a:lnTo>
                    <a:pt x="540703" y="697296"/>
                  </a:lnTo>
                  <a:lnTo>
                    <a:pt x="541973" y="696660"/>
                  </a:lnTo>
                  <a:lnTo>
                    <a:pt x="542925" y="697296"/>
                  </a:lnTo>
                  <a:lnTo>
                    <a:pt x="543243" y="698251"/>
                  </a:lnTo>
                  <a:lnTo>
                    <a:pt x="543878" y="699841"/>
                  </a:lnTo>
                  <a:lnTo>
                    <a:pt x="543878" y="702067"/>
                  </a:lnTo>
                  <a:lnTo>
                    <a:pt x="544195" y="708429"/>
                  </a:lnTo>
                  <a:lnTo>
                    <a:pt x="544195" y="716063"/>
                  </a:lnTo>
                  <a:lnTo>
                    <a:pt x="543878" y="725287"/>
                  </a:lnTo>
                  <a:lnTo>
                    <a:pt x="542925" y="735466"/>
                  </a:lnTo>
                  <a:lnTo>
                    <a:pt x="540703" y="757413"/>
                  </a:lnTo>
                  <a:lnTo>
                    <a:pt x="537528" y="779042"/>
                  </a:lnTo>
                  <a:lnTo>
                    <a:pt x="534670" y="796536"/>
                  </a:lnTo>
                  <a:lnTo>
                    <a:pt x="533083" y="802898"/>
                  </a:lnTo>
                  <a:lnTo>
                    <a:pt x="531813" y="807669"/>
                  </a:lnTo>
                  <a:lnTo>
                    <a:pt x="531178" y="808623"/>
                  </a:lnTo>
                  <a:lnTo>
                    <a:pt x="530860" y="809577"/>
                  </a:lnTo>
                  <a:lnTo>
                    <a:pt x="530543" y="809577"/>
                  </a:lnTo>
                  <a:lnTo>
                    <a:pt x="529908" y="808623"/>
                  </a:lnTo>
                  <a:lnTo>
                    <a:pt x="528638" y="820392"/>
                  </a:lnTo>
                  <a:lnTo>
                    <a:pt x="526733" y="831525"/>
                  </a:lnTo>
                  <a:lnTo>
                    <a:pt x="524510" y="842657"/>
                  </a:lnTo>
                  <a:lnTo>
                    <a:pt x="521335" y="853154"/>
                  </a:lnTo>
                  <a:lnTo>
                    <a:pt x="518478" y="863650"/>
                  </a:lnTo>
                  <a:lnTo>
                    <a:pt x="514985" y="873829"/>
                  </a:lnTo>
                  <a:lnTo>
                    <a:pt x="510858" y="883689"/>
                  </a:lnTo>
                  <a:lnTo>
                    <a:pt x="506730" y="892913"/>
                  </a:lnTo>
                  <a:lnTo>
                    <a:pt x="502285" y="902138"/>
                  </a:lnTo>
                  <a:lnTo>
                    <a:pt x="497205" y="911044"/>
                  </a:lnTo>
                  <a:lnTo>
                    <a:pt x="492443" y="919314"/>
                  </a:lnTo>
                  <a:lnTo>
                    <a:pt x="486728" y="927584"/>
                  </a:lnTo>
                  <a:lnTo>
                    <a:pt x="481013" y="935536"/>
                  </a:lnTo>
                  <a:lnTo>
                    <a:pt x="475615" y="943170"/>
                  </a:lnTo>
                  <a:lnTo>
                    <a:pt x="469583" y="950167"/>
                  </a:lnTo>
                  <a:lnTo>
                    <a:pt x="463550" y="957165"/>
                  </a:lnTo>
                  <a:lnTo>
                    <a:pt x="457200" y="963209"/>
                  </a:lnTo>
                  <a:lnTo>
                    <a:pt x="450850" y="969252"/>
                  </a:lnTo>
                  <a:lnTo>
                    <a:pt x="443865" y="974659"/>
                  </a:lnTo>
                  <a:lnTo>
                    <a:pt x="437198" y="980067"/>
                  </a:lnTo>
                  <a:lnTo>
                    <a:pt x="430530" y="984838"/>
                  </a:lnTo>
                  <a:lnTo>
                    <a:pt x="423545" y="989609"/>
                  </a:lnTo>
                  <a:lnTo>
                    <a:pt x="416878" y="993744"/>
                  </a:lnTo>
                  <a:lnTo>
                    <a:pt x="410210" y="997243"/>
                  </a:lnTo>
                  <a:lnTo>
                    <a:pt x="402908" y="1000742"/>
                  </a:lnTo>
                  <a:lnTo>
                    <a:pt x="396240" y="1003286"/>
                  </a:lnTo>
                  <a:lnTo>
                    <a:pt x="389255" y="1006149"/>
                  </a:lnTo>
                  <a:lnTo>
                    <a:pt x="382587" y="1008057"/>
                  </a:lnTo>
                  <a:lnTo>
                    <a:pt x="375920" y="1009330"/>
                  </a:lnTo>
                  <a:lnTo>
                    <a:pt x="369252" y="1010602"/>
                  </a:lnTo>
                  <a:lnTo>
                    <a:pt x="362585" y="1011238"/>
                  </a:lnTo>
                  <a:lnTo>
                    <a:pt x="356235" y="1011238"/>
                  </a:lnTo>
                  <a:lnTo>
                    <a:pt x="351155" y="1011238"/>
                  </a:lnTo>
                  <a:lnTo>
                    <a:pt x="345440" y="1010602"/>
                  </a:lnTo>
                  <a:lnTo>
                    <a:pt x="339725" y="1009330"/>
                  </a:lnTo>
                  <a:lnTo>
                    <a:pt x="334010" y="1007421"/>
                  </a:lnTo>
                  <a:lnTo>
                    <a:pt x="327977" y="1005831"/>
                  </a:lnTo>
                  <a:lnTo>
                    <a:pt x="321945" y="1002968"/>
                  </a:lnTo>
                  <a:lnTo>
                    <a:pt x="315595" y="1000105"/>
                  </a:lnTo>
                  <a:lnTo>
                    <a:pt x="309245" y="996607"/>
                  </a:lnTo>
                  <a:lnTo>
                    <a:pt x="302895" y="992790"/>
                  </a:lnTo>
                  <a:lnTo>
                    <a:pt x="296227" y="988655"/>
                  </a:lnTo>
                  <a:lnTo>
                    <a:pt x="289877" y="984202"/>
                  </a:lnTo>
                  <a:lnTo>
                    <a:pt x="282892" y="979430"/>
                  </a:lnTo>
                  <a:lnTo>
                    <a:pt x="276542" y="974023"/>
                  </a:lnTo>
                  <a:lnTo>
                    <a:pt x="269875" y="968298"/>
                  </a:lnTo>
                  <a:lnTo>
                    <a:pt x="263207" y="962254"/>
                  </a:lnTo>
                  <a:lnTo>
                    <a:pt x="256540" y="955893"/>
                  </a:lnTo>
                  <a:lnTo>
                    <a:pt x="250190" y="949213"/>
                  </a:lnTo>
                  <a:lnTo>
                    <a:pt x="243840" y="941897"/>
                  </a:lnTo>
                  <a:lnTo>
                    <a:pt x="237490" y="934900"/>
                  </a:lnTo>
                  <a:lnTo>
                    <a:pt x="231457" y="927266"/>
                  </a:lnTo>
                  <a:lnTo>
                    <a:pt x="225425" y="919314"/>
                  </a:lnTo>
                  <a:lnTo>
                    <a:pt x="219710" y="911044"/>
                  </a:lnTo>
                  <a:lnTo>
                    <a:pt x="214312" y="902774"/>
                  </a:lnTo>
                  <a:lnTo>
                    <a:pt x="208915" y="893868"/>
                  </a:lnTo>
                  <a:lnTo>
                    <a:pt x="203517" y="885280"/>
                  </a:lnTo>
                  <a:lnTo>
                    <a:pt x="198755" y="875737"/>
                  </a:lnTo>
                  <a:lnTo>
                    <a:pt x="194310" y="866195"/>
                  </a:lnTo>
                  <a:lnTo>
                    <a:pt x="190182" y="856971"/>
                  </a:lnTo>
                  <a:lnTo>
                    <a:pt x="186055" y="846792"/>
                  </a:lnTo>
                  <a:lnTo>
                    <a:pt x="182245" y="836932"/>
                  </a:lnTo>
                  <a:lnTo>
                    <a:pt x="179070" y="826754"/>
                  </a:lnTo>
                  <a:lnTo>
                    <a:pt x="176212" y="816257"/>
                  </a:lnTo>
                  <a:lnTo>
                    <a:pt x="173990" y="822937"/>
                  </a:lnTo>
                  <a:lnTo>
                    <a:pt x="172402" y="826117"/>
                  </a:lnTo>
                  <a:lnTo>
                    <a:pt x="171450" y="828344"/>
                  </a:lnTo>
                  <a:lnTo>
                    <a:pt x="169862" y="830252"/>
                  </a:lnTo>
                  <a:lnTo>
                    <a:pt x="168275" y="831525"/>
                  </a:lnTo>
                  <a:lnTo>
                    <a:pt x="167322" y="832479"/>
                  </a:lnTo>
                  <a:lnTo>
                    <a:pt x="165417" y="832797"/>
                  </a:lnTo>
                  <a:lnTo>
                    <a:pt x="163830" y="832479"/>
                  </a:lnTo>
                  <a:lnTo>
                    <a:pt x="162242" y="831207"/>
                  </a:lnTo>
                  <a:lnTo>
                    <a:pt x="160655" y="829616"/>
                  </a:lnTo>
                  <a:lnTo>
                    <a:pt x="159385" y="827390"/>
                  </a:lnTo>
                  <a:lnTo>
                    <a:pt x="157797" y="824845"/>
                  </a:lnTo>
                  <a:lnTo>
                    <a:pt x="156210" y="821346"/>
                  </a:lnTo>
                  <a:lnTo>
                    <a:pt x="153987" y="813076"/>
                  </a:lnTo>
                  <a:lnTo>
                    <a:pt x="152082" y="803534"/>
                  </a:lnTo>
                  <a:lnTo>
                    <a:pt x="150495" y="792083"/>
                  </a:lnTo>
                  <a:lnTo>
                    <a:pt x="149542" y="779678"/>
                  </a:lnTo>
                  <a:lnTo>
                    <a:pt x="149225" y="766637"/>
                  </a:lnTo>
                  <a:lnTo>
                    <a:pt x="149542" y="753914"/>
                  </a:lnTo>
                  <a:lnTo>
                    <a:pt x="150177" y="742781"/>
                  </a:lnTo>
                  <a:lnTo>
                    <a:pt x="151765" y="732285"/>
                  </a:lnTo>
                  <a:lnTo>
                    <a:pt x="153352" y="722742"/>
                  </a:lnTo>
                  <a:lnTo>
                    <a:pt x="155257" y="714790"/>
                  </a:lnTo>
                  <a:lnTo>
                    <a:pt x="157797" y="708429"/>
                  </a:lnTo>
                  <a:lnTo>
                    <a:pt x="159067" y="705884"/>
                  </a:lnTo>
                  <a:lnTo>
                    <a:pt x="160337" y="703976"/>
                  </a:lnTo>
                  <a:lnTo>
                    <a:pt x="161607" y="702067"/>
                  </a:lnTo>
                  <a:lnTo>
                    <a:pt x="163195" y="700795"/>
                  </a:lnTo>
                  <a:lnTo>
                    <a:pt x="158432" y="696024"/>
                  </a:lnTo>
                  <a:lnTo>
                    <a:pt x="154622" y="690617"/>
                  </a:lnTo>
                  <a:lnTo>
                    <a:pt x="151447" y="685209"/>
                  </a:lnTo>
                  <a:lnTo>
                    <a:pt x="148907" y="679166"/>
                  </a:lnTo>
                  <a:lnTo>
                    <a:pt x="147002" y="672804"/>
                  </a:lnTo>
                  <a:lnTo>
                    <a:pt x="145097" y="666443"/>
                  </a:lnTo>
                  <a:lnTo>
                    <a:pt x="143827" y="659763"/>
                  </a:lnTo>
                  <a:lnTo>
                    <a:pt x="143192" y="653083"/>
                  </a:lnTo>
                  <a:lnTo>
                    <a:pt x="142875" y="646086"/>
                  </a:lnTo>
                  <a:lnTo>
                    <a:pt x="142875" y="639088"/>
                  </a:lnTo>
                  <a:lnTo>
                    <a:pt x="143510" y="632090"/>
                  </a:lnTo>
                  <a:lnTo>
                    <a:pt x="144145" y="624775"/>
                  </a:lnTo>
                  <a:lnTo>
                    <a:pt x="145415" y="617777"/>
                  </a:lnTo>
                  <a:lnTo>
                    <a:pt x="146367" y="610461"/>
                  </a:lnTo>
                  <a:lnTo>
                    <a:pt x="148272" y="603782"/>
                  </a:lnTo>
                  <a:lnTo>
                    <a:pt x="149860" y="596466"/>
                  </a:lnTo>
                  <a:lnTo>
                    <a:pt x="154305" y="583425"/>
                  </a:lnTo>
                  <a:lnTo>
                    <a:pt x="159385" y="570702"/>
                  </a:lnTo>
                  <a:lnTo>
                    <a:pt x="164465" y="558933"/>
                  </a:lnTo>
                  <a:lnTo>
                    <a:pt x="169862" y="548436"/>
                  </a:lnTo>
                  <a:lnTo>
                    <a:pt x="174942" y="539212"/>
                  </a:lnTo>
                  <a:lnTo>
                    <a:pt x="180022" y="532214"/>
                  </a:lnTo>
                  <a:lnTo>
                    <a:pt x="182562" y="529034"/>
                  </a:lnTo>
                  <a:lnTo>
                    <a:pt x="184467" y="526807"/>
                  </a:lnTo>
                  <a:lnTo>
                    <a:pt x="186690" y="525535"/>
                  </a:lnTo>
                  <a:lnTo>
                    <a:pt x="188277" y="524262"/>
                  </a:lnTo>
                  <a:lnTo>
                    <a:pt x="198120" y="519491"/>
                  </a:lnTo>
                  <a:lnTo>
                    <a:pt x="207327" y="514720"/>
                  </a:lnTo>
                  <a:lnTo>
                    <a:pt x="216852" y="510585"/>
                  </a:lnTo>
                  <a:lnTo>
                    <a:pt x="226377" y="507086"/>
                  </a:lnTo>
                  <a:lnTo>
                    <a:pt x="235267" y="503587"/>
                  </a:lnTo>
                  <a:lnTo>
                    <a:pt x="244792" y="500407"/>
                  </a:lnTo>
                  <a:lnTo>
                    <a:pt x="253682" y="497862"/>
                  </a:lnTo>
                  <a:lnTo>
                    <a:pt x="262572" y="495317"/>
                  </a:lnTo>
                  <a:lnTo>
                    <a:pt x="271780" y="493409"/>
                  </a:lnTo>
                  <a:lnTo>
                    <a:pt x="280352" y="491501"/>
                  </a:lnTo>
                  <a:lnTo>
                    <a:pt x="288925" y="489910"/>
                  </a:lnTo>
                  <a:lnTo>
                    <a:pt x="298132" y="488638"/>
                  </a:lnTo>
                  <a:lnTo>
                    <a:pt x="306387" y="487365"/>
                  </a:lnTo>
                  <a:lnTo>
                    <a:pt x="314960" y="486729"/>
                  </a:lnTo>
                  <a:lnTo>
                    <a:pt x="323215" y="486093"/>
                  </a:lnTo>
                  <a:lnTo>
                    <a:pt x="331470" y="485775"/>
                  </a:lnTo>
                  <a:close/>
                  <a:moveTo>
                    <a:pt x="2394109" y="485775"/>
                  </a:moveTo>
                  <a:lnTo>
                    <a:pt x="2410607" y="485775"/>
                  </a:lnTo>
                  <a:lnTo>
                    <a:pt x="2418538" y="486093"/>
                  </a:lnTo>
                  <a:lnTo>
                    <a:pt x="2427104" y="486729"/>
                  </a:lnTo>
                  <a:lnTo>
                    <a:pt x="2435352" y="487365"/>
                  </a:lnTo>
                  <a:lnTo>
                    <a:pt x="2443918" y="488638"/>
                  </a:lnTo>
                  <a:lnTo>
                    <a:pt x="2452801" y="489910"/>
                  </a:lnTo>
                  <a:lnTo>
                    <a:pt x="2461367" y="491500"/>
                  </a:lnTo>
                  <a:lnTo>
                    <a:pt x="2470250" y="493409"/>
                  </a:lnTo>
                  <a:lnTo>
                    <a:pt x="2479451" y="495317"/>
                  </a:lnTo>
                  <a:lnTo>
                    <a:pt x="2488334" y="497862"/>
                  </a:lnTo>
                  <a:lnTo>
                    <a:pt x="2497534" y="500407"/>
                  </a:lnTo>
                  <a:lnTo>
                    <a:pt x="2506417" y="503587"/>
                  </a:lnTo>
                  <a:lnTo>
                    <a:pt x="2515935" y="507086"/>
                  </a:lnTo>
                  <a:lnTo>
                    <a:pt x="2525135" y="510585"/>
                  </a:lnTo>
                  <a:lnTo>
                    <a:pt x="2534653" y="514720"/>
                  </a:lnTo>
                  <a:lnTo>
                    <a:pt x="2543853" y="519491"/>
                  </a:lnTo>
                  <a:lnTo>
                    <a:pt x="2553371" y="524262"/>
                  </a:lnTo>
                  <a:lnTo>
                    <a:pt x="2555274" y="525535"/>
                  </a:lnTo>
                  <a:lnTo>
                    <a:pt x="2557178" y="526807"/>
                  </a:lnTo>
                  <a:lnTo>
                    <a:pt x="2559399" y="529033"/>
                  </a:lnTo>
                  <a:lnTo>
                    <a:pt x="2561620" y="532214"/>
                  </a:lnTo>
                  <a:lnTo>
                    <a:pt x="2566378" y="539212"/>
                  </a:lnTo>
                  <a:lnTo>
                    <a:pt x="2571772" y="548436"/>
                  </a:lnTo>
                  <a:lnTo>
                    <a:pt x="2577482" y="558933"/>
                  </a:lnTo>
                  <a:lnTo>
                    <a:pt x="2582558" y="570702"/>
                  </a:lnTo>
                  <a:lnTo>
                    <a:pt x="2587634" y="583425"/>
                  </a:lnTo>
                  <a:lnTo>
                    <a:pt x="2591759" y="596466"/>
                  </a:lnTo>
                  <a:lnTo>
                    <a:pt x="2593662" y="603782"/>
                  </a:lnTo>
                  <a:lnTo>
                    <a:pt x="2594931" y="610461"/>
                  </a:lnTo>
                  <a:lnTo>
                    <a:pt x="2596517" y="617777"/>
                  </a:lnTo>
                  <a:lnTo>
                    <a:pt x="2597786" y="624775"/>
                  </a:lnTo>
                  <a:lnTo>
                    <a:pt x="2598421" y="632090"/>
                  </a:lnTo>
                  <a:lnTo>
                    <a:pt x="2598738" y="639088"/>
                  </a:lnTo>
                  <a:lnTo>
                    <a:pt x="2598738" y="646086"/>
                  </a:lnTo>
                  <a:lnTo>
                    <a:pt x="2598421" y="653083"/>
                  </a:lnTo>
                  <a:lnTo>
                    <a:pt x="2598104" y="659763"/>
                  </a:lnTo>
                  <a:lnTo>
                    <a:pt x="2596517" y="666443"/>
                  </a:lnTo>
                  <a:lnTo>
                    <a:pt x="2594931" y="672804"/>
                  </a:lnTo>
                  <a:lnTo>
                    <a:pt x="2592710" y="679166"/>
                  </a:lnTo>
                  <a:lnTo>
                    <a:pt x="2590172" y="685209"/>
                  </a:lnTo>
                  <a:lnTo>
                    <a:pt x="2586683" y="690617"/>
                  </a:lnTo>
                  <a:lnTo>
                    <a:pt x="2583193" y="696024"/>
                  </a:lnTo>
                  <a:lnTo>
                    <a:pt x="2578434" y="700795"/>
                  </a:lnTo>
                  <a:lnTo>
                    <a:pt x="2580020" y="702067"/>
                  </a:lnTo>
                  <a:lnTo>
                    <a:pt x="2581607" y="703976"/>
                  </a:lnTo>
                  <a:lnTo>
                    <a:pt x="2582558" y="705884"/>
                  </a:lnTo>
                  <a:lnTo>
                    <a:pt x="2584145" y="708429"/>
                  </a:lnTo>
                  <a:lnTo>
                    <a:pt x="2586365" y="714790"/>
                  </a:lnTo>
                  <a:lnTo>
                    <a:pt x="2588269" y="722742"/>
                  </a:lnTo>
                  <a:lnTo>
                    <a:pt x="2590172" y="732285"/>
                  </a:lnTo>
                  <a:lnTo>
                    <a:pt x="2591441" y="742781"/>
                  </a:lnTo>
                  <a:lnTo>
                    <a:pt x="2592076" y="753914"/>
                  </a:lnTo>
                  <a:lnTo>
                    <a:pt x="2592393" y="766637"/>
                  </a:lnTo>
                  <a:lnTo>
                    <a:pt x="2592076" y="779678"/>
                  </a:lnTo>
                  <a:lnTo>
                    <a:pt x="2591441" y="792083"/>
                  </a:lnTo>
                  <a:lnTo>
                    <a:pt x="2589855" y="803534"/>
                  </a:lnTo>
                  <a:lnTo>
                    <a:pt x="2587634" y="813076"/>
                  </a:lnTo>
                  <a:lnTo>
                    <a:pt x="2585414" y="821346"/>
                  </a:lnTo>
                  <a:lnTo>
                    <a:pt x="2584145" y="824845"/>
                  </a:lnTo>
                  <a:lnTo>
                    <a:pt x="2582558" y="827390"/>
                  </a:lnTo>
                  <a:lnTo>
                    <a:pt x="2581289" y="829616"/>
                  </a:lnTo>
                  <a:lnTo>
                    <a:pt x="2579703" y="831207"/>
                  </a:lnTo>
                  <a:lnTo>
                    <a:pt x="2577799" y="832479"/>
                  </a:lnTo>
                  <a:lnTo>
                    <a:pt x="2576213" y="832797"/>
                  </a:lnTo>
                  <a:lnTo>
                    <a:pt x="2574627" y="832479"/>
                  </a:lnTo>
                  <a:lnTo>
                    <a:pt x="2573358" y="831525"/>
                  </a:lnTo>
                  <a:lnTo>
                    <a:pt x="2571772" y="830252"/>
                  </a:lnTo>
                  <a:lnTo>
                    <a:pt x="2570503" y="828344"/>
                  </a:lnTo>
                  <a:lnTo>
                    <a:pt x="2569234" y="826117"/>
                  </a:lnTo>
                  <a:lnTo>
                    <a:pt x="2567965" y="822936"/>
                  </a:lnTo>
                  <a:lnTo>
                    <a:pt x="2565744" y="816257"/>
                  </a:lnTo>
                  <a:lnTo>
                    <a:pt x="2562889" y="826753"/>
                  </a:lnTo>
                  <a:lnTo>
                    <a:pt x="2559399" y="836932"/>
                  </a:lnTo>
                  <a:lnTo>
                    <a:pt x="2555592" y="846792"/>
                  </a:lnTo>
                  <a:lnTo>
                    <a:pt x="2551785" y="856971"/>
                  </a:lnTo>
                  <a:lnTo>
                    <a:pt x="2547343" y="866195"/>
                  </a:lnTo>
                  <a:lnTo>
                    <a:pt x="2542902" y="875737"/>
                  </a:lnTo>
                  <a:lnTo>
                    <a:pt x="2537825" y="885280"/>
                  </a:lnTo>
                  <a:lnTo>
                    <a:pt x="2533067" y="893868"/>
                  </a:lnTo>
                  <a:lnTo>
                    <a:pt x="2527356" y="902774"/>
                  </a:lnTo>
                  <a:lnTo>
                    <a:pt x="2522280" y="911044"/>
                  </a:lnTo>
                  <a:lnTo>
                    <a:pt x="2516252" y="919314"/>
                  </a:lnTo>
                  <a:lnTo>
                    <a:pt x="2510224" y="927266"/>
                  </a:lnTo>
                  <a:lnTo>
                    <a:pt x="2504197" y="934900"/>
                  </a:lnTo>
                  <a:lnTo>
                    <a:pt x="2497851" y="941897"/>
                  </a:lnTo>
                  <a:lnTo>
                    <a:pt x="2491824" y="949213"/>
                  </a:lnTo>
                  <a:lnTo>
                    <a:pt x="2484844" y="955893"/>
                  </a:lnTo>
                  <a:lnTo>
                    <a:pt x="2478499" y="962254"/>
                  </a:lnTo>
                  <a:lnTo>
                    <a:pt x="2472154" y="968298"/>
                  </a:lnTo>
                  <a:lnTo>
                    <a:pt x="2465492" y="974023"/>
                  </a:lnTo>
                  <a:lnTo>
                    <a:pt x="2458829" y="979430"/>
                  </a:lnTo>
                  <a:lnTo>
                    <a:pt x="2452167" y="984202"/>
                  </a:lnTo>
                  <a:lnTo>
                    <a:pt x="2445505" y="988654"/>
                  </a:lnTo>
                  <a:lnTo>
                    <a:pt x="2439159" y="992789"/>
                  </a:lnTo>
                  <a:lnTo>
                    <a:pt x="2432814" y="996607"/>
                  </a:lnTo>
                  <a:lnTo>
                    <a:pt x="2426469" y="1000105"/>
                  </a:lnTo>
                  <a:lnTo>
                    <a:pt x="2420124" y="1002968"/>
                  </a:lnTo>
                  <a:lnTo>
                    <a:pt x="2413462" y="1005831"/>
                  </a:lnTo>
                  <a:lnTo>
                    <a:pt x="2408069" y="1007421"/>
                  </a:lnTo>
                  <a:lnTo>
                    <a:pt x="2402041" y="1009330"/>
                  </a:lnTo>
                  <a:lnTo>
                    <a:pt x="2396330" y="1010602"/>
                  </a:lnTo>
                  <a:lnTo>
                    <a:pt x="2390937" y="1011238"/>
                  </a:lnTo>
                  <a:lnTo>
                    <a:pt x="2385861" y="1011238"/>
                  </a:lnTo>
                  <a:lnTo>
                    <a:pt x="2379516" y="1011238"/>
                  </a:lnTo>
                  <a:lnTo>
                    <a:pt x="2372536" y="1010602"/>
                  </a:lnTo>
                  <a:lnTo>
                    <a:pt x="2366191" y="1009330"/>
                  </a:lnTo>
                  <a:lnTo>
                    <a:pt x="2359529" y="1008057"/>
                  </a:lnTo>
                  <a:lnTo>
                    <a:pt x="2352866" y="1006149"/>
                  </a:lnTo>
                  <a:lnTo>
                    <a:pt x="2345887" y="1003286"/>
                  </a:lnTo>
                  <a:lnTo>
                    <a:pt x="2338907" y="1000742"/>
                  </a:lnTo>
                  <a:lnTo>
                    <a:pt x="2331928" y="997243"/>
                  </a:lnTo>
                  <a:lnTo>
                    <a:pt x="2325265" y="993744"/>
                  </a:lnTo>
                  <a:lnTo>
                    <a:pt x="2318286" y="989609"/>
                  </a:lnTo>
                  <a:lnTo>
                    <a:pt x="2311306" y="984838"/>
                  </a:lnTo>
                  <a:lnTo>
                    <a:pt x="2304644" y="980067"/>
                  </a:lnTo>
                  <a:lnTo>
                    <a:pt x="2297981" y="974659"/>
                  </a:lnTo>
                  <a:lnTo>
                    <a:pt x="2291636" y="969252"/>
                  </a:lnTo>
                  <a:lnTo>
                    <a:pt x="2284974" y="963208"/>
                  </a:lnTo>
                  <a:lnTo>
                    <a:pt x="2278629" y="957165"/>
                  </a:lnTo>
                  <a:lnTo>
                    <a:pt x="2272284" y="950167"/>
                  </a:lnTo>
                  <a:lnTo>
                    <a:pt x="2266256" y="943170"/>
                  </a:lnTo>
                  <a:lnTo>
                    <a:pt x="2260545" y="935536"/>
                  </a:lnTo>
                  <a:lnTo>
                    <a:pt x="2255152" y="927584"/>
                  </a:lnTo>
                  <a:lnTo>
                    <a:pt x="2249759" y="919314"/>
                  </a:lnTo>
                  <a:lnTo>
                    <a:pt x="2244365" y="911044"/>
                  </a:lnTo>
                  <a:lnTo>
                    <a:pt x="2239924" y="902138"/>
                  </a:lnTo>
                  <a:lnTo>
                    <a:pt x="2235482" y="892913"/>
                  </a:lnTo>
                  <a:lnTo>
                    <a:pt x="2231041" y="883689"/>
                  </a:lnTo>
                  <a:lnTo>
                    <a:pt x="2227234" y="873829"/>
                  </a:lnTo>
                  <a:lnTo>
                    <a:pt x="2223744" y="863650"/>
                  </a:lnTo>
                  <a:lnTo>
                    <a:pt x="2220571" y="853154"/>
                  </a:lnTo>
                  <a:lnTo>
                    <a:pt x="2217716" y="842657"/>
                  </a:lnTo>
                  <a:lnTo>
                    <a:pt x="2215178" y="831525"/>
                  </a:lnTo>
                  <a:lnTo>
                    <a:pt x="2213275" y="820392"/>
                  </a:lnTo>
                  <a:lnTo>
                    <a:pt x="2211688" y="808623"/>
                  </a:lnTo>
                  <a:lnTo>
                    <a:pt x="2211371" y="809577"/>
                  </a:lnTo>
                  <a:lnTo>
                    <a:pt x="2211054" y="809577"/>
                  </a:lnTo>
                  <a:lnTo>
                    <a:pt x="2210737" y="808623"/>
                  </a:lnTo>
                  <a:lnTo>
                    <a:pt x="2210419" y="807669"/>
                  </a:lnTo>
                  <a:lnTo>
                    <a:pt x="2208833" y="802898"/>
                  </a:lnTo>
                  <a:lnTo>
                    <a:pt x="2207564" y="796536"/>
                  </a:lnTo>
                  <a:lnTo>
                    <a:pt x="2204391" y="779042"/>
                  </a:lnTo>
                  <a:lnTo>
                    <a:pt x="2201536" y="757413"/>
                  </a:lnTo>
                  <a:lnTo>
                    <a:pt x="2198998" y="735465"/>
                  </a:lnTo>
                  <a:lnTo>
                    <a:pt x="2198364" y="725287"/>
                  </a:lnTo>
                  <a:lnTo>
                    <a:pt x="2198046" y="716063"/>
                  </a:lnTo>
                  <a:lnTo>
                    <a:pt x="2197412" y="708429"/>
                  </a:lnTo>
                  <a:lnTo>
                    <a:pt x="2198046" y="702067"/>
                  </a:lnTo>
                  <a:lnTo>
                    <a:pt x="2198364" y="699841"/>
                  </a:lnTo>
                  <a:lnTo>
                    <a:pt x="2198681" y="698250"/>
                  </a:lnTo>
                  <a:lnTo>
                    <a:pt x="2199315" y="697296"/>
                  </a:lnTo>
                  <a:lnTo>
                    <a:pt x="2200267" y="696660"/>
                  </a:lnTo>
                  <a:lnTo>
                    <a:pt x="2201219" y="697296"/>
                  </a:lnTo>
                  <a:lnTo>
                    <a:pt x="2202488" y="697932"/>
                  </a:lnTo>
                  <a:lnTo>
                    <a:pt x="2204074" y="699205"/>
                  </a:lnTo>
                  <a:lnTo>
                    <a:pt x="2205026" y="700159"/>
                  </a:lnTo>
                  <a:lnTo>
                    <a:pt x="2204391" y="687118"/>
                  </a:lnTo>
                  <a:lnTo>
                    <a:pt x="2204074" y="673440"/>
                  </a:lnTo>
                  <a:lnTo>
                    <a:pt x="2204709" y="659127"/>
                  </a:lnTo>
                  <a:lnTo>
                    <a:pt x="2205343" y="651493"/>
                  </a:lnTo>
                  <a:lnTo>
                    <a:pt x="2206295" y="643541"/>
                  </a:lnTo>
                  <a:lnTo>
                    <a:pt x="2209150" y="646086"/>
                  </a:lnTo>
                  <a:lnTo>
                    <a:pt x="2212323" y="647676"/>
                  </a:lnTo>
                  <a:lnTo>
                    <a:pt x="2215495" y="649267"/>
                  </a:lnTo>
                  <a:lnTo>
                    <a:pt x="2218985" y="650539"/>
                  </a:lnTo>
                  <a:lnTo>
                    <a:pt x="2222475" y="651493"/>
                  </a:lnTo>
                  <a:lnTo>
                    <a:pt x="2225965" y="652129"/>
                  </a:lnTo>
                  <a:lnTo>
                    <a:pt x="2229772" y="652447"/>
                  </a:lnTo>
                  <a:lnTo>
                    <a:pt x="2233896" y="652447"/>
                  </a:lnTo>
                  <a:lnTo>
                    <a:pt x="2238020" y="652447"/>
                  </a:lnTo>
                  <a:lnTo>
                    <a:pt x="2242145" y="652129"/>
                  </a:lnTo>
                  <a:lnTo>
                    <a:pt x="2251028" y="650539"/>
                  </a:lnTo>
                  <a:lnTo>
                    <a:pt x="2259911" y="648312"/>
                  </a:lnTo>
                  <a:lnTo>
                    <a:pt x="2269746" y="645132"/>
                  </a:lnTo>
                  <a:lnTo>
                    <a:pt x="2279581" y="641315"/>
                  </a:lnTo>
                  <a:lnTo>
                    <a:pt x="2289733" y="637180"/>
                  </a:lnTo>
                  <a:lnTo>
                    <a:pt x="2300519" y="632726"/>
                  </a:lnTo>
                  <a:lnTo>
                    <a:pt x="2310989" y="627955"/>
                  </a:lnTo>
                  <a:lnTo>
                    <a:pt x="2333514" y="616823"/>
                  </a:lnTo>
                  <a:lnTo>
                    <a:pt x="2356991" y="605690"/>
                  </a:lnTo>
                  <a:lnTo>
                    <a:pt x="2345569" y="610461"/>
                  </a:lnTo>
                  <a:lnTo>
                    <a:pt x="2334466" y="615868"/>
                  </a:lnTo>
                  <a:lnTo>
                    <a:pt x="2324948" y="620322"/>
                  </a:lnTo>
                  <a:lnTo>
                    <a:pt x="2315430" y="624138"/>
                  </a:lnTo>
                  <a:lnTo>
                    <a:pt x="2306865" y="626683"/>
                  </a:lnTo>
                  <a:lnTo>
                    <a:pt x="2298616" y="628910"/>
                  </a:lnTo>
                  <a:lnTo>
                    <a:pt x="2290367" y="630182"/>
                  </a:lnTo>
                  <a:lnTo>
                    <a:pt x="2282436" y="630818"/>
                  </a:lnTo>
                  <a:lnTo>
                    <a:pt x="2275456" y="630818"/>
                  </a:lnTo>
                  <a:lnTo>
                    <a:pt x="2268160" y="630500"/>
                  </a:lnTo>
                  <a:lnTo>
                    <a:pt x="2261497" y="629228"/>
                  </a:lnTo>
                  <a:lnTo>
                    <a:pt x="2255152" y="627955"/>
                  </a:lnTo>
                  <a:lnTo>
                    <a:pt x="2248807" y="626047"/>
                  </a:lnTo>
                  <a:lnTo>
                    <a:pt x="2243096" y="623502"/>
                  </a:lnTo>
                  <a:lnTo>
                    <a:pt x="2237703" y="620640"/>
                  </a:lnTo>
                  <a:lnTo>
                    <a:pt x="2232627" y="617777"/>
                  </a:lnTo>
                  <a:lnTo>
                    <a:pt x="2227551" y="614278"/>
                  </a:lnTo>
                  <a:lnTo>
                    <a:pt x="2223109" y="610779"/>
                  </a:lnTo>
                  <a:lnTo>
                    <a:pt x="2218985" y="607280"/>
                  </a:lnTo>
                  <a:lnTo>
                    <a:pt x="2214861" y="603463"/>
                  </a:lnTo>
                  <a:lnTo>
                    <a:pt x="2211371" y="599647"/>
                  </a:lnTo>
                  <a:lnTo>
                    <a:pt x="2208198" y="595512"/>
                  </a:lnTo>
                  <a:lnTo>
                    <a:pt x="2202171" y="587878"/>
                  </a:lnTo>
                  <a:lnTo>
                    <a:pt x="2197412" y="581198"/>
                  </a:lnTo>
                  <a:lnTo>
                    <a:pt x="2193922" y="574837"/>
                  </a:lnTo>
                  <a:lnTo>
                    <a:pt x="2191701" y="569747"/>
                  </a:lnTo>
                  <a:lnTo>
                    <a:pt x="2189163" y="565612"/>
                  </a:lnTo>
                  <a:lnTo>
                    <a:pt x="2191067" y="564340"/>
                  </a:lnTo>
                  <a:lnTo>
                    <a:pt x="2196777" y="559569"/>
                  </a:lnTo>
                  <a:lnTo>
                    <a:pt x="2205343" y="552889"/>
                  </a:lnTo>
                  <a:lnTo>
                    <a:pt x="2217399" y="544301"/>
                  </a:lnTo>
                  <a:lnTo>
                    <a:pt x="2225013" y="539848"/>
                  </a:lnTo>
                  <a:lnTo>
                    <a:pt x="2232944" y="534759"/>
                  </a:lnTo>
                  <a:lnTo>
                    <a:pt x="2241510" y="529670"/>
                  </a:lnTo>
                  <a:lnTo>
                    <a:pt x="2251028" y="524580"/>
                  </a:lnTo>
                  <a:lnTo>
                    <a:pt x="2260545" y="519491"/>
                  </a:lnTo>
                  <a:lnTo>
                    <a:pt x="2271649" y="514402"/>
                  </a:lnTo>
                  <a:lnTo>
                    <a:pt x="2282753" y="509631"/>
                  </a:lnTo>
                  <a:lnTo>
                    <a:pt x="2294809" y="505178"/>
                  </a:lnTo>
                  <a:lnTo>
                    <a:pt x="2307182" y="501043"/>
                  </a:lnTo>
                  <a:lnTo>
                    <a:pt x="2320506" y="497226"/>
                  </a:lnTo>
                  <a:lnTo>
                    <a:pt x="2334466" y="493409"/>
                  </a:lnTo>
                  <a:lnTo>
                    <a:pt x="2348742" y="490864"/>
                  </a:lnTo>
                  <a:lnTo>
                    <a:pt x="2363336" y="488638"/>
                  </a:lnTo>
                  <a:lnTo>
                    <a:pt x="2378564" y="486729"/>
                  </a:lnTo>
                  <a:lnTo>
                    <a:pt x="2394109" y="485775"/>
                  </a:lnTo>
                  <a:close/>
                  <a:moveTo>
                    <a:pt x="1429386" y="468312"/>
                  </a:moveTo>
                  <a:lnTo>
                    <a:pt x="1442086" y="468630"/>
                  </a:lnTo>
                  <a:lnTo>
                    <a:pt x="1454151" y="469899"/>
                  </a:lnTo>
                  <a:lnTo>
                    <a:pt x="1465898" y="471802"/>
                  </a:lnTo>
                  <a:lnTo>
                    <a:pt x="1477011" y="474023"/>
                  </a:lnTo>
                  <a:lnTo>
                    <a:pt x="1487488" y="476562"/>
                  </a:lnTo>
                  <a:lnTo>
                    <a:pt x="1497649" y="479734"/>
                  </a:lnTo>
                  <a:lnTo>
                    <a:pt x="1507491" y="482907"/>
                  </a:lnTo>
                  <a:lnTo>
                    <a:pt x="1516699" y="486714"/>
                  </a:lnTo>
                  <a:lnTo>
                    <a:pt x="1525271" y="490522"/>
                  </a:lnTo>
                  <a:lnTo>
                    <a:pt x="1533526" y="494646"/>
                  </a:lnTo>
                  <a:lnTo>
                    <a:pt x="1541146" y="498771"/>
                  </a:lnTo>
                  <a:lnTo>
                    <a:pt x="1547814" y="502896"/>
                  </a:lnTo>
                  <a:lnTo>
                    <a:pt x="1554164" y="507020"/>
                  </a:lnTo>
                  <a:lnTo>
                    <a:pt x="1565594" y="514952"/>
                  </a:lnTo>
                  <a:lnTo>
                    <a:pt x="1574166" y="522250"/>
                  </a:lnTo>
                  <a:lnTo>
                    <a:pt x="1580516" y="527643"/>
                  </a:lnTo>
                  <a:lnTo>
                    <a:pt x="1585596" y="532720"/>
                  </a:lnTo>
                  <a:lnTo>
                    <a:pt x="1584009" y="536527"/>
                  </a:lnTo>
                  <a:lnTo>
                    <a:pt x="1581469" y="540652"/>
                  </a:lnTo>
                  <a:lnTo>
                    <a:pt x="1578611" y="546046"/>
                  </a:lnTo>
                  <a:lnTo>
                    <a:pt x="1574484" y="552074"/>
                  </a:lnTo>
                  <a:lnTo>
                    <a:pt x="1569721" y="558419"/>
                  </a:lnTo>
                  <a:lnTo>
                    <a:pt x="1563054" y="565399"/>
                  </a:lnTo>
                  <a:lnTo>
                    <a:pt x="1559879" y="568572"/>
                  </a:lnTo>
                  <a:lnTo>
                    <a:pt x="1556386" y="571745"/>
                  </a:lnTo>
                  <a:lnTo>
                    <a:pt x="1552259" y="575235"/>
                  </a:lnTo>
                  <a:lnTo>
                    <a:pt x="1548131" y="577773"/>
                  </a:lnTo>
                  <a:lnTo>
                    <a:pt x="1543686" y="580311"/>
                  </a:lnTo>
                  <a:lnTo>
                    <a:pt x="1538606" y="582850"/>
                  </a:lnTo>
                  <a:lnTo>
                    <a:pt x="1533844" y="584753"/>
                  </a:lnTo>
                  <a:lnTo>
                    <a:pt x="1528446" y="586657"/>
                  </a:lnTo>
                  <a:lnTo>
                    <a:pt x="1523049" y="588243"/>
                  </a:lnTo>
                  <a:lnTo>
                    <a:pt x="1517016" y="588878"/>
                  </a:lnTo>
                  <a:lnTo>
                    <a:pt x="1510984" y="589512"/>
                  </a:lnTo>
                  <a:lnTo>
                    <a:pt x="1503999" y="589512"/>
                  </a:lnTo>
                  <a:lnTo>
                    <a:pt x="1497331" y="588878"/>
                  </a:lnTo>
                  <a:lnTo>
                    <a:pt x="1490346" y="587926"/>
                  </a:lnTo>
                  <a:lnTo>
                    <a:pt x="1483043" y="586022"/>
                  </a:lnTo>
                  <a:lnTo>
                    <a:pt x="1475106" y="583484"/>
                  </a:lnTo>
                  <a:lnTo>
                    <a:pt x="1467168" y="580311"/>
                  </a:lnTo>
                  <a:lnTo>
                    <a:pt x="1458913" y="576187"/>
                  </a:lnTo>
                  <a:lnTo>
                    <a:pt x="1449388" y="571745"/>
                  </a:lnTo>
                  <a:lnTo>
                    <a:pt x="1439546" y="567620"/>
                  </a:lnTo>
                  <a:lnTo>
                    <a:pt x="1479233" y="586657"/>
                  </a:lnTo>
                  <a:lnTo>
                    <a:pt x="1498284" y="594906"/>
                  </a:lnTo>
                  <a:lnTo>
                    <a:pt x="1506856" y="598714"/>
                  </a:lnTo>
                  <a:lnTo>
                    <a:pt x="1515746" y="601886"/>
                  </a:lnTo>
                  <a:lnTo>
                    <a:pt x="1524001" y="604425"/>
                  </a:lnTo>
                  <a:lnTo>
                    <a:pt x="1531939" y="606646"/>
                  </a:lnTo>
                  <a:lnTo>
                    <a:pt x="1539559" y="607915"/>
                  </a:lnTo>
                  <a:lnTo>
                    <a:pt x="1546544" y="608232"/>
                  </a:lnTo>
                  <a:lnTo>
                    <a:pt x="1550036" y="608232"/>
                  </a:lnTo>
                  <a:lnTo>
                    <a:pt x="1553529" y="607915"/>
                  </a:lnTo>
                  <a:lnTo>
                    <a:pt x="1556704" y="607280"/>
                  </a:lnTo>
                  <a:lnTo>
                    <a:pt x="1559879" y="606646"/>
                  </a:lnTo>
                  <a:lnTo>
                    <a:pt x="1562736" y="605376"/>
                  </a:lnTo>
                  <a:lnTo>
                    <a:pt x="1565594" y="604107"/>
                  </a:lnTo>
                  <a:lnTo>
                    <a:pt x="1568451" y="602521"/>
                  </a:lnTo>
                  <a:lnTo>
                    <a:pt x="1570674" y="600617"/>
                  </a:lnTo>
                  <a:lnTo>
                    <a:pt x="1571944" y="607280"/>
                  </a:lnTo>
                  <a:lnTo>
                    <a:pt x="1572261" y="614260"/>
                  </a:lnTo>
                  <a:lnTo>
                    <a:pt x="1572896" y="626634"/>
                  </a:lnTo>
                  <a:lnTo>
                    <a:pt x="1572579" y="638691"/>
                  </a:lnTo>
                  <a:lnTo>
                    <a:pt x="1572261" y="649795"/>
                  </a:lnTo>
                  <a:lnTo>
                    <a:pt x="1574166" y="647574"/>
                  </a:lnTo>
                  <a:lnTo>
                    <a:pt x="1575119" y="647257"/>
                  </a:lnTo>
                  <a:lnTo>
                    <a:pt x="1576389" y="646940"/>
                  </a:lnTo>
                  <a:lnTo>
                    <a:pt x="1577976" y="647257"/>
                  </a:lnTo>
                  <a:lnTo>
                    <a:pt x="1578929" y="647892"/>
                  </a:lnTo>
                  <a:lnTo>
                    <a:pt x="1580516" y="649478"/>
                  </a:lnTo>
                  <a:lnTo>
                    <a:pt x="1582104" y="651382"/>
                  </a:lnTo>
                  <a:lnTo>
                    <a:pt x="1583056" y="653920"/>
                  </a:lnTo>
                  <a:lnTo>
                    <a:pt x="1584326" y="656775"/>
                  </a:lnTo>
                  <a:lnTo>
                    <a:pt x="1586549" y="663756"/>
                  </a:lnTo>
                  <a:lnTo>
                    <a:pt x="1588136" y="672322"/>
                  </a:lnTo>
                  <a:lnTo>
                    <a:pt x="1589406" y="682158"/>
                  </a:lnTo>
                  <a:lnTo>
                    <a:pt x="1590359" y="692945"/>
                  </a:lnTo>
                  <a:lnTo>
                    <a:pt x="1590676" y="704685"/>
                  </a:lnTo>
                  <a:lnTo>
                    <a:pt x="1590359" y="716424"/>
                  </a:lnTo>
                  <a:lnTo>
                    <a:pt x="1589406" y="727211"/>
                  </a:lnTo>
                  <a:lnTo>
                    <a:pt x="1588136" y="737047"/>
                  </a:lnTo>
                  <a:lnTo>
                    <a:pt x="1586549" y="745613"/>
                  </a:lnTo>
                  <a:lnTo>
                    <a:pt x="1584326" y="752911"/>
                  </a:lnTo>
                  <a:lnTo>
                    <a:pt x="1583056" y="755449"/>
                  </a:lnTo>
                  <a:lnTo>
                    <a:pt x="1582104" y="757987"/>
                  </a:lnTo>
                  <a:lnTo>
                    <a:pt x="1580516" y="759891"/>
                  </a:lnTo>
                  <a:lnTo>
                    <a:pt x="1578929" y="761477"/>
                  </a:lnTo>
                  <a:lnTo>
                    <a:pt x="1577976" y="762112"/>
                  </a:lnTo>
                  <a:lnTo>
                    <a:pt x="1576389" y="762429"/>
                  </a:lnTo>
                  <a:lnTo>
                    <a:pt x="1574801" y="762112"/>
                  </a:lnTo>
                  <a:lnTo>
                    <a:pt x="1573214" y="761160"/>
                  </a:lnTo>
                  <a:lnTo>
                    <a:pt x="1571944" y="759573"/>
                  </a:lnTo>
                  <a:lnTo>
                    <a:pt x="1570674" y="757670"/>
                  </a:lnTo>
                  <a:lnTo>
                    <a:pt x="1569086" y="755131"/>
                  </a:lnTo>
                  <a:lnTo>
                    <a:pt x="1568134" y="751641"/>
                  </a:lnTo>
                  <a:lnTo>
                    <a:pt x="1565911" y="744027"/>
                  </a:lnTo>
                  <a:lnTo>
                    <a:pt x="1564641" y="754180"/>
                  </a:lnTo>
                  <a:lnTo>
                    <a:pt x="1562736" y="764015"/>
                  </a:lnTo>
                  <a:lnTo>
                    <a:pt x="1560831" y="773851"/>
                  </a:lnTo>
                  <a:lnTo>
                    <a:pt x="1558291" y="782735"/>
                  </a:lnTo>
                  <a:lnTo>
                    <a:pt x="1555751" y="792253"/>
                  </a:lnTo>
                  <a:lnTo>
                    <a:pt x="1552576" y="800819"/>
                  </a:lnTo>
                  <a:lnTo>
                    <a:pt x="1549401" y="809703"/>
                  </a:lnTo>
                  <a:lnTo>
                    <a:pt x="1545591" y="817953"/>
                  </a:lnTo>
                  <a:lnTo>
                    <a:pt x="1541781" y="825567"/>
                  </a:lnTo>
                  <a:lnTo>
                    <a:pt x="1537336" y="833182"/>
                  </a:lnTo>
                  <a:lnTo>
                    <a:pt x="1532574" y="840797"/>
                  </a:lnTo>
                  <a:lnTo>
                    <a:pt x="1528129" y="847777"/>
                  </a:lnTo>
                  <a:lnTo>
                    <a:pt x="1523366" y="854757"/>
                  </a:lnTo>
                  <a:lnTo>
                    <a:pt x="1518286" y="861102"/>
                  </a:lnTo>
                  <a:lnTo>
                    <a:pt x="1513206" y="867448"/>
                  </a:lnTo>
                  <a:lnTo>
                    <a:pt x="1507491" y="873476"/>
                  </a:lnTo>
                  <a:lnTo>
                    <a:pt x="1502411" y="878553"/>
                  </a:lnTo>
                  <a:lnTo>
                    <a:pt x="1496696" y="883946"/>
                  </a:lnTo>
                  <a:lnTo>
                    <a:pt x="1490663" y="889340"/>
                  </a:lnTo>
                  <a:lnTo>
                    <a:pt x="1484948" y="893782"/>
                  </a:lnTo>
                  <a:lnTo>
                    <a:pt x="1478916" y="897907"/>
                  </a:lnTo>
                  <a:lnTo>
                    <a:pt x="1472883" y="901714"/>
                  </a:lnTo>
                  <a:lnTo>
                    <a:pt x="1466851" y="905521"/>
                  </a:lnTo>
                  <a:lnTo>
                    <a:pt x="1460818" y="908377"/>
                  </a:lnTo>
                  <a:lnTo>
                    <a:pt x="1454786" y="911232"/>
                  </a:lnTo>
                  <a:lnTo>
                    <a:pt x="1448753" y="914088"/>
                  </a:lnTo>
                  <a:lnTo>
                    <a:pt x="1442721" y="915991"/>
                  </a:lnTo>
                  <a:lnTo>
                    <a:pt x="1437323" y="917895"/>
                  </a:lnTo>
                  <a:lnTo>
                    <a:pt x="1431291" y="918847"/>
                  </a:lnTo>
                  <a:lnTo>
                    <a:pt x="1425576" y="920116"/>
                  </a:lnTo>
                  <a:lnTo>
                    <a:pt x="1419861" y="920751"/>
                  </a:lnTo>
                  <a:lnTo>
                    <a:pt x="1414146" y="920751"/>
                  </a:lnTo>
                  <a:lnTo>
                    <a:pt x="1409701" y="920751"/>
                  </a:lnTo>
                  <a:lnTo>
                    <a:pt x="1404938" y="920116"/>
                  </a:lnTo>
                  <a:lnTo>
                    <a:pt x="1399858" y="918847"/>
                  </a:lnTo>
                  <a:lnTo>
                    <a:pt x="1394778" y="917260"/>
                  </a:lnTo>
                  <a:lnTo>
                    <a:pt x="1389381" y="915357"/>
                  </a:lnTo>
                  <a:lnTo>
                    <a:pt x="1384301" y="913770"/>
                  </a:lnTo>
                  <a:lnTo>
                    <a:pt x="1378903" y="910915"/>
                  </a:lnTo>
                  <a:lnTo>
                    <a:pt x="1373188" y="908059"/>
                  </a:lnTo>
                  <a:lnTo>
                    <a:pt x="1367791" y="904569"/>
                  </a:lnTo>
                  <a:lnTo>
                    <a:pt x="1362076" y="900762"/>
                  </a:lnTo>
                  <a:lnTo>
                    <a:pt x="1356043" y="896955"/>
                  </a:lnTo>
                  <a:lnTo>
                    <a:pt x="1350328" y="892513"/>
                  </a:lnTo>
                  <a:lnTo>
                    <a:pt x="1344296" y="888071"/>
                  </a:lnTo>
                  <a:lnTo>
                    <a:pt x="1338581" y="883312"/>
                  </a:lnTo>
                  <a:lnTo>
                    <a:pt x="1333183" y="877918"/>
                  </a:lnTo>
                  <a:lnTo>
                    <a:pt x="1327468" y="872207"/>
                  </a:lnTo>
                  <a:lnTo>
                    <a:pt x="1321753" y="866813"/>
                  </a:lnTo>
                  <a:lnTo>
                    <a:pt x="1316038" y="860151"/>
                  </a:lnTo>
                  <a:lnTo>
                    <a:pt x="1310641" y="854122"/>
                  </a:lnTo>
                  <a:lnTo>
                    <a:pt x="1305243" y="847459"/>
                  </a:lnTo>
                  <a:lnTo>
                    <a:pt x="1299846" y="840797"/>
                  </a:lnTo>
                  <a:lnTo>
                    <a:pt x="1295083" y="833499"/>
                  </a:lnTo>
                  <a:lnTo>
                    <a:pt x="1290321" y="826202"/>
                  </a:lnTo>
                  <a:lnTo>
                    <a:pt x="1285558" y="818587"/>
                  </a:lnTo>
                  <a:lnTo>
                    <a:pt x="1281113" y="810655"/>
                  </a:lnTo>
                  <a:lnTo>
                    <a:pt x="1276668" y="802723"/>
                  </a:lnTo>
                  <a:lnTo>
                    <a:pt x="1272858" y="794474"/>
                  </a:lnTo>
                  <a:lnTo>
                    <a:pt x="1269048" y="786225"/>
                  </a:lnTo>
                  <a:lnTo>
                    <a:pt x="1265238" y="777658"/>
                  </a:lnTo>
                  <a:lnTo>
                    <a:pt x="1262381" y="768457"/>
                  </a:lnTo>
                  <a:lnTo>
                    <a:pt x="1259523" y="759891"/>
                  </a:lnTo>
                  <a:lnTo>
                    <a:pt x="1256983" y="751007"/>
                  </a:lnTo>
                  <a:lnTo>
                    <a:pt x="1254761" y="757035"/>
                  </a:lnTo>
                  <a:lnTo>
                    <a:pt x="1252538" y="761477"/>
                  </a:lnTo>
                  <a:lnTo>
                    <a:pt x="1251586" y="763063"/>
                  </a:lnTo>
                  <a:lnTo>
                    <a:pt x="1250316" y="764015"/>
                  </a:lnTo>
                  <a:lnTo>
                    <a:pt x="1248728" y="764967"/>
                  </a:lnTo>
                  <a:lnTo>
                    <a:pt x="1247776" y="765284"/>
                  </a:lnTo>
                  <a:lnTo>
                    <a:pt x="1246188" y="764967"/>
                  </a:lnTo>
                  <a:lnTo>
                    <a:pt x="1244601" y="764015"/>
                  </a:lnTo>
                  <a:lnTo>
                    <a:pt x="1243648" y="762429"/>
                  </a:lnTo>
                  <a:lnTo>
                    <a:pt x="1242061" y="760842"/>
                  </a:lnTo>
                  <a:lnTo>
                    <a:pt x="1240791" y="758304"/>
                  </a:lnTo>
                  <a:lnTo>
                    <a:pt x="1239838" y="755449"/>
                  </a:lnTo>
                  <a:lnTo>
                    <a:pt x="1237616" y="748151"/>
                  </a:lnTo>
                  <a:lnTo>
                    <a:pt x="1236028" y="739585"/>
                  </a:lnTo>
                  <a:lnTo>
                    <a:pt x="1234441" y="729749"/>
                  </a:lnTo>
                  <a:lnTo>
                    <a:pt x="1233806" y="718962"/>
                  </a:lnTo>
                  <a:lnTo>
                    <a:pt x="1233488" y="707223"/>
                  </a:lnTo>
                  <a:lnTo>
                    <a:pt x="1233806" y="695801"/>
                  </a:lnTo>
                  <a:lnTo>
                    <a:pt x="1234441" y="684696"/>
                  </a:lnTo>
                  <a:lnTo>
                    <a:pt x="1236028" y="675178"/>
                  </a:lnTo>
                  <a:lnTo>
                    <a:pt x="1237616" y="666294"/>
                  </a:lnTo>
                  <a:lnTo>
                    <a:pt x="1239838" y="659631"/>
                  </a:lnTo>
                  <a:lnTo>
                    <a:pt x="1240791" y="656775"/>
                  </a:lnTo>
                  <a:lnTo>
                    <a:pt x="1242061" y="653920"/>
                  </a:lnTo>
                  <a:lnTo>
                    <a:pt x="1243648" y="652016"/>
                  </a:lnTo>
                  <a:lnTo>
                    <a:pt x="1244601" y="651064"/>
                  </a:lnTo>
                  <a:lnTo>
                    <a:pt x="1246188" y="649795"/>
                  </a:lnTo>
                  <a:lnTo>
                    <a:pt x="1247776" y="649478"/>
                  </a:lnTo>
                  <a:lnTo>
                    <a:pt x="1248411" y="649795"/>
                  </a:lnTo>
                  <a:lnTo>
                    <a:pt x="1249363" y="650113"/>
                  </a:lnTo>
                  <a:lnTo>
                    <a:pt x="1249681" y="642815"/>
                  </a:lnTo>
                  <a:lnTo>
                    <a:pt x="1250316" y="635201"/>
                  </a:lnTo>
                  <a:lnTo>
                    <a:pt x="1250951" y="628220"/>
                  </a:lnTo>
                  <a:lnTo>
                    <a:pt x="1252221" y="622192"/>
                  </a:lnTo>
                  <a:lnTo>
                    <a:pt x="1251586" y="613943"/>
                  </a:lnTo>
                  <a:lnTo>
                    <a:pt x="1250951" y="606328"/>
                  </a:lnTo>
                  <a:lnTo>
                    <a:pt x="1250951" y="599031"/>
                  </a:lnTo>
                  <a:lnTo>
                    <a:pt x="1251586" y="592368"/>
                  </a:lnTo>
                  <a:lnTo>
                    <a:pt x="1251903" y="586022"/>
                  </a:lnTo>
                  <a:lnTo>
                    <a:pt x="1252856" y="579994"/>
                  </a:lnTo>
                  <a:lnTo>
                    <a:pt x="1254126" y="574283"/>
                  </a:lnTo>
                  <a:lnTo>
                    <a:pt x="1255713" y="569207"/>
                  </a:lnTo>
                  <a:lnTo>
                    <a:pt x="1257618" y="564130"/>
                  </a:lnTo>
                  <a:lnTo>
                    <a:pt x="1259841" y="559688"/>
                  </a:lnTo>
                  <a:lnTo>
                    <a:pt x="1262063" y="555564"/>
                  </a:lnTo>
                  <a:lnTo>
                    <a:pt x="1264603" y="551756"/>
                  </a:lnTo>
                  <a:lnTo>
                    <a:pt x="1267143" y="548266"/>
                  </a:lnTo>
                  <a:lnTo>
                    <a:pt x="1270636" y="545411"/>
                  </a:lnTo>
                  <a:lnTo>
                    <a:pt x="1273811" y="542873"/>
                  </a:lnTo>
                  <a:lnTo>
                    <a:pt x="1277303" y="540017"/>
                  </a:lnTo>
                  <a:lnTo>
                    <a:pt x="1261746" y="540017"/>
                  </a:lnTo>
                  <a:lnTo>
                    <a:pt x="1249363" y="540969"/>
                  </a:lnTo>
                  <a:lnTo>
                    <a:pt x="1239203" y="541286"/>
                  </a:lnTo>
                  <a:lnTo>
                    <a:pt x="1246188" y="537479"/>
                  </a:lnTo>
                  <a:lnTo>
                    <a:pt x="1253808" y="532720"/>
                  </a:lnTo>
                  <a:lnTo>
                    <a:pt x="1261111" y="527326"/>
                  </a:lnTo>
                  <a:lnTo>
                    <a:pt x="1268413" y="521615"/>
                  </a:lnTo>
                  <a:lnTo>
                    <a:pt x="1282701" y="511145"/>
                  </a:lnTo>
                  <a:lnTo>
                    <a:pt x="1289368" y="506703"/>
                  </a:lnTo>
                  <a:lnTo>
                    <a:pt x="1295401" y="502896"/>
                  </a:lnTo>
                  <a:lnTo>
                    <a:pt x="1303973" y="498771"/>
                  </a:lnTo>
                  <a:lnTo>
                    <a:pt x="1311911" y="494964"/>
                  </a:lnTo>
                  <a:lnTo>
                    <a:pt x="1320166" y="491156"/>
                  </a:lnTo>
                  <a:lnTo>
                    <a:pt x="1328103" y="487984"/>
                  </a:lnTo>
                  <a:lnTo>
                    <a:pt x="1336041" y="484811"/>
                  </a:lnTo>
                  <a:lnTo>
                    <a:pt x="1343978" y="482273"/>
                  </a:lnTo>
                  <a:lnTo>
                    <a:pt x="1359536" y="477831"/>
                  </a:lnTo>
                  <a:lnTo>
                    <a:pt x="1374141" y="474023"/>
                  </a:lnTo>
                  <a:lnTo>
                    <a:pt x="1388746" y="471485"/>
                  </a:lnTo>
                  <a:lnTo>
                    <a:pt x="1402716" y="469581"/>
                  </a:lnTo>
                  <a:lnTo>
                    <a:pt x="1416051" y="468630"/>
                  </a:lnTo>
                  <a:lnTo>
                    <a:pt x="1429386" y="468312"/>
                  </a:lnTo>
                  <a:close/>
                  <a:moveTo>
                    <a:pt x="750948" y="302529"/>
                  </a:moveTo>
                  <a:lnTo>
                    <a:pt x="748724" y="302846"/>
                  </a:lnTo>
                  <a:lnTo>
                    <a:pt x="746818" y="303797"/>
                  </a:lnTo>
                  <a:lnTo>
                    <a:pt x="744912" y="304431"/>
                  </a:lnTo>
                  <a:lnTo>
                    <a:pt x="743641" y="306017"/>
                  </a:lnTo>
                  <a:lnTo>
                    <a:pt x="742053" y="307602"/>
                  </a:lnTo>
                  <a:lnTo>
                    <a:pt x="741417" y="309188"/>
                  </a:lnTo>
                  <a:lnTo>
                    <a:pt x="740464" y="311725"/>
                  </a:lnTo>
                  <a:lnTo>
                    <a:pt x="740464" y="313310"/>
                  </a:lnTo>
                  <a:lnTo>
                    <a:pt x="740464" y="315847"/>
                  </a:lnTo>
                  <a:lnTo>
                    <a:pt x="741417" y="318067"/>
                  </a:lnTo>
                  <a:lnTo>
                    <a:pt x="742053" y="319970"/>
                  </a:lnTo>
                  <a:lnTo>
                    <a:pt x="743641" y="321238"/>
                  </a:lnTo>
                  <a:lnTo>
                    <a:pt x="744912" y="322507"/>
                  </a:lnTo>
                  <a:lnTo>
                    <a:pt x="746818" y="323458"/>
                  </a:lnTo>
                  <a:lnTo>
                    <a:pt x="748724" y="324410"/>
                  </a:lnTo>
                  <a:lnTo>
                    <a:pt x="750948" y="324410"/>
                  </a:lnTo>
                  <a:lnTo>
                    <a:pt x="988881" y="324410"/>
                  </a:lnTo>
                  <a:lnTo>
                    <a:pt x="991105" y="324410"/>
                  </a:lnTo>
                  <a:lnTo>
                    <a:pt x="993011" y="323458"/>
                  </a:lnTo>
                  <a:lnTo>
                    <a:pt x="994917" y="322507"/>
                  </a:lnTo>
                  <a:lnTo>
                    <a:pt x="996506" y="321238"/>
                  </a:lnTo>
                  <a:lnTo>
                    <a:pt x="997776" y="319970"/>
                  </a:lnTo>
                  <a:lnTo>
                    <a:pt x="998729" y="318067"/>
                  </a:lnTo>
                  <a:lnTo>
                    <a:pt x="999365" y="315847"/>
                  </a:lnTo>
                  <a:lnTo>
                    <a:pt x="999365" y="313310"/>
                  </a:lnTo>
                  <a:lnTo>
                    <a:pt x="999365" y="311725"/>
                  </a:lnTo>
                  <a:lnTo>
                    <a:pt x="998729" y="309188"/>
                  </a:lnTo>
                  <a:lnTo>
                    <a:pt x="997776" y="307602"/>
                  </a:lnTo>
                  <a:lnTo>
                    <a:pt x="996506" y="306017"/>
                  </a:lnTo>
                  <a:lnTo>
                    <a:pt x="994917" y="304431"/>
                  </a:lnTo>
                  <a:lnTo>
                    <a:pt x="993011" y="303797"/>
                  </a:lnTo>
                  <a:lnTo>
                    <a:pt x="991105" y="302846"/>
                  </a:lnTo>
                  <a:lnTo>
                    <a:pt x="988881" y="302529"/>
                  </a:lnTo>
                  <a:lnTo>
                    <a:pt x="750948" y="302529"/>
                  </a:lnTo>
                  <a:close/>
                  <a:moveTo>
                    <a:pt x="748724" y="219444"/>
                  </a:moveTo>
                  <a:lnTo>
                    <a:pt x="746818" y="220396"/>
                  </a:lnTo>
                  <a:lnTo>
                    <a:pt x="744912" y="221347"/>
                  </a:lnTo>
                  <a:lnTo>
                    <a:pt x="743641" y="222615"/>
                  </a:lnTo>
                  <a:lnTo>
                    <a:pt x="742053" y="224201"/>
                  </a:lnTo>
                  <a:lnTo>
                    <a:pt x="741417" y="226104"/>
                  </a:lnTo>
                  <a:lnTo>
                    <a:pt x="740464" y="228323"/>
                  </a:lnTo>
                  <a:lnTo>
                    <a:pt x="740464" y="230543"/>
                  </a:lnTo>
                  <a:lnTo>
                    <a:pt x="740464" y="232763"/>
                  </a:lnTo>
                  <a:lnTo>
                    <a:pt x="741417" y="234666"/>
                  </a:lnTo>
                  <a:lnTo>
                    <a:pt x="742053" y="236568"/>
                  </a:lnTo>
                  <a:lnTo>
                    <a:pt x="743641" y="237837"/>
                  </a:lnTo>
                  <a:lnTo>
                    <a:pt x="744912" y="239423"/>
                  </a:lnTo>
                  <a:lnTo>
                    <a:pt x="746818" y="240374"/>
                  </a:lnTo>
                  <a:lnTo>
                    <a:pt x="748724" y="241008"/>
                  </a:lnTo>
                  <a:lnTo>
                    <a:pt x="750948" y="241325"/>
                  </a:lnTo>
                  <a:lnTo>
                    <a:pt x="1133738" y="241325"/>
                  </a:lnTo>
                  <a:lnTo>
                    <a:pt x="1135644" y="241008"/>
                  </a:lnTo>
                  <a:lnTo>
                    <a:pt x="1137868" y="240374"/>
                  </a:lnTo>
                  <a:lnTo>
                    <a:pt x="1139456" y="239423"/>
                  </a:lnTo>
                  <a:lnTo>
                    <a:pt x="1141045" y="237837"/>
                  </a:lnTo>
                  <a:lnTo>
                    <a:pt x="1142316" y="236568"/>
                  </a:lnTo>
                  <a:lnTo>
                    <a:pt x="1143586" y="234666"/>
                  </a:lnTo>
                  <a:lnTo>
                    <a:pt x="1143904" y="232763"/>
                  </a:lnTo>
                  <a:lnTo>
                    <a:pt x="1144222" y="230543"/>
                  </a:lnTo>
                  <a:lnTo>
                    <a:pt x="1143904" y="228323"/>
                  </a:lnTo>
                  <a:lnTo>
                    <a:pt x="1143586" y="226104"/>
                  </a:lnTo>
                  <a:lnTo>
                    <a:pt x="1142316" y="224201"/>
                  </a:lnTo>
                  <a:lnTo>
                    <a:pt x="1141045" y="222615"/>
                  </a:lnTo>
                  <a:lnTo>
                    <a:pt x="1139456" y="221347"/>
                  </a:lnTo>
                  <a:lnTo>
                    <a:pt x="1137868" y="220396"/>
                  </a:lnTo>
                  <a:lnTo>
                    <a:pt x="1135644" y="219444"/>
                  </a:lnTo>
                  <a:lnTo>
                    <a:pt x="1133738" y="219444"/>
                  </a:lnTo>
                  <a:lnTo>
                    <a:pt x="750948" y="219444"/>
                  </a:lnTo>
                  <a:lnTo>
                    <a:pt x="748724" y="219444"/>
                  </a:lnTo>
                  <a:close/>
                  <a:moveTo>
                    <a:pt x="748724" y="141751"/>
                  </a:moveTo>
                  <a:lnTo>
                    <a:pt x="746818" y="142702"/>
                  </a:lnTo>
                  <a:lnTo>
                    <a:pt x="744912" y="143336"/>
                  </a:lnTo>
                  <a:lnTo>
                    <a:pt x="743641" y="144922"/>
                  </a:lnTo>
                  <a:lnTo>
                    <a:pt x="742053" y="146191"/>
                  </a:lnTo>
                  <a:lnTo>
                    <a:pt x="741417" y="148093"/>
                  </a:lnTo>
                  <a:lnTo>
                    <a:pt x="740464" y="150630"/>
                  </a:lnTo>
                  <a:lnTo>
                    <a:pt x="740464" y="152216"/>
                  </a:lnTo>
                  <a:lnTo>
                    <a:pt x="740464" y="154753"/>
                  </a:lnTo>
                  <a:lnTo>
                    <a:pt x="741417" y="156972"/>
                  </a:lnTo>
                  <a:lnTo>
                    <a:pt x="742053" y="158875"/>
                  </a:lnTo>
                  <a:lnTo>
                    <a:pt x="743641" y="160144"/>
                  </a:lnTo>
                  <a:lnTo>
                    <a:pt x="744912" y="161729"/>
                  </a:lnTo>
                  <a:lnTo>
                    <a:pt x="746818" y="162363"/>
                  </a:lnTo>
                  <a:lnTo>
                    <a:pt x="748724" y="163315"/>
                  </a:lnTo>
                  <a:lnTo>
                    <a:pt x="750948" y="163315"/>
                  </a:lnTo>
                  <a:lnTo>
                    <a:pt x="1133738" y="163315"/>
                  </a:lnTo>
                  <a:lnTo>
                    <a:pt x="1135644" y="163315"/>
                  </a:lnTo>
                  <a:lnTo>
                    <a:pt x="1137868" y="162363"/>
                  </a:lnTo>
                  <a:lnTo>
                    <a:pt x="1139456" y="161729"/>
                  </a:lnTo>
                  <a:lnTo>
                    <a:pt x="1141045" y="160144"/>
                  </a:lnTo>
                  <a:lnTo>
                    <a:pt x="1142316" y="158875"/>
                  </a:lnTo>
                  <a:lnTo>
                    <a:pt x="1143586" y="156972"/>
                  </a:lnTo>
                  <a:lnTo>
                    <a:pt x="1143904" y="154753"/>
                  </a:lnTo>
                  <a:lnTo>
                    <a:pt x="1144222" y="152216"/>
                  </a:lnTo>
                  <a:lnTo>
                    <a:pt x="1143904" y="150630"/>
                  </a:lnTo>
                  <a:lnTo>
                    <a:pt x="1143586" y="148093"/>
                  </a:lnTo>
                  <a:lnTo>
                    <a:pt x="1142316" y="146191"/>
                  </a:lnTo>
                  <a:lnTo>
                    <a:pt x="1141045" y="144922"/>
                  </a:lnTo>
                  <a:lnTo>
                    <a:pt x="1139456" y="143336"/>
                  </a:lnTo>
                  <a:lnTo>
                    <a:pt x="1137868" y="142702"/>
                  </a:lnTo>
                  <a:lnTo>
                    <a:pt x="1135644" y="141751"/>
                  </a:lnTo>
                  <a:lnTo>
                    <a:pt x="1133738" y="141751"/>
                  </a:lnTo>
                  <a:lnTo>
                    <a:pt x="750948" y="141751"/>
                  </a:lnTo>
                  <a:lnTo>
                    <a:pt x="748724" y="141751"/>
                  </a:lnTo>
                  <a:close/>
                  <a:moveTo>
                    <a:pt x="789068" y="0"/>
                  </a:moveTo>
                  <a:lnTo>
                    <a:pt x="1085770" y="0"/>
                  </a:lnTo>
                  <a:lnTo>
                    <a:pt x="1093712" y="317"/>
                  </a:lnTo>
                  <a:lnTo>
                    <a:pt x="1101336" y="635"/>
                  </a:lnTo>
                  <a:lnTo>
                    <a:pt x="1108960" y="1903"/>
                  </a:lnTo>
                  <a:lnTo>
                    <a:pt x="1116267" y="2854"/>
                  </a:lnTo>
                  <a:lnTo>
                    <a:pt x="1123573" y="4757"/>
                  </a:lnTo>
                  <a:lnTo>
                    <a:pt x="1130562" y="6660"/>
                  </a:lnTo>
                  <a:lnTo>
                    <a:pt x="1137868" y="8879"/>
                  </a:lnTo>
                  <a:lnTo>
                    <a:pt x="1144539" y="12051"/>
                  </a:lnTo>
                  <a:lnTo>
                    <a:pt x="1151210" y="14905"/>
                  </a:lnTo>
                  <a:lnTo>
                    <a:pt x="1157881" y="18393"/>
                  </a:lnTo>
                  <a:lnTo>
                    <a:pt x="1164235" y="21564"/>
                  </a:lnTo>
                  <a:lnTo>
                    <a:pt x="1170270" y="25687"/>
                  </a:lnTo>
                  <a:lnTo>
                    <a:pt x="1176306" y="29809"/>
                  </a:lnTo>
                  <a:lnTo>
                    <a:pt x="1181706" y="34566"/>
                  </a:lnTo>
                  <a:lnTo>
                    <a:pt x="1187424" y="39006"/>
                  </a:lnTo>
                  <a:lnTo>
                    <a:pt x="1192507" y="44079"/>
                  </a:lnTo>
                  <a:lnTo>
                    <a:pt x="1197590" y="49153"/>
                  </a:lnTo>
                  <a:lnTo>
                    <a:pt x="1202037" y="54861"/>
                  </a:lnTo>
                  <a:lnTo>
                    <a:pt x="1206802" y="60252"/>
                  </a:lnTo>
                  <a:lnTo>
                    <a:pt x="1210932" y="66277"/>
                  </a:lnTo>
                  <a:lnTo>
                    <a:pt x="1215062" y="72303"/>
                  </a:lnTo>
                  <a:lnTo>
                    <a:pt x="1218238" y="78645"/>
                  </a:lnTo>
                  <a:lnTo>
                    <a:pt x="1221733" y="84987"/>
                  </a:lnTo>
                  <a:lnTo>
                    <a:pt x="1224592" y="91964"/>
                  </a:lnTo>
                  <a:lnTo>
                    <a:pt x="1227768" y="98623"/>
                  </a:lnTo>
                  <a:lnTo>
                    <a:pt x="1229992" y="105917"/>
                  </a:lnTo>
                  <a:lnTo>
                    <a:pt x="1231898" y="112893"/>
                  </a:lnTo>
                  <a:lnTo>
                    <a:pt x="1233804" y="120187"/>
                  </a:lnTo>
                  <a:lnTo>
                    <a:pt x="1234757" y="127481"/>
                  </a:lnTo>
                  <a:lnTo>
                    <a:pt x="1236028" y="135092"/>
                  </a:lnTo>
                  <a:lnTo>
                    <a:pt x="1236345" y="143019"/>
                  </a:lnTo>
                  <a:lnTo>
                    <a:pt x="1236663" y="150630"/>
                  </a:lnTo>
                  <a:lnTo>
                    <a:pt x="1236663" y="296186"/>
                  </a:lnTo>
                  <a:lnTo>
                    <a:pt x="1236345" y="303797"/>
                  </a:lnTo>
                  <a:lnTo>
                    <a:pt x="1236028" y="311725"/>
                  </a:lnTo>
                  <a:lnTo>
                    <a:pt x="1234757" y="319019"/>
                  </a:lnTo>
                  <a:lnTo>
                    <a:pt x="1233804" y="326629"/>
                  </a:lnTo>
                  <a:lnTo>
                    <a:pt x="1231898" y="333606"/>
                  </a:lnTo>
                  <a:lnTo>
                    <a:pt x="1229992" y="340900"/>
                  </a:lnTo>
                  <a:lnTo>
                    <a:pt x="1227768" y="347876"/>
                  </a:lnTo>
                  <a:lnTo>
                    <a:pt x="1224592" y="354853"/>
                  </a:lnTo>
                  <a:lnTo>
                    <a:pt x="1221733" y="361512"/>
                  </a:lnTo>
                  <a:lnTo>
                    <a:pt x="1218238" y="367854"/>
                  </a:lnTo>
                  <a:lnTo>
                    <a:pt x="1215062" y="374197"/>
                  </a:lnTo>
                  <a:lnTo>
                    <a:pt x="1210932" y="380222"/>
                  </a:lnTo>
                  <a:lnTo>
                    <a:pt x="1206802" y="386247"/>
                  </a:lnTo>
                  <a:lnTo>
                    <a:pt x="1202037" y="391955"/>
                  </a:lnTo>
                  <a:lnTo>
                    <a:pt x="1197590" y="397346"/>
                  </a:lnTo>
                  <a:lnTo>
                    <a:pt x="1192507" y="402420"/>
                  </a:lnTo>
                  <a:lnTo>
                    <a:pt x="1187424" y="407811"/>
                  </a:lnTo>
                  <a:lnTo>
                    <a:pt x="1181706" y="412251"/>
                  </a:lnTo>
                  <a:lnTo>
                    <a:pt x="1176306" y="416690"/>
                  </a:lnTo>
                  <a:lnTo>
                    <a:pt x="1170270" y="420813"/>
                  </a:lnTo>
                  <a:lnTo>
                    <a:pt x="1164235" y="424935"/>
                  </a:lnTo>
                  <a:lnTo>
                    <a:pt x="1157881" y="428423"/>
                  </a:lnTo>
                  <a:lnTo>
                    <a:pt x="1151210" y="431912"/>
                  </a:lnTo>
                  <a:lnTo>
                    <a:pt x="1144539" y="434766"/>
                  </a:lnTo>
                  <a:lnTo>
                    <a:pt x="1137868" y="437303"/>
                  </a:lnTo>
                  <a:lnTo>
                    <a:pt x="1130562" y="440157"/>
                  </a:lnTo>
                  <a:lnTo>
                    <a:pt x="1123573" y="442059"/>
                  </a:lnTo>
                  <a:lnTo>
                    <a:pt x="1116267" y="443645"/>
                  </a:lnTo>
                  <a:lnTo>
                    <a:pt x="1108960" y="444914"/>
                  </a:lnTo>
                  <a:lnTo>
                    <a:pt x="1101336" y="446182"/>
                  </a:lnTo>
                  <a:lnTo>
                    <a:pt x="1093712" y="446499"/>
                  </a:lnTo>
                  <a:lnTo>
                    <a:pt x="1085770" y="446816"/>
                  </a:lnTo>
                  <a:lnTo>
                    <a:pt x="1060675" y="446816"/>
                  </a:lnTo>
                  <a:lnTo>
                    <a:pt x="1084500" y="523875"/>
                  </a:lnTo>
                  <a:lnTo>
                    <a:pt x="945996" y="446816"/>
                  </a:lnTo>
                  <a:lnTo>
                    <a:pt x="789068" y="446816"/>
                  </a:lnTo>
                  <a:lnTo>
                    <a:pt x="781444" y="446499"/>
                  </a:lnTo>
                  <a:lnTo>
                    <a:pt x="773502" y="446182"/>
                  </a:lnTo>
                  <a:lnTo>
                    <a:pt x="766196" y="444914"/>
                  </a:lnTo>
                  <a:lnTo>
                    <a:pt x="758889" y="443645"/>
                  </a:lnTo>
                  <a:lnTo>
                    <a:pt x="751583" y="442059"/>
                  </a:lnTo>
                  <a:lnTo>
                    <a:pt x="744277" y="440157"/>
                  </a:lnTo>
                  <a:lnTo>
                    <a:pt x="737288" y="437303"/>
                  </a:lnTo>
                  <a:lnTo>
                    <a:pt x="730299" y="434766"/>
                  </a:lnTo>
                  <a:lnTo>
                    <a:pt x="723946" y="431912"/>
                  </a:lnTo>
                  <a:lnTo>
                    <a:pt x="717275" y="428423"/>
                  </a:lnTo>
                  <a:lnTo>
                    <a:pt x="710921" y="424935"/>
                  </a:lnTo>
                  <a:lnTo>
                    <a:pt x="704886" y="420813"/>
                  </a:lnTo>
                  <a:lnTo>
                    <a:pt x="698850" y="416690"/>
                  </a:lnTo>
                  <a:lnTo>
                    <a:pt x="693132" y="412251"/>
                  </a:lnTo>
                  <a:lnTo>
                    <a:pt x="687731" y="407811"/>
                  </a:lnTo>
                  <a:lnTo>
                    <a:pt x="682649" y="402420"/>
                  </a:lnTo>
                  <a:lnTo>
                    <a:pt x="677566" y="397346"/>
                  </a:lnTo>
                  <a:lnTo>
                    <a:pt x="672801" y="391955"/>
                  </a:lnTo>
                  <a:lnTo>
                    <a:pt x="668354" y="386247"/>
                  </a:lnTo>
                  <a:lnTo>
                    <a:pt x="664224" y="380222"/>
                  </a:lnTo>
                  <a:lnTo>
                    <a:pt x="660094" y="374197"/>
                  </a:lnTo>
                  <a:lnTo>
                    <a:pt x="656600" y="367854"/>
                  </a:lnTo>
                  <a:lnTo>
                    <a:pt x="653106" y="361512"/>
                  </a:lnTo>
                  <a:lnTo>
                    <a:pt x="650247" y="354853"/>
                  </a:lnTo>
                  <a:lnTo>
                    <a:pt x="647705" y="347876"/>
                  </a:lnTo>
                  <a:lnTo>
                    <a:pt x="644846" y="340900"/>
                  </a:lnTo>
                  <a:lnTo>
                    <a:pt x="642940" y="333606"/>
                  </a:lnTo>
                  <a:lnTo>
                    <a:pt x="641669" y="326629"/>
                  </a:lnTo>
                  <a:lnTo>
                    <a:pt x="640081" y="319019"/>
                  </a:lnTo>
                  <a:lnTo>
                    <a:pt x="638810" y="311725"/>
                  </a:lnTo>
                  <a:lnTo>
                    <a:pt x="638493" y="303797"/>
                  </a:lnTo>
                  <a:lnTo>
                    <a:pt x="638175" y="296186"/>
                  </a:lnTo>
                  <a:lnTo>
                    <a:pt x="638175" y="150630"/>
                  </a:lnTo>
                  <a:lnTo>
                    <a:pt x="638493" y="143019"/>
                  </a:lnTo>
                  <a:lnTo>
                    <a:pt x="638810" y="135092"/>
                  </a:lnTo>
                  <a:lnTo>
                    <a:pt x="640081" y="127481"/>
                  </a:lnTo>
                  <a:lnTo>
                    <a:pt x="641669" y="120187"/>
                  </a:lnTo>
                  <a:lnTo>
                    <a:pt x="642940" y="112893"/>
                  </a:lnTo>
                  <a:lnTo>
                    <a:pt x="644846" y="105917"/>
                  </a:lnTo>
                  <a:lnTo>
                    <a:pt x="647705" y="98623"/>
                  </a:lnTo>
                  <a:lnTo>
                    <a:pt x="650247" y="91964"/>
                  </a:lnTo>
                  <a:lnTo>
                    <a:pt x="653106" y="84987"/>
                  </a:lnTo>
                  <a:lnTo>
                    <a:pt x="656600" y="78645"/>
                  </a:lnTo>
                  <a:lnTo>
                    <a:pt x="660094" y="72303"/>
                  </a:lnTo>
                  <a:lnTo>
                    <a:pt x="664224" y="66277"/>
                  </a:lnTo>
                  <a:lnTo>
                    <a:pt x="668354" y="60252"/>
                  </a:lnTo>
                  <a:lnTo>
                    <a:pt x="672801" y="54861"/>
                  </a:lnTo>
                  <a:lnTo>
                    <a:pt x="677566" y="49153"/>
                  </a:lnTo>
                  <a:lnTo>
                    <a:pt x="682649" y="44079"/>
                  </a:lnTo>
                  <a:lnTo>
                    <a:pt x="687731" y="39006"/>
                  </a:lnTo>
                  <a:lnTo>
                    <a:pt x="693132" y="34566"/>
                  </a:lnTo>
                  <a:lnTo>
                    <a:pt x="698850" y="29809"/>
                  </a:lnTo>
                  <a:lnTo>
                    <a:pt x="704886" y="25687"/>
                  </a:lnTo>
                  <a:lnTo>
                    <a:pt x="710921" y="21564"/>
                  </a:lnTo>
                  <a:lnTo>
                    <a:pt x="717275" y="18393"/>
                  </a:lnTo>
                  <a:lnTo>
                    <a:pt x="723946" y="14905"/>
                  </a:lnTo>
                  <a:lnTo>
                    <a:pt x="730299" y="12051"/>
                  </a:lnTo>
                  <a:lnTo>
                    <a:pt x="737288" y="8879"/>
                  </a:lnTo>
                  <a:lnTo>
                    <a:pt x="744277" y="6660"/>
                  </a:lnTo>
                  <a:lnTo>
                    <a:pt x="751583" y="4757"/>
                  </a:lnTo>
                  <a:lnTo>
                    <a:pt x="758889" y="2854"/>
                  </a:lnTo>
                  <a:lnTo>
                    <a:pt x="766196" y="1903"/>
                  </a:lnTo>
                  <a:lnTo>
                    <a:pt x="773502" y="635"/>
                  </a:lnTo>
                  <a:lnTo>
                    <a:pt x="781444" y="317"/>
                  </a:lnTo>
                  <a:lnTo>
                    <a:pt x="789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Rectangle 5"/>
            <p:cNvSpPr/>
            <p:nvPr/>
          </p:nvSpPr>
          <p:spPr bwMode="auto">
            <a:xfrm>
              <a:off x="4163646" y="3364468"/>
              <a:ext cx="1715560" cy="158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受众广、中文文档完善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12659" y="1139382"/>
            <a:ext cx="1533539" cy="3234374"/>
            <a:chOff x="6283545" y="1519176"/>
            <a:chExt cx="2044719" cy="4312498"/>
          </a:xfrm>
        </p:grpSpPr>
        <p:sp>
          <p:nvSpPr>
            <p:cNvPr id="51" name="圆角矩形 50"/>
            <p:cNvSpPr/>
            <p:nvPr/>
          </p:nvSpPr>
          <p:spPr>
            <a:xfrm>
              <a:off x="6283545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550661" y="1701002"/>
              <a:ext cx="1510486" cy="1510484"/>
            </a:xfrm>
            <a:prstGeom prst="ellipse">
              <a:avLst/>
            </a:prstGeom>
            <a:solidFill>
              <a:schemeClr val="accent3"/>
            </a:solidFill>
            <a:ln w="14288" cap="flat">
              <a:noFill/>
              <a:prstDash val="solid"/>
              <a:miter lim="800000"/>
            </a:ln>
            <a:effectLst>
              <a:innerShdw blurRad="88900" dist="889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693909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661827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038042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6474875" y="5207576"/>
              <a:ext cx="1662059" cy="31862"/>
              <a:chOff x="3060700" y="4724400"/>
              <a:chExt cx="5955507" cy="7880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KSO_Shape"/>
            <p:cNvSpPr/>
            <p:nvPr/>
          </p:nvSpPr>
          <p:spPr bwMode="auto">
            <a:xfrm>
              <a:off x="7036018" y="2207477"/>
              <a:ext cx="539772" cy="408428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Rectangle 5"/>
            <p:cNvSpPr/>
            <p:nvPr/>
          </p:nvSpPr>
          <p:spPr bwMode="auto">
            <a:xfrm>
              <a:off x="6448124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依赖</a:t>
              </a:r>
              <a:r>
                <a:rPr lang="en-US" altLang="zh-CN" dirty="0"/>
                <a:t>JDK</a:t>
              </a:r>
              <a:r>
                <a:rPr lang="zh-CN" altLang="en-US" dirty="0"/>
                <a:t>版本低，仅信赖于</a:t>
              </a:r>
              <a:r>
                <a:rPr lang="en-US" altLang="zh-CN" dirty="0"/>
                <a:t>JDK1.5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6018" y="1139382"/>
            <a:ext cx="1533539" cy="3234374"/>
            <a:chOff x="8568023" y="1519176"/>
            <a:chExt cx="2044719" cy="4312498"/>
          </a:xfrm>
        </p:grpSpPr>
        <p:sp>
          <p:nvSpPr>
            <p:cNvPr id="57" name="圆角矩形 56"/>
            <p:cNvSpPr/>
            <p:nvPr/>
          </p:nvSpPr>
          <p:spPr>
            <a:xfrm>
              <a:off x="8568023" y="1519176"/>
              <a:ext cx="2044719" cy="431249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8835139" y="1701002"/>
              <a:ext cx="1510486" cy="1510484"/>
            </a:xfrm>
            <a:prstGeom prst="ellipse">
              <a:avLst/>
            </a:prstGeom>
            <a:solidFill>
              <a:schemeClr val="accent4"/>
            </a:solidFill>
            <a:ln w="14288" cap="flat">
              <a:noFill/>
              <a:prstDash val="solid"/>
              <a:miter lim="800000"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978387" y="1836279"/>
              <a:ext cx="1223990" cy="122399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946305" y="1804197"/>
              <a:ext cx="1288155" cy="1288153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000" dirty="0">
                <a:solidFill>
                  <a:srgbClr val="0087C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330535" y="5185494"/>
              <a:ext cx="72926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8759353" y="5186696"/>
              <a:ext cx="1662059" cy="31862"/>
              <a:chOff x="3060700" y="4724400"/>
              <a:chExt cx="5955507" cy="7880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060700" y="4732280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KSO_Shape"/>
            <p:cNvSpPr/>
            <p:nvPr/>
          </p:nvSpPr>
          <p:spPr bwMode="auto">
            <a:xfrm>
              <a:off x="9258256" y="2172770"/>
              <a:ext cx="664252" cy="463922"/>
            </a:xfrm>
            <a:custGeom>
              <a:avLst/>
              <a:gdLst>
                <a:gd name="T0" fmla="*/ 1391139 w 4254"/>
                <a:gd name="T1" fmla="*/ 144776 h 2969"/>
                <a:gd name="T2" fmla="*/ 1364476 w 4254"/>
                <a:gd name="T3" fmla="*/ 0 h 2969"/>
                <a:gd name="T4" fmla="*/ 501944 w 4254"/>
                <a:gd name="T5" fmla="*/ 622705 h 2969"/>
                <a:gd name="T6" fmla="*/ 0 w 4254"/>
                <a:gd name="T7" fmla="*/ 1256840 h 2969"/>
                <a:gd name="T8" fmla="*/ 717366 w 4254"/>
                <a:gd name="T9" fmla="*/ 622705 h 2969"/>
                <a:gd name="T10" fmla="*/ 1335697 w 4254"/>
                <a:gd name="T11" fmla="*/ 496979 h 2969"/>
                <a:gd name="T12" fmla="*/ 1495252 w 4254"/>
                <a:gd name="T13" fmla="*/ 496979 h 2969"/>
                <a:gd name="T14" fmla="*/ 422378 w 4254"/>
                <a:gd name="T15" fmla="*/ 679853 h 2969"/>
                <a:gd name="T16" fmla="*/ 2116 w 4254"/>
                <a:gd name="T17" fmla="*/ 710756 h 2969"/>
                <a:gd name="T18" fmla="*/ 33435 w 4254"/>
                <a:gd name="T19" fmla="*/ 380566 h 2969"/>
                <a:gd name="T20" fmla="*/ 360587 w 4254"/>
                <a:gd name="T21" fmla="*/ 648951 h 2969"/>
                <a:gd name="T22" fmla="*/ 360587 w 4254"/>
                <a:gd name="T23" fmla="*/ 546084 h 2969"/>
                <a:gd name="T24" fmla="*/ 86761 w 4254"/>
                <a:gd name="T25" fmla="*/ 442794 h 2969"/>
                <a:gd name="T26" fmla="*/ 64330 w 4254"/>
                <a:gd name="T27" fmla="*/ 442794 h 2969"/>
                <a:gd name="T28" fmla="*/ 155747 w 4254"/>
                <a:gd name="T29" fmla="*/ 442794 h 2969"/>
                <a:gd name="T30" fmla="*/ 188335 w 4254"/>
                <a:gd name="T31" fmla="*/ 442794 h 2969"/>
                <a:gd name="T32" fmla="*/ 64330 w 4254"/>
                <a:gd name="T33" fmla="*/ 581643 h 2969"/>
                <a:gd name="T34" fmla="*/ 391483 w 4254"/>
                <a:gd name="T35" fmla="*/ 761131 h 2969"/>
                <a:gd name="T36" fmla="*/ 422378 w 4254"/>
                <a:gd name="T37" fmla="*/ 1091321 h 2969"/>
                <a:gd name="T38" fmla="*/ 2116 w 4254"/>
                <a:gd name="T39" fmla="*/ 1060419 h 2969"/>
                <a:gd name="T40" fmla="*/ 391483 w 4254"/>
                <a:gd name="T41" fmla="*/ 761131 h 2969"/>
                <a:gd name="T42" fmla="*/ 325883 w 4254"/>
                <a:gd name="T43" fmla="*/ 1029093 h 2969"/>
                <a:gd name="T44" fmla="*/ 325883 w 4254"/>
                <a:gd name="T45" fmla="*/ 822936 h 2969"/>
                <a:gd name="T46" fmla="*/ 155323 w 4254"/>
                <a:gd name="T47" fmla="*/ 1029093 h 2969"/>
                <a:gd name="T48" fmla="*/ 86761 w 4254"/>
                <a:gd name="T49" fmla="*/ 822936 h 2969"/>
                <a:gd name="T50" fmla="*/ 224309 w 4254"/>
                <a:gd name="T51" fmla="*/ 1029093 h 2969"/>
                <a:gd name="T52" fmla="*/ 224732 w 4254"/>
                <a:gd name="T53" fmla="*/ 822936 h 2969"/>
                <a:gd name="T54" fmla="*/ 86761 w 4254"/>
                <a:gd name="T55" fmla="*/ 1029093 h 2969"/>
                <a:gd name="T56" fmla="*/ 1288295 w 4254"/>
                <a:gd name="T57" fmla="*/ 761131 h 2969"/>
                <a:gd name="T58" fmla="*/ 1257400 w 4254"/>
                <a:gd name="T59" fmla="*/ 1091321 h 2969"/>
                <a:gd name="T60" fmla="*/ 868033 w 4254"/>
                <a:gd name="T61" fmla="*/ 792034 h 2969"/>
                <a:gd name="T62" fmla="*/ 1159212 w 4254"/>
                <a:gd name="T63" fmla="*/ 822936 h 2969"/>
                <a:gd name="T64" fmla="*/ 1123238 w 4254"/>
                <a:gd name="T65" fmla="*/ 822936 h 2969"/>
                <a:gd name="T66" fmla="*/ 1226505 w 4254"/>
                <a:gd name="T67" fmla="*/ 822936 h 2969"/>
                <a:gd name="T68" fmla="*/ 985267 w 4254"/>
                <a:gd name="T69" fmla="*/ 1029093 h 2969"/>
                <a:gd name="T70" fmla="*/ 1053829 w 4254"/>
                <a:gd name="T71" fmla="*/ 1029093 h 2969"/>
                <a:gd name="T72" fmla="*/ 1053829 w 4254"/>
                <a:gd name="T73" fmla="*/ 1029093 h 2969"/>
                <a:gd name="T74" fmla="*/ 1159212 w 4254"/>
                <a:gd name="T75" fmla="*/ 1029093 h 2969"/>
                <a:gd name="T76" fmla="*/ 930247 w 4254"/>
                <a:gd name="T77" fmla="*/ 1029093 h 2969"/>
                <a:gd name="T78" fmla="*/ 1799551 w 4254"/>
                <a:gd name="T79" fmla="*/ 792034 h 2969"/>
                <a:gd name="T80" fmla="*/ 1410184 w 4254"/>
                <a:gd name="T81" fmla="*/ 1091321 h 2969"/>
                <a:gd name="T82" fmla="*/ 1379289 w 4254"/>
                <a:gd name="T83" fmla="*/ 761131 h 2969"/>
                <a:gd name="T84" fmla="*/ 1737337 w 4254"/>
                <a:gd name="T85" fmla="*/ 1024013 h 2969"/>
                <a:gd name="T86" fmla="*/ 1670467 w 4254"/>
                <a:gd name="T87" fmla="*/ 822936 h 2969"/>
                <a:gd name="T88" fmla="*/ 1737337 w 4254"/>
                <a:gd name="T89" fmla="*/ 926650 h 2969"/>
                <a:gd name="T90" fmla="*/ 1441079 w 4254"/>
                <a:gd name="T91" fmla="*/ 864421 h 2969"/>
                <a:gd name="T92" fmla="*/ 1496099 w 4254"/>
                <a:gd name="T93" fmla="*/ 822936 h 2969"/>
                <a:gd name="T94" fmla="*/ 1634070 w 4254"/>
                <a:gd name="T95" fmla="*/ 1029093 h 2969"/>
                <a:gd name="T96" fmla="*/ 1634070 w 4254"/>
                <a:gd name="T97" fmla="*/ 1029093 h 2969"/>
                <a:gd name="T98" fmla="*/ 1441079 w 4254"/>
                <a:gd name="T99" fmla="*/ 962209 h 2969"/>
                <a:gd name="T100" fmla="*/ 1087687 w 4254"/>
                <a:gd name="T101" fmla="*/ 251876 h 2969"/>
                <a:gd name="T102" fmla="*/ 963259 w 4254"/>
                <a:gd name="T103" fmla="*/ 325111 h 2969"/>
                <a:gd name="T104" fmla="*/ 838408 w 4254"/>
                <a:gd name="T105" fmla="*/ 368713 h 2969"/>
                <a:gd name="T106" fmla="*/ 770692 w 4254"/>
                <a:gd name="T107" fmla="*/ 356013 h 2969"/>
                <a:gd name="T108" fmla="*/ 877768 w 4254"/>
                <a:gd name="T109" fmla="*/ 316221 h 2969"/>
                <a:gd name="T110" fmla="*/ 1001772 w 4254"/>
                <a:gd name="T111" fmla="*/ 248066 h 2969"/>
                <a:gd name="T112" fmla="*/ 1156249 w 4254"/>
                <a:gd name="T113" fmla="*/ 184145 h 2969"/>
                <a:gd name="T114" fmla="*/ 1184605 w 4254"/>
                <a:gd name="T115" fmla="*/ 159592 h 2969"/>
                <a:gd name="T116" fmla="*/ 1325116 w 4254"/>
                <a:gd name="T117" fmla="*/ 97364 h 296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254" h="2969">
                  <a:moveTo>
                    <a:pt x="3533" y="1174"/>
                  </a:moveTo>
                  <a:cubicBezTo>
                    <a:pt x="3237" y="1174"/>
                    <a:pt x="3237" y="1174"/>
                    <a:pt x="3237" y="1174"/>
                  </a:cubicBezTo>
                  <a:cubicBezTo>
                    <a:pt x="3237" y="374"/>
                    <a:pt x="3237" y="374"/>
                    <a:pt x="3237" y="374"/>
                  </a:cubicBezTo>
                  <a:cubicBezTo>
                    <a:pt x="3287" y="342"/>
                    <a:pt x="3287" y="342"/>
                    <a:pt x="3287" y="342"/>
                  </a:cubicBezTo>
                  <a:cubicBezTo>
                    <a:pt x="3348" y="303"/>
                    <a:pt x="3348" y="303"/>
                    <a:pt x="3348" y="303"/>
                  </a:cubicBezTo>
                  <a:cubicBezTo>
                    <a:pt x="3321" y="237"/>
                    <a:pt x="3321" y="237"/>
                    <a:pt x="3321" y="237"/>
                  </a:cubicBezTo>
                  <a:cubicBezTo>
                    <a:pt x="3258" y="82"/>
                    <a:pt x="3258" y="82"/>
                    <a:pt x="3258" y="82"/>
                  </a:cubicBezTo>
                  <a:cubicBezTo>
                    <a:pt x="3224" y="0"/>
                    <a:pt x="3224" y="0"/>
                    <a:pt x="3224" y="0"/>
                  </a:cubicBezTo>
                  <a:cubicBezTo>
                    <a:pt x="3143" y="36"/>
                    <a:pt x="3143" y="36"/>
                    <a:pt x="3143" y="36"/>
                  </a:cubicBezTo>
                  <a:cubicBezTo>
                    <a:pt x="1402" y="807"/>
                    <a:pt x="1402" y="807"/>
                    <a:pt x="1402" y="807"/>
                  </a:cubicBezTo>
                  <a:cubicBezTo>
                    <a:pt x="1186" y="807"/>
                    <a:pt x="1186" y="807"/>
                    <a:pt x="1186" y="807"/>
                  </a:cubicBezTo>
                  <a:cubicBezTo>
                    <a:pt x="1186" y="1471"/>
                    <a:pt x="1186" y="1471"/>
                    <a:pt x="1186" y="1471"/>
                  </a:cubicBezTo>
                  <a:cubicBezTo>
                    <a:pt x="1301" y="1471"/>
                    <a:pt x="1301" y="1471"/>
                    <a:pt x="1301" y="1471"/>
                  </a:cubicBezTo>
                  <a:cubicBezTo>
                    <a:pt x="1301" y="2697"/>
                    <a:pt x="1301" y="2697"/>
                    <a:pt x="1301" y="2697"/>
                  </a:cubicBezTo>
                  <a:cubicBezTo>
                    <a:pt x="0" y="2697"/>
                    <a:pt x="0" y="2697"/>
                    <a:pt x="0" y="2697"/>
                  </a:cubicBezTo>
                  <a:cubicBezTo>
                    <a:pt x="0" y="2969"/>
                    <a:pt x="0" y="2969"/>
                    <a:pt x="0" y="2969"/>
                  </a:cubicBezTo>
                  <a:cubicBezTo>
                    <a:pt x="4254" y="2969"/>
                    <a:pt x="4254" y="2969"/>
                    <a:pt x="4254" y="2969"/>
                  </a:cubicBezTo>
                  <a:cubicBezTo>
                    <a:pt x="4254" y="2697"/>
                    <a:pt x="4254" y="2697"/>
                    <a:pt x="4254" y="2697"/>
                  </a:cubicBezTo>
                  <a:cubicBezTo>
                    <a:pt x="1695" y="2697"/>
                    <a:pt x="1695" y="2697"/>
                    <a:pt x="1695" y="2697"/>
                  </a:cubicBezTo>
                  <a:cubicBezTo>
                    <a:pt x="1695" y="1471"/>
                    <a:pt x="1695" y="1471"/>
                    <a:pt x="1695" y="1471"/>
                  </a:cubicBezTo>
                  <a:cubicBezTo>
                    <a:pt x="1821" y="1471"/>
                    <a:pt x="1821" y="1471"/>
                    <a:pt x="1821" y="1471"/>
                  </a:cubicBezTo>
                  <a:cubicBezTo>
                    <a:pt x="1821" y="1278"/>
                    <a:pt x="1821" y="1278"/>
                    <a:pt x="1821" y="1278"/>
                  </a:cubicBezTo>
                  <a:cubicBezTo>
                    <a:pt x="3156" y="426"/>
                    <a:pt x="3156" y="426"/>
                    <a:pt x="3156" y="426"/>
                  </a:cubicBezTo>
                  <a:cubicBezTo>
                    <a:pt x="3156" y="1174"/>
                    <a:pt x="3156" y="1174"/>
                    <a:pt x="3156" y="1174"/>
                  </a:cubicBezTo>
                  <a:cubicBezTo>
                    <a:pt x="2855" y="1174"/>
                    <a:pt x="2855" y="1174"/>
                    <a:pt x="2855" y="1174"/>
                  </a:cubicBezTo>
                  <a:cubicBezTo>
                    <a:pt x="2855" y="1662"/>
                    <a:pt x="2855" y="1662"/>
                    <a:pt x="2855" y="1662"/>
                  </a:cubicBezTo>
                  <a:cubicBezTo>
                    <a:pt x="3533" y="1662"/>
                    <a:pt x="3533" y="1662"/>
                    <a:pt x="3533" y="1662"/>
                  </a:cubicBezTo>
                  <a:cubicBezTo>
                    <a:pt x="3533" y="1174"/>
                    <a:pt x="3533" y="1174"/>
                    <a:pt x="3533" y="1174"/>
                  </a:cubicBezTo>
                  <a:close/>
                  <a:moveTo>
                    <a:pt x="925" y="899"/>
                  </a:moveTo>
                  <a:cubicBezTo>
                    <a:pt x="998" y="899"/>
                    <a:pt x="998" y="899"/>
                    <a:pt x="998" y="899"/>
                  </a:cubicBezTo>
                  <a:cubicBezTo>
                    <a:pt x="998" y="972"/>
                    <a:pt x="998" y="972"/>
                    <a:pt x="998" y="972"/>
                  </a:cubicBezTo>
                  <a:cubicBezTo>
                    <a:pt x="998" y="1606"/>
                    <a:pt x="998" y="1606"/>
                    <a:pt x="998" y="1606"/>
                  </a:cubicBezTo>
                  <a:cubicBezTo>
                    <a:pt x="998" y="1679"/>
                    <a:pt x="998" y="1679"/>
                    <a:pt x="998" y="1679"/>
                  </a:cubicBezTo>
                  <a:cubicBezTo>
                    <a:pt x="925" y="1679"/>
                    <a:pt x="925" y="1679"/>
                    <a:pt x="925" y="1679"/>
                  </a:cubicBezTo>
                  <a:cubicBezTo>
                    <a:pt x="79" y="1679"/>
                    <a:pt x="79" y="1679"/>
                    <a:pt x="79" y="1679"/>
                  </a:cubicBezTo>
                  <a:cubicBezTo>
                    <a:pt x="5" y="1679"/>
                    <a:pt x="5" y="1679"/>
                    <a:pt x="5" y="1679"/>
                  </a:cubicBezTo>
                  <a:cubicBezTo>
                    <a:pt x="5" y="1606"/>
                    <a:pt x="5" y="1606"/>
                    <a:pt x="5" y="1606"/>
                  </a:cubicBezTo>
                  <a:cubicBezTo>
                    <a:pt x="5" y="972"/>
                    <a:pt x="5" y="972"/>
                    <a:pt x="5" y="972"/>
                  </a:cubicBezTo>
                  <a:cubicBezTo>
                    <a:pt x="5" y="899"/>
                    <a:pt x="5" y="899"/>
                    <a:pt x="5" y="899"/>
                  </a:cubicBezTo>
                  <a:cubicBezTo>
                    <a:pt x="79" y="899"/>
                    <a:pt x="79" y="899"/>
                    <a:pt x="79" y="899"/>
                  </a:cubicBezTo>
                  <a:cubicBezTo>
                    <a:pt x="925" y="899"/>
                    <a:pt x="925" y="899"/>
                    <a:pt x="925" y="899"/>
                  </a:cubicBezTo>
                  <a:close/>
                  <a:moveTo>
                    <a:pt x="693" y="1046"/>
                  </a:moveTo>
                  <a:cubicBezTo>
                    <a:pt x="852" y="1521"/>
                    <a:pt x="852" y="1521"/>
                    <a:pt x="852" y="1521"/>
                  </a:cubicBezTo>
                  <a:cubicBezTo>
                    <a:pt x="852" y="1533"/>
                    <a:pt x="852" y="1533"/>
                    <a:pt x="852" y="1533"/>
                  </a:cubicBezTo>
                  <a:cubicBezTo>
                    <a:pt x="770" y="1533"/>
                    <a:pt x="770" y="1533"/>
                    <a:pt x="770" y="1533"/>
                  </a:cubicBezTo>
                  <a:cubicBezTo>
                    <a:pt x="608" y="1046"/>
                    <a:pt x="608" y="1046"/>
                    <a:pt x="608" y="1046"/>
                  </a:cubicBezTo>
                  <a:cubicBezTo>
                    <a:pt x="693" y="1046"/>
                    <a:pt x="693" y="1046"/>
                    <a:pt x="693" y="1046"/>
                  </a:cubicBezTo>
                  <a:close/>
                  <a:moveTo>
                    <a:pt x="852" y="1290"/>
                  </a:moveTo>
                  <a:cubicBezTo>
                    <a:pt x="770" y="1046"/>
                    <a:pt x="770" y="1046"/>
                    <a:pt x="770" y="1046"/>
                  </a:cubicBezTo>
                  <a:cubicBezTo>
                    <a:pt x="852" y="1046"/>
                    <a:pt x="852" y="1046"/>
                    <a:pt x="852" y="1046"/>
                  </a:cubicBezTo>
                  <a:cubicBezTo>
                    <a:pt x="852" y="1290"/>
                    <a:pt x="852" y="1290"/>
                    <a:pt x="852" y="1290"/>
                  </a:cubicBezTo>
                  <a:close/>
                  <a:moveTo>
                    <a:pt x="205" y="1046"/>
                  </a:moveTo>
                  <a:cubicBezTo>
                    <a:pt x="367" y="1533"/>
                    <a:pt x="367" y="1533"/>
                    <a:pt x="367" y="1533"/>
                  </a:cubicBezTo>
                  <a:cubicBezTo>
                    <a:pt x="281" y="1533"/>
                    <a:pt x="281" y="1533"/>
                    <a:pt x="281" y="1533"/>
                  </a:cubicBezTo>
                  <a:cubicBezTo>
                    <a:pt x="152" y="1143"/>
                    <a:pt x="152" y="1143"/>
                    <a:pt x="152" y="1143"/>
                  </a:cubicBezTo>
                  <a:cubicBezTo>
                    <a:pt x="152" y="1046"/>
                    <a:pt x="152" y="1046"/>
                    <a:pt x="152" y="1046"/>
                  </a:cubicBezTo>
                  <a:cubicBezTo>
                    <a:pt x="205" y="1046"/>
                    <a:pt x="205" y="1046"/>
                    <a:pt x="205" y="1046"/>
                  </a:cubicBezTo>
                  <a:close/>
                  <a:moveTo>
                    <a:pt x="444" y="1533"/>
                  </a:moveTo>
                  <a:cubicBezTo>
                    <a:pt x="282" y="1046"/>
                    <a:pt x="282" y="1046"/>
                    <a:pt x="282" y="1046"/>
                  </a:cubicBezTo>
                  <a:cubicBezTo>
                    <a:pt x="368" y="1046"/>
                    <a:pt x="368" y="1046"/>
                    <a:pt x="368" y="1046"/>
                  </a:cubicBezTo>
                  <a:cubicBezTo>
                    <a:pt x="530" y="1533"/>
                    <a:pt x="530" y="1533"/>
                    <a:pt x="530" y="1533"/>
                  </a:cubicBezTo>
                  <a:cubicBezTo>
                    <a:pt x="444" y="1533"/>
                    <a:pt x="444" y="1533"/>
                    <a:pt x="444" y="1533"/>
                  </a:cubicBezTo>
                  <a:close/>
                  <a:moveTo>
                    <a:pt x="607" y="1533"/>
                  </a:moveTo>
                  <a:cubicBezTo>
                    <a:pt x="445" y="1046"/>
                    <a:pt x="445" y="1046"/>
                    <a:pt x="445" y="1046"/>
                  </a:cubicBezTo>
                  <a:cubicBezTo>
                    <a:pt x="531" y="1046"/>
                    <a:pt x="531" y="1046"/>
                    <a:pt x="531" y="1046"/>
                  </a:cubicBezTo>
                  <a:cubicBezTo>
                    <a:pt x="693" y="1533"/>
                    <a:pt x="693" y="1533"/>
                    <a:pt x="693" y="1533"/>
                  </a:cubicBezTo>
                  <a:cubicBezTo>
                    <a:pt x="607" y="1533"/>
                    <a:pt x="607" y="1533"/>
                    <a:pt x="607" y="1533"/>
                  </a:cubicBezTo>
                  <a:close/>
                  <a:moveTo>
                    <a:pt x="152" y="1374"/>
                  </a:moveTo>
                  <a:cubicBezTo>
                    <a:pt x="205" y="1533"/>
                    <a:pt x="205" y="1533"/>
                    <a:pt x="205" y="1533"/>
                  </a:cubicBezTo>
                  <a:cubicBezTo>
                    <a:pt x="152" y="1533"/>
                    <a:pt x="152" y="1533"/>
                    <a:pt x="152" y="1533"/>
                  </a:cubicBezTo>
                  <a:cubicBezTo>
                    <a:pt x="152" y="1374"/>
                    <a:pt x="152" y="1374"/>
                    <a:pt x="152" y="1374"/>
                  </a:cubicBezTo>
                  <a:close/>
                  <a:moveTo>
                    <a:pt x="925" y="1798"/>
                  </a:moveTo>
                  <a:cubicBezTo>
                    <a:pt x="998" y="1798"/>
                    <a:pt x="998" y="1798"/>
                    <a:pt x="998" y="1798"/>
                  </a:cubicBezTo>
                  <a:cubicBezTo>
                    <a:pt x="998" y="1871"/>
                    <a:pt x="998" y="1871"/>
                    <a:pt x="998" y="1871"/>
                  </a:cubicBezTo>
                  <a:cubicBezTo>
                    <a:pt x="998" y="2505"/>
                    <a:pt x="998" y="2505"/>
                    <a:pt x="998" y="2505"/>
                  </a:cubicBezTo>
                  <a:cubicBezTo>
                    <a:pt x="998" y="2578"/>
                    <a:pt x="998" y="2578"/>
                    <a:pt x="998" y="2578"/>
                  </a:cubicBezTo>
                  <a:cubicBezTo>
                    <a:pt x="925" y="2578"/>
                    <a:pt x="925" y="2578"/>
                    <a:pt x="925" y="2578"/>
                  </a:cubicBezTo>
                  <a:cubicBezTo>
                    <a:pt x="79" y="2578"/>
                    <a:pt x="79" y="2578"/>
                    <a:pt x="79" y="2578"/>
                  </a:cubicBezTo>
                  <a:cubicBezTo>
                    <a:pt x="5" y="2578"/>
                    <a:pt x="5" y="2578"/>
                    <a:pt x="5" y="2578"/>
                  </a:cubicBezTo>
                  <a:cubicBezTo>
                    <a:pt x="5" y="2505"/>
                    <a:pt x="5" y="2505"/>
                    <a:pt x="5" y="2505"/>
                  </a:cubicBezTo>
                  <a:cubicBezTo>
                    <a:pt x="5" y="1871"/>
                    <a:pt x="5" y="1871"/>
                    <a:pt x="5" y="1871"/>
                  </a:cubicBezTo>
                  <a:cubicBezTo>
                    <a:pt x="5" y="1798"/>
                    <a:pt x="5" y="1798"/>
                    <a:pt x="5" y="1798"/>
                  </a:cubicBezTo>
                  <a:cubicBezTo>
                    <a:pt x="79" y="1798"/>
                    <a:pt x="79" y="1798"/>
                    <a:pt x="79" y="1798"/>
                  </a:cubicBezTo>
                  <a:cubicBezTo>
                    <a:pt x="925" y="1798"/>
                    <a:pt x="925" y="1798"/>
                    <a:pt x="925" y="1798"/>
                  </a:cubicBezTo>
                  <a:close/>
                  <a:moveTo>
                    <a:pt x="693" y="1944"/>
                  </a:moveTo>
                  <a:cubicBezTo>
                    <a:pt x="852" y="2419"/>
                    <a:pt x="852" y="2419"/>
                    <a:pt x="852" y="2419"/>
                  </a:cubicBezTo>
                  <a:cubicBezTo>
                    <a:pt x="852" y="2431"/>
                    <a:pt x="852" y="2431"/>
                    <a:pt x="852" y="2431"/>
                  </a:cubicBezTo>
                  <a:cubicBezTo>
                    <a:pt x="770" y="2431"/>
                    <a:pt x="770" y="2431"/>
                    <a:pt x="770" y="2431"/>
                  </a:cubicBezTo>
                  <a:cubicBezTo>
                    <a:pt x="608" y="1944"/>
                    <a:pt x="608" y="1944"/>
                    <a:pt x="608" y="1944"/>
                  </a:cubicBezTo>
                  <a:cubicBezTo>
                    <a:pt x="693" y="1944"/>
                    <a:pt x="693" y="1944"/>
                    <a:pt x="693" y="1944"/>
                  </a:cubicBezTo>
                  <a:close/>
                  <a:moveTo>
                    <a:pt x="852" y="2189"/>
                  </a:moveTo>
                  <a:cubicBezTo>
                    <a:pt x="770" y="1944"/>
                    <a:pt x="770" y="1944"/>
                    <a:pt x="770" y="1944"/>
                  </a:cubicBezTo>
                  <a:cubicBezTo>
                    <a:pt x="852" y="1944"/>
                    <a:pt x="852" y="1944"/>
                    <a:pt x="852" y="1944"/>
                  </a:cubicBezTo>
                  <a:cubicBezTo>
                    <a:pt x="852" y="2189"/>
                    <a:pt x="852" y="2189"/>
                    <a:pt x="852" y="2189"/>
                  </a:cubicBezTo>
                  <a:close/>
                  <a:moveTo>
                    <a:pt x="205" y="1944"/>
                  </a:moveTo>
                  <a:cubicBezTo>
                    <a:pt x="367" y="2431"/>
                    <a:pt x="367" y="2431"/>
                    <a:pt x="367" y="2431"/>
                  </a:cubicBezTo>
                  <a:cubicBezTo>
                    <a:pt x="281" y="2431"/>
                    <a:pt x="281" y="2431"/>
                    <a:pt x="281" y="2431"/>
                  </a:cubicBezTo>
                  <a:cubicBezTo>
                    <a:pt x="152" y="2042"/>
                    <a:pt x="152" y="2042"/>
                    <a:pt x="152" y="2042"/>
                  </a:cubicBezTo>
                  <a:cubicBezTo>
                    <a:pt x="152" y="1944"/>
                    <a:pt x="152" y="1944"/>
                    <a:pt x="152" y="1944"/>
                  </a:cubicBezTo>
                  <a:cubicBezTo>
                    <a:pt x="205" y="1944"/>
                    <a:pt x="205" y="1944"/>
                    <a:pt x="205" y="1944"/>
                  </a:cubicBezTo>
                  <a:close/>
                  <a:moveTo>
                    <a:pt x="444" y="2431"/>
                  </a:moveTo>
                  <a:cubicBezTo>
                    <a:pt x="282" y="1944"/>
                    <a:pt x="282" y="1944"/>
                    <a:pt x="282" y="1944"/>
                  </a:cubicBezTo>
                  <a:cubicBezTo>
                    <a:pt x="368" y="1944"/>
                    <a:pt x="368" y="1944"/>
                    <a:pt x="368" y="1944"/>
                  </a:cubicBezTo>
                  <a:cubicBezTo>
                    <a:pt x="530" y="2431"/>
                    <a:pt x="530" y="2431"/>
                    <a:pt x="530" y="2431"/>
                  </a:cubicBezTo>
                  <a:cubicBezTo>
                    <a:pt x="444" y="2431"/>
                    <a:pt x="444" y="2431"/>
                    <a:pt x="444" y="2431"/>
                  </a:cubicBezTo>
                  <a:close/>
                  <a:moveTo>
                    <a:pt x="607" y="2431"/>
                  </a:moveTo>
                  <a:cubicBezTo>
                    <a:pt x="445" y="1944"/>
                    <a:pt x="445" y="1944"/>
                    <a:pt x="445" y="1944"/>
                  </a:cubicBezTo>
                  <a:cubicBezTo>
                    <a:pt x="531" y="1944"/>
                    <a:pt x="531" y="1944"/>
                    <a:pt x="531" y="1944"/>
                  </a:cubicBezTo>
                  <a:cubicBezTo>
                    <a:pt x="693" y="2431"/>
                    <a:pt x="693" y="2431"/>
                    <a:pt x="693" y="2431"/>
                  </a:cubicBezTo>
                  <a:cubicBezTo>
                    <a:pt x="607" y="2431"/>
                    <a:pt x="607" y="2431"/>
                    <a:pt x="607" y="2431"/>
                  </a:cubicBezTo>
                  <a:close/>
                  <a:moveTo>
                    <a:pt x="152" y="2273"/>
                  </a:moveTo>
                  <a:cubicBezTo>
                    <a:pt x="205" y="2431"/>
                    <a:pt x="205" y="2431"/>
                    <a:pt x="205" y="2431"/>
                  </a:cubicBezTo>
                  <a:cubicBezTo>
                    <a:pt x="152" y="2431"/>
                    <a:pt x="152" y="2431"/>
                    <a:pt x="152" y="2431"/>
                  </a:cubicBezTo>
                  <a:cubicBezTo>
                    <a:pt x="152" y="2273"/>
                    <a:pt x="152" y="2273"/>
                    <a:pt x="152" y="2273"/>
                  </a:cubicBezTo>
                  <a:close/>
                  <a:moveTo>
                    <a:pt x="2971" y="1798"/>
                  </a:moveTo>
                  <a:cubicBezTo>
                    <a:pt x="3044" y="1798"/>
                    <a:pt x="3044" y="1798"/>
                    <a:pt x="3044" y="1798"/>
                  </a:cubicBezTo>
                  <a:cubicBezTo>
                    <a:pt x="3044" y="1871"/>
                    <a:pt x="3044" y="1871"/>
                    <a:pt x="3044" y="1871"/>
                  </a:cubicBezTo>
                  <a:cubicBezTo>
                    <a:pt x="3044" y="2505"/>
                    <a:pt x="3044" y="2505"/>
                    <a:pt x="3044" y="2505"/>
                  </a:cubicBezTo>
                  <a:cubicBezTo>
                    <a:pt x="3044" y="2578"/>
                    <a:pt x="3044" y="2578"/>
                    <a:pt x="3044" y="2578"/>
                  </a:cubicBezTo>
                  <a:cubicBezTo>
                    <a:pt x="2971" y="2578"/>
                    <a:pt x="2971" y="2578"/>
                    <a:pt x="2971" y="2578"/>
                  </a:cubicBezTo>
                  <a:cubicBezTo>
                    <a:pt x="2124" y="2578"/>
                    <a:pt x="2124" y="2578"/>
                    <a:pt x="2124" y="2578"/>
                  </a:cubicBezTo>
                  <a:cubicBezTo>
                    <a:pt x="2051" y="2578"/>
                    <a:pt x="2051" y="2578"/>
                    <a:pt x="2051" y="2578"/>
                  </a:cubicBezTo>
                  <a:cubicBezTo>
                    <a:pt x="2051" y="2505"/>
                    <a:pt x="2051" y="2505"/>
                    <a:pt x="2051" y="2505"/>
                  </a:cubicBezTo>
                  <a:cubicBezTo>
                    <a:pt x="2051" y="1871"/>
                    <a:pt x="2051" y="1871"/>
                    <a:pt x="2051" y="1871"/>
                  </a:cubicBezTo>
                  <a:cubicBezTo>
                    <a:pt x="2051" y="1798"/>
                    <a:pt x="2051" y="1798"/>
                    <a:pt x="2051" y="1798"/>
                  </a:cubicBezTo>
                  <a:cubicBezTo>
                    <a:pt x="2124" y="1798"/>
                    <a:pt x="2124" y="1798"/>
                    <a:pt x="2124" y="1798"/>
                  </a:cubicBezTo>
                  <a:cubicBezTo>
                    <a:pt x="2971" y="1798"/>
                    <a:pt x="2971" y="1798"/>
                    <a:pt x="2971" y="1798"/>
                  </a:cubicBezTo>
                  <a:close/>
                  <a:moveTo>
                    <a:pt x="2739" y="1944"/>
                  </a:moveTo>
                  <a:cubicBezTo>
                    <a:pt x="2898" y="2419"/>
                    <a:pt x="2898" y="2419"/>
                    <a:pt x="2898" y="2419"/>
                  </a:cubicBezTo>
                  <a:cubicBezTo>
                    <a:pt x="2898" y="2431"/>
                    <a:pt x="2898" y="2431"/>
                    <a:pt x="2898" y="2431"/>
                  </a:cubicBezTo>
                  <a:cubicBezTo>
                    <a:pt x="2816" y="2431"/>
                    <a:pt x="2816" y="2431"/>
                    <a:pt x="2816" y="2431"/>
                  </a:cubicBezTo>
                  <a:cubicBezTo>
                    <a:pt x="2654" y="1944"/>
                    <a:pt x="2654" y="1944"/>
                    <a:pt x="2654" y="1944"/>
                  </a:cubicBezTo>
                  <a:cubicBezTo>
                    <a:pt x="2739" y="1944"/>
                    <a:pt x="2739" y="1944"/>
                    <a:pt x="2739" y="1944"/>
                  </a:cubicBezTo>
                  <a:close/>
                  <a:moveTo>
                    <a:pt x="2898" y="2189"/>
                  </a:moveTo>
                  <a:cubicBezTo>
                    <a:pt x="2816" y="1944"/>
                    <a:pt x="2816" y="1944"/>
                    <a:pt x="2816" y="1944"/>
                  </a:cubicBezTo>
                  <a:cubicBezTo>
                    <a:pt x="2898" y="1944"/>
                    <a:pt x="2898" y="1944"/>
                    <a:pt x="2898" y="1944"/>
                  </a:cubicBezTo>
                  <a:cubicBezTo>
                    <a:pt x="2898" y="2189"/>
                    <a:pt x="2898" y="2189"/>
                    <a:pt x="2898" y="2189"/>
                  </a:cubicBezTo>
                  <a:close/>
                  <a:moveTo>
                    <a:pt x="2251" y="1944"/>
                  </a:moveTo>
                  <a:cubicBezTo>
                    <a:pt x="2414" y="2431"/>
                    <a:pt x="2414" y="2431"/>
                    <a:pt x="2414" y="2431"/>
                  </a:cubicBezTo>
                  <a:cubicBezTo>
                    <a:pt x="2328" y="2431"/>
                    <a:pt x="2328" y="2431"/>
                    <a:pt x="2328" y="2431"/>
                  </a:cubicBezTo>
                  <a:cubicBezTo>
                    <a:pt x="2198" y="2042"/>
                    <a:pt x="2198" y="2042"/>
                    <a:pt x="2198" y="2042"/>
                  </a:cubicBezTo>
                  <a:cubicBezTo>
                    <a:pt x="2198" y="1944"/>
                    <a:pt x="2198" y="1944"/>
                    <a:pt x="2198" y="1944"/>
                  </a:cubicBezTo>
                  <a:cubicBezTo>
                    <a:pt x="2251" y="1944"/>
                    <a:pt x="2251" y="1944"/>
                    <a:pt x="2251" y="1944"/>
                  </a:cubicBezTo>
                  <a:close/>
                  <a:moveTo>
                    <a:pt x="2490" y="2431"/>
                  </a:moveTo>
                  <a:cubicBezTo>
                    <a:pt x="2328" y="1944"/>
                    <a:pt x="2328" y="1944"/>
                    <a:pt x="2328" y="1944"/>
                  </a:cubicBezTo>
                  <a:cubicBezTo>
                    <a:pt x="2414" y="1944"/>
                    <a:pt x="2414" y="1944"/>
                    <a:pt x="2414" y="1944"/>
                  </a:cubicBezTo>
                  <a:cubicBezTo>
                    <a:pt x="2576" y="2431"/>
                    <a:pt x="2576" y="2431"/>
                    <a:pt x="2576" y="2431"/>
                  </a:cubicBezTo>
                  <a:cubicBezTo>
                    <a:pt x="2490" y="2431"/>
                    <a:pt x="2490" y="2431"/>
                    <a:pt x="2490" y="2431"/>
                  </a:cubicBezTo>
                  <a:close/>
                  <a:moveTo>
                    <a:pt x="2653" y="2431"/>
                  </a:moveTo>
                  <a:cubicBezTo>
                    <a:pt x="2491" y="1944"/>
                    <a:pt x="2491" y="1944"/>
                    <a:pt x="2491" y="1944"/>
                  </a:cubicBezTo>
                  <a:cubicBezTo>
                    <a:pt x="2577" y="1944"/>
                    <a:pt x="2577" y="1944"/>
                    <a:pt x="2577" y="1944"/>
                  </a:cubicBezTo>
                  <a:cubicBezTo>
                    <a:pt x="2739" y="2431"/>
                    <a:pt x="2739" y="2431"/>
                    <a:pt x="2739" y="2431"/>
                  </a:cubicBezTo>
                  <a:cubicBezTo>
                    <a:pt x="2653" y="2431"/>
                    <a:pt x="2653" y="2431"/>
                    <a:pt x="2653" y="2431"/>
                  </a:cubicBezTo>
                  <a:close/>
                  <a:moveTo>
                    <a:pt x="2198" y="2273"/>
                  </a:moveTo>
                  <a:cubicBezTo>
                    <a:pt x="2251" y="2431"/>
                    <a:pt x="2251" y="2431"/>
                    <a:pt x="2251" y="2431"/>
                  </a:cubicBezTo>
                  <a:cubicBezTo>
                    <a:pt x="2198" y="2431"/>
                    <a:pt x="2198" y="2431"/>
                    <a:pt x="2198" y="2431"/>
                  </a:cubicBezTo>
                  <a:cubicBezTo>
                    <a:pt x="2198" y="2273"/>
                    <a:pt x="2198" y="2273"/>
                    <a:pt x="2198" y="2273"/>
                  </a:cubicBezTo>
                  <a:close/>
                  <a:moveTo>
                    <a:pt x="4179" y="1798"/>
                  </a:moveTo>
                  <a:cubicBezTo>
                    <a:pt x="4252" y="1798"/>
                    <a:pt x="4252" y="1798"/>
                    <a:pt x="4252" y="1798"/>
                  </a:cubicBezTo>
                  <a:cubicBezTo>
                    <a:pt x="4252" y="1871"/>
                    <a:pt x="4252" y="1871"/>
                    <a:pt x="4252" y="1871"/>
                  </a:cubicBezTo>
                  <a:cubicBezTo>
                    <a:pt x="4252" y="2505"/>
                    <a:pt x="4252" y="2505"/>
                    <a:pt x="4252" y="2505"/>
                  </a:cubicBezTo>
                  <a:cubicBezTo>
                    <a:pt x="4252" y="2578"/>
                    <a:pt x="4252" y="2578"/>
                    <a:pt x="4252" y="2578"/>
                  </a:cubicBezTo>
                  <a:cubicBezTo>
                    <a:pt x="4179" y="2578"/>
                    <a:pt x="4179" y="2578"/>
                    <a:pt x="4179" y="2578"/>
                  </a:cubicBezTo>
                  <a:cubicBezTo>
                    <a:pt x="3332" y="2578"/>
                    <a:pt x="3332" y="2578"/>
                    <a:pt x="3332" y="2578"/>
                  </a:cubicBezTo>
                  <a:cubicBezTo>
                    <a:pt x="3259" y="2578"/>
                    <a:pt x="3259" y="2578"/>
                    <a:pt x="3259" y="2578"/>
                  </a:cubicBezTo>
                  <a:cubicBezTo>
                    <a:pt x="3259" y="2505"/>
                    <a:pt x="3259" y="2505"/>
                    <a:pt x="3259" y="2505"/>
                  </a:cubicBezTo>
                  <a:cubicBezTo>
                    <a:pt x="3259" y="1871"/>
                    <a:pt x="3259" y="1871"/>
                    <a:pt x="3259" y="1871"/>
                  </a:cubicBezTo>
                  <a:cubicBezTo>
                    <a:pt x="3259" y="1798"/>
                    <a:pt x="3259" y="1798"/>
                    <a:pt x="3259" y="1798"/>
                  </a:cubicBezTo>
                  <a:cubicBezTo>
                    <a:pt x="3332" y="1798"/>
                    <a:pt x="3332" y="1798"/>
                    <a:pt x="3332" y="1798"/>
                  </a:cubicBezTo>
                  <a:cubicBezTo>
                    <a:pt x="4179" y="1798"/>
                    <a:pt x="4179" y="1798"/>
                    <a:pt x="4179" y="1798"/>
                  </a:cubicBezTo>
                  <a:close/>
                  <a:moveTo>
                    <a:pt x="3947" y="1944"/>
                  </a:moveTo>
                  <a:cubicBezTo>
                    <a:pt x="4105" y="2419"/>
                    <a:pt x="4105" y="2419"/>
                    <a:pt x="4105" y="2419"/>
                  </a:cubicBezTo>
                  <a:cubicBezTo>
                    <a:pt x="4105" y="2431"/>
                    <a:pt x="4105" y="2431"/>
                    <a:pt x="4105" y="2431"/>
                  </a:cubicBezTo>
                  <a:cubicBezTo>
                    <a:pt x="4023" y="2431"/>
                    <a:pt x="4023" y="2431"/>
                    <a:pt x="4023" y="2431"/>
                  </a:cubicBezTo>
                  <a:cubicBezTo>
                    <a:pt x="3861" y="1944"/>
                    <a:pt x="3861" y="1944"/>
                    <a:pt x="3861" y="1944"/>
                  </a:cubicBezTo>
                  <a:cubicBezTo>
                    <a:pt x="3947" y="1944"/>
                    <a:pt x="3947" y="1944"/>
                    <a:pt x="3947" y="1944"/>
                  </a:cubicBezTo>
                  <a:close/>
                  <a:moveTo>
                    <a:pt x="4105" y="2189"/>
                  </a:moveTo>
                  <a:cubicBezTo>
                    <a:pt x="4024" y="1944"/>
                    <a:pt x="4024" y="1944"/>
                    <a:pt x="4024" y="1944"/>
                  </a:cubicBezTo>
                  <a:cubicBezTo>
                    <a:pt x="4105" y="1944"/>
                    <a:pt x="4105" y="1944"/>
                    <a:pt x="4105" y="1944"/>
                  </a:cubicBezTo>
                  <a:cubicBezTo>
                    <a:pt x="4105" y="2189"/>
                    <a:pt x="4105" y="2189"/>
                    <a:pt x="4105" y="2189"/>
                  </a:cubicBezTo>
                  <a:close/>
                  <a:moveTo>
                    <a:pt x="3458" y="1944"/>
                  </a:moveTo>
                  <a:cubicBezTo>
                    <a:pt x="3621" y="2431"/>
                    <a:pt x="3621" y="2431"/>
                    <a:pt x="3621" y="2431"/>
                  </a:cubicBezTo>
                  <a:cubicBezTo>
                    <a:pt x="3535" y="2431"/>
                    <a:pt x="3535" y="2431"/>
                    <a:pt x="3535" y="2431"/>
                  </a:cubicBezTo>
                  <a:cubicBezTo>
                    <a:pt x="3405" y="2042"/>
                    <a:pt x="3405" y="2042"/>
                    <a:pt x="3405" y="2042"/>
                  </a:cubicBezTo>
                  <a:cubicBezTo>
                    <a:pt x="3405" y="1944"/>
                    <a:pt x="3405" y="1944"/>
                    <a:pt x="3405" y="1944"/>
                  </a:cubicBezTo>
                  <a:cubicBezTo>
                    <a:pt x="3458" y="1944"/>
                    <a:pt x="3458" y="1944"/>
                    <a:pt x="3458" y="1944"/>
                  </a:cubicBezTo>
                  <a:close/>
                  <a:moveTo>
                    <a:pt x="3698" y="2431"/>
                  </a:moveTo>
                  <a:cubicBezTo>
                    <a:pt x="3535" y="1944"/>
                    <a:pt x="3535" y="1944"/>
                    <a:pt x="3535" y="1944"/>
                  </a:cubicBezTo>
                  <a:cubicBezTo>
                    <a:pt x="3621" y="1944"/>
                    <a:pt x="3621" y="1944"/>
                    <a:pt x="3621" y="1944"/>
                  </a:cubicBezTo>
                  <a:cubicBezTo>
                    <a:pt x="3784" y="2431"/>
                    <a:pt x="3784" y="2431"/>
                    <a:pt x="3784" y="2431"/>
                  </a:cubicBezTo>
                  <a:cubicBezTo>
                    <a:pt x="3698" y="2431"/>
                    <a:pt x="3698" y="2431"/>
                    <a:pt x="3698" y="2431"/>
                  </a:cubicBezTo>
                  <a:close/>
                  <a:moveTo>
                    <a:pt x="3861" y="2431"/>
                  </a:moveTo>
                  <a:cubicBezTo>
                    <a:pt x="3698" y="1944"/>
                    <a:pt x="3698" y="1944"/>
                    <a:pt x="3698" y="1944"/>
                  </a:cubicBezTo>
                  <a:cubicBezTo>
                    <a:pt x="3784" y="1944"/>
                    <a:pt x="3784" y="1944"/>
                    <a:pt x="3784" y="1944"/>
                  </a:cubicBezTo>
                  <a:cubicBezTo>
                    <a:pt x="3947" y="2431"/>
                    <a:pt x="3947" y="2431"/>
                    <a:pt x="3947" y="2431"/>
                  </a:cubicBezTo>
                  <a:cubicBezTo>
                    <a:pt x="3861" y="2431"/>
                    <a:pt x="3861" y="2431"/>
                    <a:pt x="3861" y="2431"/>
                  </a:cubicBezTo>
                  <a:close/>
                  <a:moveTo>
                    <a:pt x="3405" y="2273"/>
                  </a:moveTo>
                  <a:cubicBezTo>
                    <a:pt x="3458" y="2431"/>
                    <a:pt x="3458" y="2431"/>
                    <a:pt x="3458" y="2431"/>
                  </a:cubicBezTo>
                  <a:cubicBezTo>
                    <a:pt x="3405" y="2431"/>
                    <a:pt x="3405" y="2431"/>
                    <a:pt x="3405" y="2431"/>
                  </a:cubicBezTo>
                  <a:cubicBezTo>
                    <a:pt x="3405" y="2273"/>
                    <a:pt x="3405" y="2273"/>
                    <a:pt x="3405" y="2273"/>
                  </a:cubicBezTo>
                  <a:close/>
                  <a:moveTo>
                    <a:pt x="2449" y="532"/>
                  </a:moveTo>
                  <a:cubicBezTo>
                    <a:pt x="2639" y="448"/>
                    <a:pt x="2639" y="448"/>
                    <a:pt x="2639" y="448"/>
                  </a:cubicBezTo>
                  <a:cubicBezTo>
                    <a:pt x="2604" y="574"/>
                    <a:pt x="2604" y="574"/>
                    <a:pt x="2604" y="574"/>
                  </a:cubicBezTo>
                  <a:cubicBezTo>
                    <a:pt x="2570" y="595"/>
                    <a:pt x="2570" y="595"/>
                    <a:pt x="2570" y="595"/>
                  </a:cubicBezTo>
                  <a:cubicBezTo>
                    <a:pt x="2449" y="532"/>
                    <a:pt x="2449" y="532"/>
                    <a:pt x="2449" y="532"/>
                  </a:cubicBezTo>
                  <a:close/>
                  <a:moveTo>
                    <a:pt x="2123" y="676"/>
                  </a:moveTo>
                  <a:cubicBezTo>
                    <a:pt x="2280" y="607"/>
                    <a:pt x="2280" y="607"/>
                    <a:pt x="2280" y="607"/>
                  </a:cubicBezTo>
                  <a:cubicBezTo>
                    <a:pt x="2276" y="768"/>
                    <a:pt x="2276" y="768"/>
                    <a:pt x="2276" y="768"/>
                  </a:cubicBezTo>
                  <a:cubicBezTo>
                    <a:pt x="2123" y="676"/>
                    <a:pt x="2123" y="676"/>
                    <a:pt x="2123" y="676"/>
                  </a:cubicBezTo>
                  <a:close/>
                  <a:moveTo>
                    <a:pt x="1886" y="782"/>
                  </a:moveTo>
                  <a:cubicBezTo>
                    <a:pt x="1988" y="737"/>
                    <a:pt x="1988" y="737"/>
                    <a:pt x="1988" y="737"/>
                  </a:cubicBezTo>
                  <a:cubicBezTo>
                    <a:pt x="1981" y="871"/>
                    <a:pt x="1981" y="871"/>
                    <a:pt x="1981" y="871"/>
                  </a:cubicBezTo>
                  <a:cubicBezTo>
                    <a:pt x="1886" y="782"/>
                    <a:pt x="1886" y="782"/>
                    <a:pt x="1886" y="782"/>
                  </a:cubicBezTo>
                  <a:close/>
                  <a:moveTo>
                    <a:pt x="1970" y="978"/>
                  </a:moveTo>
                  <a:cubicBezTo>
                    <a:pt x="1821" y="1073"/>
                    <a:pt x="1821" y="1073"/>
                    <a:pt x="1821" y="1073"/>
                  </a:cubicBezTo>
                  <a:cubicBezTo>
                    <a:pt x="1821" y="841"/>
                    <a:pt x="1821" y="841"/>
                    <a:pt x="1821" y="841"/>
                  </a:cubicBezTo>
                  <a:cubicBezTo>
                    <a:pt x="1970" y="978"/>
                    <a:pt x="1970" y="978"/>
                    <a:pt x="1970" y="978"/>
                  </a:cubicBezTo>
                  <a:close/>
                  <a:moveTo>
                    <a:pt x="2207" y="827"/>
                  </a:moveTo>
                  <a:cubicBezTo>
                    <a:pt x="2065" y="917"/>
                    <a:pt x="2065" y="917"/>
                    <a:pt x="2065" y="917"/>
                  </a:cubicBezTo>
                  <a:cubicBezTo>
                    <a:pt x="2074" y="747"/>
                    <a:pt x="2074" y="747"/>
                    <a:pt x="2074" y="747"/>
                  </a:cubicBezTo>
                  <a:cubicBezTo>
                    <a:pt x="2207" y="827"/>
                    <a:pt x="2207" y="827"/>
                    <a:pt x="2207" y="827"/>
                  </a:cubicBezTo>
                  <a:close/>
                  <a:moveTo>
                    <a:pt x="2486" y="649"/>
                  </a:moveTo>
                  <a:cubicBezTo>
                    <a:pt x="2363" y="727"/>
                    <a:pt x="2363" y="727"/>
                    <a:pt x="2363" y="727"/>
                  </a:cubicBezTo>
                  <a:cubicBezTo>
                    <a:pt x="2367" y="586"/>
                    <a:pt x="2367" y="586"/>
                    <a:pt x="2367" y="586"/>
                  </a:cubicBezTo>
                  <a:cubicBezTo>
                    <a:pt x="2486" y="649"/>
                    <a:pt x="2486" y="649"/>
                    <a:pt x="2486" y="649"/>
                  </a:cubicBezTo>
                  <a:close/>
                  <a:moveTo>
                    <a:pt x="2774" y="465"/>
                  </a:moveTo>
                  <a:cubicBezTo>
                    <a:pt x="2713" y="504"/>
                    <a:pt x="2713" y="504"/>
                    <a:pt x="2713" y="504"/>
                  </a:cubicBezTo>
                  <a:cubicBezTo>
                    <a:pt x="2732" y="435"/>
                    <a:pt x="2732" y="435"/>
                    <a:pt x="2732" y="435"/>
                  </a:cubicBezTo>
                  <a:cubicBezTo>
                    <a:pt x="2774" y="465"/>
                    <a:pt x="2774" y="465"/>
                    <a:pt x="2774" y="465"/>
                  </a:cubicBezTo>
                  <a:close/>
                  <a:moveTo>
                    <a:pt x="2938" y="360"/>
                  </a:moveTo>
                  <a:cubicBezTo>
                    <a:pt x="2851" y="416"/>
                    <a:pt x="2851" y="416"/>
                    <a:pt x="2851" y="416"/>
                  </a:cubicBezTo>
                  <a:cubicBezTo>
                    <a:pt x="2833" y="403"/>
                    <a:pt x="2815" y="389"/>
                    <a:pt x="2799" y="377"/>
                  </a:cubicBezTo>
                  <a:cubicBezTo>
                    <a:pt x="2931" y="318"/>
                    <a:pt x="2931" y="318"/>
                    <a:pt x="2931" y="318"/>
                  </a:cubicBezTo>
                  <a:cubicBezTo>
                    <a:pt x="2933" y="332"/>
                    <a:pt x="2936" y="345"/>
                    <a:pt x="2938" y="360"/>
                  </a:cubicBezTo>
                  <a:close/>
                  <a:moveTo>
                    <a:pt x="2996" y="290"/>
                  </a:moveTo>
                  <a:cubicBezTo>
                    <a:pt x="3131" y="230"/>
                    <a:pt x="3131" y="230"/>
                    <a:pt x="3131" y="230"/>
                  </a:cubicBezTo>
                  <a:cubicBezTo>
                    <a:pt x="3134" y="235"/>
                    <a:pt x="3134" y="235"/>
                    <a:pt x="3134" y="235"/>
                  </a:cubicBezTo>
                  <a:cubicBezTo>
                    <a:pt x="2988" y="328"/>
                    <a:pt x="2988" y="328"/>
                    <a:pt x="2988" y="328"/>
                  </a:cubicBezTo>
                  <a:cubicBezTo>
                    <a:pt x="2991" y="313"/>
                    <a:pt x="2994" y="300"/>
                    <a:pt x="2996" y="2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Rectangle 5"/>
            <p:cNvSpPr/>
            <p:nvPr/>
          </p:nvSpPr>
          <p:spPr bwMode="auto">
            <a:xfrm>
              <a:off x="8732602" y="3364468"/>
              <a:ext cx="1715560" cy="160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/>
                <a:t>相对传统</a:t>
              </a:r>
              <a:r>
                <a:rPr lang="en-US" altLang="zh-CN" dirty="0"/>
                <a:t>I/O</a:t>
              </a:r>
              <a:r>
                <a:rPr lang="zh-CN" altLang="en-US" dirty="0"/>
                <a:t>模型来说，编码十分简单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26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3700059" y="2462747"/>
            <a:ext cx="3236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0059" y="1869612"/>
            <a:ext cx="2520562" cy="5770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3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33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模型介绍</a:t>
            </a:r>
          </a:p>
        </p:txBody>
      </p:sp>
      <p:sp>
        <p:nvSpPr>
          <p:cNvPr id="18" name="矩形 17"/>
          <p:cNvSpPr/>
          <p:nvPr/>
        </p:nvSpPr>
        <p:spPr>
          <a:xfrm>
            <a:off x="3735758" y="2602327"/>
            <a:ext cx="1252907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同步与异步</a:t>
            </a:r>
          </a:p>
        </p:txBody>
      </p:sp>
      <p:sp>
        <p:nvSpPr>
          <p:cNvPr id="19" name="矩形 18"/>
          <p:cNvSpPr/>
          <p:nvPr/>
        </p:nvSpPr>
        <p:spPr>
          <a:xfrm>
            <a:off x="5470863" y="2586272"/>
            <a:ext cx="1432443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阻塞与非阻塞</a:t>
            </a:r>
          </a:p>
        </p:txBody>
      </p:sp>
      <p:sp>
        <p:nvSpPr>
          <p:cNvPr id="20" name="矩形 19"/>
          <p:cNvSpPr/>
          <p:nvPr/>
        </p:nvSpPr>
        <p:spPr>
          <a:xfrm>
            <a:off x="3735758" y="2915903"/>
            <a:ext cx="1708160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四种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39138" y="1629843"/>
            <a:ext cx="1837257" cy="1837257"/>
            <a:chOff x="2452184" y="2173124"/>
            <a:chExt cx="2449676" cy="2449676"/>
          </a:xfrm>
        </p:grpSpPr>
        <p:grpSp>
          <p:nvGrpSpPr>
            <p:cNvPr id="7" name="组合 6"/>
            <p:cNvGrpSpPr/>
            <p:nvPr/>
          </p:nvGrpSpPr>
          <p:grpSpPr>
            <a:xfrm>
              <a:off x="2452184" y="2173124"/>
              <a:ext cx="2449676" cy="2449676"/>
              <a:chOff x="2099081" y="2031187"/>
              <a:chExt cx="2739620" cy="273962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099081" y="2031187"/>
                <a:ext cx="2739620" cy="27396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alpha val="99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101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2377216" y="2309322"/>
                <a:ext cx="2183348" cy="218334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938198" y="2659139"/>
              <a:ext cx="1477648" cy="14776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243396" y="2960706"/>
              <a:ext cx="860738" cy="874510"/>
              <a:chOff x="3619500" y="2434166"/>
              <a:chExt cx="590102" cy="599547"/>
            </a:xfrm>
            <a:solidFill>
              <a:schemeClr val="bg1"/>
            </a:solidFill>
          </p:grpSpPr>
          <p:sp>
            <p:nvSpPr>
              <p:cNvPr id="17" name="KSO_Shape"/>
              <p:cNvSpPr/>
              <p:nvPr/>
            </p:nvSpPr>
            <p:spPr>
              <a:xfrm>
                <a:off x="3619500" y="2476500"/>
                <a:ext cx="557213" cy="557213"/>
              </a:xfrm>
              <a:prstGeom prst="pi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" name="KSO_Shape"/>
              <p:cNvSpPr/>
              <p:nvPr/>
            </p:nvSpPr>
            <p:spPr>
              <a:xfrm rot="17344659">
                <a:off x="3652389" y="2434166"/>
                <a:ext cx="557213" cy="557213"/>
              </a:xfrm>
              <a:prstGeom prst="pie">
                <a:avLst>
                  <a:gd name="adj1" fmla="val 20720386"/>
                  <a:gd name="adj2" fmla="val 40651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1" name="矩形 20"/>
          <p:cNvSpPr/>
          <p:nvPr/>
        </p:nvSpPr>
        <p:spPr>
          <a:xfrm>
            <a:off x="5470863" y="2915903"/>
            <a:ext cx="136620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630" indent="-21463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Reactor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3176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7445"/>
      </a:accent1>
      <a:accent2>
        <a:srgbClr val="E94744"/>
      </a:accent2>
      <a:accent3>
        <a:srgbClr val="009288"/>
      </a:accent3>
      <a:accent4>
        <a:srgbClr val="015A7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gency FB"/>
        <a:ea typeface="造字工房悦黑（非商用）常规体"/>
        <a:cs typeface=""/>
      </a:majorFont>
      <a:minorFont>
        <a:latin typeface="Agency FB"/>
        <a:ea typeface="造字工房悦黑（非商用）常规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76200" cap="flat" cmpd="sng" algn="ctr">
          <a:noFill/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 panose="020B0604020202020204"/>
            <a:ea typeface="微软雅黑" panose="020B050302020402020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1265</Words>
  <Application>Microsoft Office PowerPoint</Application>
  <PresentationFormat>全屏显示(16:9)</PresentationFormat>
  <Paragraphs>139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微软雅黑</vt:lpstr>
      <vt:lpstr>造字工房悦黑（非商用）常规体</vt:lpstr>
      <vt:lpstr>Agency FB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设计</vt:lpstr>
      <vt:lpstr>性能</vt:lpstr>
      <vt:lpstr>安全</vt:lpstr>
      <vt:lpstr>健壮性</vt:lpstr>
      <vt:lpstr>应用性</vt:lpstr>
      <vt:lpstr>PowerPoint 演示文稿</vt:lpstr>
      <vt:lpstr>同步与异步</vt:lpstr>
      <vt:lpstr>阻塞与非阻塞</vt:lpstr>
      <vt:lpstr>阻塞IO</vt:lpstr>
      <vt:lpstr>非阻塞IO</vt:lpstr>
      <vt:lpstr>多路复用IO</vt:lpstr>
      <vt:lpstr>异步IO</vt:lpstr>
      <vt:lpstr>Reactor模式</vt:lpstr>
      <vt:lpstr>PowerPoint 演示文稿</vt:lpstr>
      <vt:lpstr>Netty单线程模型</vt:lpstr>
      <vt:lpstr>Netty多线程模型</vt:lpstr>
      <vt:lpstr>Netty主从多线程模型</vt:lpstr>
      <vt:lpstr>PowerPoint 演示文稿</vt:lpstr>
      <vt:lpstr>channel</vt:lpstr>
      <vt:lpstr>Channel处理流程</vt:lpstr>
      <vt:lpstr>EventLoop&amp;EventLoopGroup</vt:lpstr>
      <vt:lpstr>Handler&amp;Pipeline</vt:lpstr>
      <vt:lpstr>Netty时序图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微立体述职报告</dc:title>
  <dc:creator>第一PPT</dc:creator>
  <cp:keywords>www.1ppt.com</cp:keywords>
  <dc:description>www.1ppt.com</dc:description>
  <cp:lastModifiedBy>feng yuming</cp:lastModifiedBy>
  <cp:revision>415</cp:revision>
  <dcterms:created xsi:type="dcterms:W3CDTF">2015-12-15T14:14:00Z</dcterms:created>
  <dcterms:modified xsi:type="dcterms:W3CDTF">2020-04-08T11:36:25Z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