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5"/>
  </p:notesMasterIdLst>
  <p:sldIdLst>
    <p:sldId id="304" r:id="rId3"/>
    <p:sldId id="311" r:id="rId4"/>
    <p:sldId id="265" r:id="rId5"/>
    <p:sldId id="334" r:id="rId6"/>
    <p:sldId id="335" r:id="rId7"/>
    <p:sldId id="336" r:id="rId8"/>
    <p:sldId id="337" r:id="rId9"/>
    <p:sldId id="338" r:id="rId10"/>
    <p:sldId id="339" r:id="rId11"/>
    <p:sldId id="340" r:id="rId12"/>
    <p:sldId id="301" r:id="rId13"/>
    <p:sldId id="312" r:id="rId14"/>
    <p:sldId id="303" r:id="rId15"/>
    <p:sldId id="302" r:id="rId16"/>
    <p:sldId id="260" r:id="rId17"/>
    <p:sldId id="298" r:id="rId18"/>
    <p:sldId id="261" r:id="rId19"/>
    <p:sldId id="262" r:id="rId20"/>
    <p:sldId id="266" r:id="rId21"/>
    <p:sldId id="295" r:id="rId22"/>
    <p:sldId id="305" r:id="rId23"/>
    <p:sldId id="313" r:id="rId24"/>
    <p:sldId id="327" r:id="rId25"/>
    <p:sldId id="328" r:id="rId26"/>
    <p:sldId id="329" r:id="rId27"/>
    <p:sldId id="267" r:id="rId28"/>
    <p:sldId id="281" r:id="rId29"/>
    <p:sldId id="282" r:id="rId30"/>
    <p:sldId id="314" r:id="rId31"/>
    <p:sldId id="315" r:id="rId32"/>
    <p:sldId id="326" r:id="rId33"/>
    <p:sldId id="279" r:id="rId34"/>
    <p:sldId id="299" r:id="rId35"/>
    <p:sldId id="325" r:id="rId36"/>
    <p:sldId id="307" r:id="rId37"/>
    <p:sldId id="309" r:id="rId38"/>
    <p:sldId id="306" r:id="rId39"/>
    <p:sldId id="274" r:id="rId40"/>
    <p:sldId id="308" r:id="rId41"/>
    <p:sldId id="268" r:id="rId42"/>
    <p:sldId id="285" r:id="rId43"/>
    <p:sldId id="318" r:id="rId44"/>
    <p:sldId id="321" r:id="rId45"/>
    <p:sldId id="319" r:id="rId46"/>
    <p:sldId id="322" r:id="rId47"/>
    <p:sldId id="330" r:id="rId48"/>
    <p:sldId id="320" r:id="rId49"/>
    <p:sldId id="331" r:id="rId50"/>
    <p:sldId id="323" r:id="rId51"/>
    <p:sldId id="291" r:id="rId52"/>
    <p:sldId id="332" r:id="rId53"/>
    <p:sldId id="333" r:id="rId5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7F7F7"/>
    <a:srgbClr val="EF9322"/>
    <a:srgbClr val="5FBD98"/>
    <a:srgbClr val="B6D346"/>
    <a:srgbClr val="99C5AD"/>
    <a:srgbClr val="4AC0DC"/>
    <a:srgbClr val="F58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2" d="100"/>
          <a:sy n="92" d="100"/>
        </p:scale>
        <p:origin x="84" y="15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7B356-44B7-4C91-9F05-1F5067729FA3}" type="datetimeFigureOut">
              <a:rPr lang="zh-CN" altLang="en-US" smtClean="0"/>
              <a:t>2020/4/3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BF2FF-AB26-42B1-B18B-19F5B70C603D}" type="slidenum">
              <a:rPr lang="zh-CN" altLang="en-US" smtClean="0"/>
              <a:t>‹#›</a:t>
            </a:fld>
            <a:endParaRPr lang="zh-CN" altLang="en-US"/>
          </a:p>
        </p:txBody>
      </p:sp>
    </p:spTree>
    <p:extLst>
      <p:ext uri="{BB962C8B-B14F-4D97-AF65-F5344CB8AC3E}">
        <p14:creationId xmlns:p14="http://schemas.microsoft.com/office/powerpoint/2010/main" val="361524997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BFE7A-CB82-4A69-B741-9F78CC92ED03}" type="slidenum">
              <a:rPr lang="zh-CN" altLang="en-US" smtClean="0"/>
              <a:t>32</a:t>
            </a:fld>
            <a:endParaRPr lang="zh-CN" altLang="en-US"/>
          </a:p>
        </p:txBody>
      </p:sp>
    </p:spTree>
    <p:extLst>
      <p:ext uri="{BB962C8B-B14F-4D97-AF65-F5344CB8AC3E}">
        <p14:creationId xmlns:p14="http://schemas.microsoft.com/office/powerpoint/2010/main" val="19592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BFE7A-CB82-4A69-B741-9F78CC92ED03}" type="slidenum">
              <a:rPr lang="zh-CN" altLang="en-US" smtClean="0"/>
              <a:t>33</a:t>
            </a:fld>
            <a:endParaRPr lang="zh-CN" altLang="en-US"/>
          </a:p>
        </p:txBody>
      </p:sp>
    </p:spTree>
    <p:extLst>
      <p:ext uri="{BB962C8B-B14F-4D97-AF65-F5344CB8AC3E}">
        <p14:creationId xmlns:p14="http://schemas.microsoft.com/office/powerpoint/2010/main" val="4090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215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7180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909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0969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76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708064" y="314326"/>
            <a:ext cx="5467350" cy="512945"/>
          </a:xfrm>
          <a:prstGeom prst="rect">
            <a:avLst/>
          </a:prstGeom>
        </p:spPr>
        <p:txBody>
          <a:bodyPr>
            <a:normAutofit/>
          </a:bodyPr>
          <a:lstStyle>
            <a:lvl1pPr algn="ctr">
              <a:defRPr sz="2700" b="0">
                <a:solidFill>
                  <a:schemeClr val="bg1">
                    <a:lumMod val="50000"/>
                  </a:schemeClr>
                </a:solidFill>
                <a:effectLst/>
                <a:latin typeface="+mj-ea"/>
                <a:ea typeface="+mj-ea"/>
              </a:defRPr>
            </a:lvl1pPr>
          </a:lstStyle>
          <a:p>
            <a:r>
              <a:rPr lang="zh-CN" altLang="en-US" dirty="0" smtClean="0"/>
              <a:t>单击此处编辑母版标题样式</a:t>
            </a:r>
            <a:endParaRPr lang="zh-CN" altLang="en-US" dirty="0"/>
          </a:p>
        </p:txBody>
      </p:sp>
      <p:grpSp>
        <p:nvGrpSpPr>
          <p:cNvPr id="7" name="组合 6"/>
          <p:cNvGrpSpPr/>
          <p:nvPr userDrawn="1"/>
        </p:nvGrpSpPr>
        <p:grpSpPr>
          <a:xfrm>
            <a:off x="2338685" y="822746"/>
            <a:ext cx="4466630" cy="23574"/>
            <a:chOff x="3060700" y="4724400"/>
            <a:chExt cx="5955507" cy="31432"/>
          </a:xfrm>
        </p:grpSpPr>
        <p:cxnSp>
          <p:nvCxnSpPr>
            <p:cNvPr id="8" name="直接连接符 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76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78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85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46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85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2020/4/3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02870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矩形 3"/>
          <p:cNvSpPr/>
          <p:nvPr userDrawn="1"/>
        </p:nvSpPr>
        <p:spPr>
          <a:xfrm>
            <a:off x="6607639" y="4593058"/>
            <a:ext cx="775136" cy="246221"/>
          </a:xfrm>
          <a:prstGeom prst="rect">
            <a:avLst/>
          </a:prstGeom>
        </p:spPr>
        <p:txBody>
          <a:bodyPr wrap="square">
            <a:spAutoFit/>
          </a:bodyPr>
          <a:lstStyle/>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pPr defTabSz="914400"/>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pPr defTabSz="914400"/>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pic>
        <p:nvPicPr>
          <p:cNvPr id="8" name="图片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744" y="0"/>
            <a:ext cx="913588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2020/4/3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83109649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4.xml"/><Relationship Id="rId7"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 Id="rId5" Type="http://schemas.openxmlformats.org/officeDocument/2006/relationships/image" Target="../media/image32.GIF"/><Relationship Id="rId4" Type="http://schemas.openxmlformats.org/officeDocument/2006/relationships/image" Target="../media/image31.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835696" y="3097001"/>
            <a:ext cx="5570974" cy="461666"/>
          </a:xfrm>
          <a:prstGeom prst="roundRect">
            <a:avLst/>
          </a:prstGeom>
          <a:gradFill>
            <a:gsLst>
              <a:gs pos="0">
                <a:schemeClr val="bg1">
                  <a:lumMod val="85000"/>
                </a:schemeClr>
              </a:gs>
              <a:gs pos="100000">
                <a:schemeClr val="bg1"/>
              </a:gs>
            </a:gsLst>
            <a:lin ang="16800000" scaled="0"/>
          </a:gradFill>
          <a:ln>
            <a:gradFill>
              <a:gsLst>
                <a:gs pos="0">
                  <a:schemeClr val="bg1"/>
                </a:gs>
                <a:gs pos="100000">
                  <a:schemeClr val="bg1">
                    <a:lumMod val="85000"/>
                  </a:schemeClr>
                </a:gs>
              </a:gsLst>
              <a:lin ang="16800000" scaled="0"/>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893503" y="3097001"/>
            <a:ext cx="5456357" cy="461665"/>
          </a:xfrm>
          <a:prstGeom prst="rect">
            <a:avLst/>
          </a:prstGeom>
          <a:noFill/>
        </p:spPr>
        <p:txBody>
          <a:bodyPr wrap="square" rtlCol="0">
            <a:spAutoFit/>
          </a:bodyPr>
          <a:lstStyle/>
          <a:p>
            <a:pPr algn="ctr"/>
            <a:r>
              <a:rPr lang="en-US" altLang="zh-CN"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I/O</a:t>
            </a:r>
            <a:r>
              <a:rPr lang="zh-CN" altLang="en-US"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模型基础及</a:t>
            </a:r>
            <a:r>
              <a:rPr lang="en-US" altLang="zh-CN" sz="2400" dirty="0" err="1"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Netty</a:t>
            </a:r>
            <a:r>
              <a:rPr lang="zh-CN" altLang="en-US"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入门</a:t>
            </a:r>
            <a:endParaRPr lang="zh-CN" altLang="en-US" sz="2400" dirty="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endParaRPr>
          </a:p>
        </p:txBody>
      </p:sp>
      <p:sp>
        <p:nvSpPr>
          <p:cNvPr id="6" name="TextBox 5"/>
          <p:cNvSpPr txBox="1"/>
          <p:nvPr/>
        </p:nvSpPr>
        <p:spPr>
          <a:xfrm>
            <a:off x="2352931" y="3773242"/>
            <a:ext cx="4536504" cy="287020"/>
          </a:xfrm>
          <a:prstGeom prst="rect">
            <a:avLst/>
          </a:prstGeom>
          <a:noFill/>
        </p:spPr>
        <p:txBody>
          <a:bodyPr wrap="square" rtlCol="0">
            <a:spAutoFit/>
          </a:bodyPr>
          <a:lstStyle/>
          <a:p>
            <a:pPr algn="ctr"/>
            <a:r>
              <a:rPr lang="zh-CN" altLang="en-US" sz="1200" dirty="0" smtClean="0">
                <a:solidFill>
                  <a:schemeClr val="tx1">
                    <a:lumMod val="75000"/>
                    <a:lumOff val="25000"/>
                  </a:schemeClr>
                </a:solidFill>
                <a:latin typeface="微软雅黑" panose="020B0503020204020204" charset="-122"/>
                <a:ea typeface="微软雅黑" panose="020B0503020204020204" charset="-122"/>
              </a:rPr>
              <a:t>汇报人：</a:t>
            </a:r>
            <a:r>
              <a:rPr lang="zh-CN" altLang="en-US" sz="1200" dirty="0">
                <a:solidFill>
                  <a:schemeClr val="tx1">
                    <a:lumMod val="75000"/>
                    <a:lumOff val="25000"/>
                  </a:schemeClr>
                </a:solidFill>
                <a:latin typeface="微软雅黑" panose="020B0503020204020204" charset="-122"/>
                <a:ea typeface="微软雅黑" panose="020B0503020204020204" charset="-122"/>
              </a:rPr>
              <a:t>冯宇明</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      部门：数据平台组       时间：</a:t>
            </a:r>
            <a:r>
              <a:rPr lang="en-US" altLang="zh-CN" sz="1200" dirty="0" smtClean="0">
                <a:solidFill>
                  <a:schemeClr val="tx1">
                    <a:lumMod val="75000"/>
                    <a:lumOff val="25000"/>
                  </a:schemeClr>
                </a:solidFill>
                <a:latin typeface="微软雅黑" panose="020B0503020204020204" charset="-122"/>
                <a:ea typeface="微软雅黑" panose="020B0503020204020204" charset="-122"/>
              </a:rPr>
              <a:t>2020.04.07</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pic>
        <p:nvPicPr>
          <p:cNvPr id="7"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1793074" y="1134568"/>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006857" y="1059586"/>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3162988" y="1134567"/>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376771" y="1059585"/>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1"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4531140" y="1134566"/>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44923" y="1059584"/>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3"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5899292" y="1134568"/>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13075" y="1059586"/>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2009" y="1314539"/>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2"/>
                </a:solidFill>
                <a:effectLst>
                  <a:innerShdw blurRad="114300">
                    <a:prstClr val="black"/>
                  </a:innerShdw>
                </a:effectLst>
                <a:latin typeface="微软雅黑" panose="020B0503020204020204" charset="-122"/>
                <a:ea typeface="微软雅黑" panose="020B0503020204020204" charset="-122"/>
              </a:rPr>
              <a:t>技</a:t>
            </a:r>
            <a:endParaRPr lang="zh-CN" altLang="en-US" sz="4800" b="1" dirty="0">
              <a:ln w="18415" cmpd="sng">
                <a:noFill/>
                <a:prstDash val="solid"/>
              </a:ln>
              <a:solidFill>
                <a:schemeClr val="accent2"/>
              </a:solidFill>
              <a:effectLst>
                <a:innerShdw blurRad="114300">
                  <a:prstClr val="black"/>
                </a:innerShdw>
              </a:effectLst>
              <a:latin typeface="微软雅黑" panose="020B0503020204020204" charset="-122"/>
              <a:ea typeface="微软雅黑" panose="020B0503020204020204" charset="-122"/>
            </a:endParaRPr>
          </a:p>
        </p:txBody>
      </p:sp>
      <p:sp>
        <p:nvSpPr>
          <p:cNvPr id="16" name="TextBox 15"/>
          <p:cNvSpPr txBox="1"/>
          <p:nvPr/>
        </p:nvSpPr>
        <p:spPr>
          <a:xfrm>
            <a:off x="3801922" y="1298535"/>
            <a:ext cx="488939" cy="830997"/>
          </a:xfrm>
          <a:prstGeom prst="rect">
            <a:avLst/>
          </a:prstGeom>
          <a:noFill/>
        </p:spPr>
        <p:txBody>
          <a:bodyPr wrap="square" rtlCol="0">
            <a:spAutoFit/>
          </a:bodyPr>
          <a:lstStyle/>
          <a:p>
            <a:pPr algn="ctr"/>
            <a:r>
              <a:rPr lang="zh-CN" altLang="en-US" sz="4800" b="1" dirty="0">
                <a:ln w="18415" cmpd="sng">
                  <a:noFill/>
                  <a:prstDash val="solid"/>
                </a:ln>
                <a:solidFill>
                  <a:schemeClr val="accent1"/>
                </a:solidFill>
                <a:effectLst>
                  <a:innerShdw blurRad="114300">
                    <a:prstClr val="black"/>
                  </a:innerShdw>
                </a:effectLst>
                <a:latin typeface="微软雅黑" panose="020B0503020204020204" charset="-122"/>
                <a:ea typeface="微软雅黑" panose="020B0503020204020204" charset="-122"/>
              </a:rPr>
              <a:t>术</a:t>
            </a:r>
          </a:p>
        </p:txBody>
      </p:sp>
      <p:sp>
        <p:nvSpPr>
          <p:cNvPr id="17" name="TextBox 16"/>
          <p:cNvSpPr txBox="1"/>
          <p:nvPr/>
        </p:nvSpPr>
        <p:spPr>
          <a:xfrm>
            <a:off x="5170075" y="1298534"/>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5"/>
                </a:solidFill>
                <a:effectLst>
                  <a:innerShdw blurRad="114300">
                    <a:prstClr val="black"/>
                  </a:innerShdw>
                </a:effectLst>
                <a:latin typeface="微软雅黑" panose="020B0503020204020204" charset="-122"/>
                <a:ea typeface="微软雅黑" panose="020B0503020204020204" charset="-122"/>
              </a:rPr>
              <a:t>分</a:t>
            </a:r>
            <a:endParaRPr lang="zh-CN" altLang="en-US" sz="4800" b="1" dirty="0">
              <a:ln w="18415" cmpd="sng">
                <a:noFill/>
                <a:prstDash val="solid"/>
              </a:ln>
              <a:solidFill>
                <a:schemeClr val="accent5"/>
              </a:solidFill>
              <a:effectLst>
                <a:innerShdw blurRad="114300">
                  <a:prstClr val="black"/>
                </a:innerShdw>
              </a:effectLst>
              <a:latin typeface="微软雅黑" panose="020B0503020204020204" charset="-122"/>
              <a:ea typeface="微软雅黑" panose="020B0503020204020204" charset="-122"/>
            </a:endParaRPr>
          </a:p>
        </p:txBody>
      </p:sp>
      <p:sp>
        <p:nvSpPr>
          <p:cNvPr id="18" name="TextBox 17"/>
          <p:cNvSpPr txBox="1"/>
          <p:nvPr/>
        </p:nvSpPr>
        <p:spPr>
          <a:xfrm>
            <a:off x="6538226" y="1314539"/>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3">
                    <a:lumMod val="75000"/>
                  </a:schemeClr>
                </a:solidFill>
                <a:effectLst>
                  <a:innerShdw blurRad="114300">
                    <a:prstClr val="black"/>
                  </a:innerShdw>
                </a:effectLst>
                <a:latin typeface="微软雅黑" panose="020B0503020204020204" charset="-122"/>
                <a:ea typeface="微软雅黑" panose="020B0503020204020204" charset="-122"/>
              </a:rPr>
              <a:t>享</a:t>
            </a:r>
            <a:endParaRPr lang="zh-CN" altLang="en-US" sz="4800" b="1" dirty="0">
              <a:ln w="18415" cmpd="sng">
                <a:noFill/>
                <a:prstDash val="solid"/>
              </a:ln>
              <a:solidFill>
                <a:schemeClr val="accent3">
                  <a:lumMod val="75000"/>
                </a:schemeClr>
              </a:solidFill>
              <a:effectLst>
                <a:innerShdw blurRad="114300">
                  <a:prstClr val="black"/>
                </a:innerShdw>
              </a:effectLst>
              <a:latin typeface="微软雅黑" panose="020B0503020204020204" charset="-122"/>
              <a:ea typeface="微软雅黑" panose="020B0503020204020204" charset="-122"/>
            </a:endParaRPr>
          </a:p>
        </p:txBody>
      </p:sp>
      <p:sp>
        <p:nvSpPr>
          <p:cNvPr id="20" name="圆角矩形 19"/>
          <p:cNvSpPr/>
          <p:nvPr/>
        </p:nvSpPr>
        <p:spPr>
          <a:xfrm>
            <a:off x="7665172" y="2112625"/>
            <a:ext cx="320705" cy="320589"/>
          </a:xfrm>
          <a:prstGeom prst="roundRect">
            <a:avLst/>
          </a:prstGeom>
          <a:gradFill flip="none" rotWithShape="1">
            <a:gsLst>
              <a:gs pos="0">
                <a:schemeClr val="accent3">
                  <a:lumMod val="75000"/>
                </a:schemeClr>
              </a:gs>
              <a:gs pos="100000">
                <a:schemeClr val="accent3"/>
              </a:gs>
            </a:gsLst>
            <a:lin ang="2700000" scaled="1"/>
            <a:tileRect/>
          </a:gradFill>
          <a:ln w="25400">
            <a:gradFill flip="none" rotWithShape="1">
              <a:gsLst>
                <a:gs pos="100000">
                  <a:schemeClr val="accent3"/>
                </a:gs>
                <a:gs pos="0">
                  <a:schemeClr val="accent3">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1" name="圆角矩形 53"/>
          <p:cNvSpPr/>
          <p:nvPr/>
        </p:nvSpPr>
        <p:spPr>
          <a:xfrm>
            <a:off x="7963513" y="2531703"/>
            <a:ext cx="200774" cy="201032"/>
          </a:xfrm>
          <a:prstGeom prst="roundRect">
            <a:avLst/>
          </a:prstGeom>
          <a:gradFill flip="none" rotWithShape="1">
            <a:gsLst>
              <a:gs pos="0">
                <a:schemeClr val="accent5">
                  <a:lumMod val="75000"/>
                </a:schemeClr>
              </a:gs>
              <a:gs pos="100000">
                <a:schemeClr val="accent5"/>
              </a:gs>
            </a:gsLst>
            <a:lin ang="2700000" scaled="1"/>
            <a:tileRect/>
          </a:gradFill>
          <a:ln w="25400">
            <a:gradFill flip="none" rotWithShape="1">
              <a:gsLst>
                <a:gs pos="100000">
                  <a:schemeClr val="accent5">
                    <a:lumMod val="75000"/>
                  </a:schemeClr>
                </a:gs>
                <a:gs pos="0">
                  <a:schemeClr val="accent5"/>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2" name="圆角矩形 53"/>
          <p:cNvSpPr/>
          <p:nvPr/>
        </p:nvSpPr>
        <p:spPr>
          <a:xfrm>
            <a:off x="7414088" y="2555765"/>
            <a:ext cx="401548" cy="402065"/>
          </a:xfrm>
          <a:prstGeom prst="roundRect">
            <a:avLst/>
          </a:prstGeom>
          <a:gradFill flip="none" rotWithShape="1">
            <a:gsLst>
              <a:gs pos="0">
                <a:schemeClr val="accent2">
                  <a:lumMod val="75000"/>
                </a:schemeClr>
              </a:gs>
              <a:gs pos="100000">
                <a:schemeClr val="accent2"/>
              </a:gs>
            </a:gsLst>
            <a:lin ang="2700000" scaled="1"/>
            <a:tileRect/>
          </a:gradFill>
          <a:ln w="25400">
            <a:gradFill flip="none" rotWithShape="1">
              <a:gsLst>
                <a:gs pos="100000">
                  <a:schemeClr val="accent2"/>
                </a:gs>
                <a:gs pos="0">
                  <a:schemeClr val="accent2">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3" name="圆角矩形 53"/>
          <p:cNvSpPr/>
          <p:nvPr/>
        </p:nvSpPr>
        <p:spPr>
          <a:xfrm>
            <a:off x="8117530" y="2202977"/>
            <a:ext cx="159909" cy="160294"/>
          </a:xfrm>
          <a:prstGeom prst="roundRect">
            <a:avLst/>
          </a:prstGeom>
          <a:gradFill flip="none" rotWithShape="1">
            <a:gsLst>
              <a:gs pos="0">
                <a:schemeClr val="accent1">
                  <a:lumMod val="75000"/>
                </a:schemeClr>
              </a:gs>
              <a:gs pos="100000">
                <a:schemeClr val="accent1"/>
              </a:gs>
            </a:gsLst>
            <a:lin ang="2700000" scaled="1"/>
            <a:tileRect/>
          </a:gradFill>
          <a:ln w="25400">
            <a:gradFill flip="none" rotWithShape="1">
              <a:gsLst>
                <a:gs pos="100000">
                  <a:schemeClr val="accent1">
                    <a:lumMod val="75000"/>
                  </a:schemeClr>
                </a:gs>
                <a:gs pos="0">
                  <a:schemeClr val="accent1"/>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4" name="圆角矩形 53"/>
          <p:cNvSpPr/>
          <p:nvPr/>
        </p:nvSpPr>
        <p:spPr>
          <a:xfrm>
            <a:off x="8061769" y="1878042"/>
            <a:ext cx="160797" cy="161180"/>
          </a:xfrm>
          <a:prstGeom prst="roundRect">
            <a:avLst/>
          </a:prstGeom>
          <a:gradFill flip="none" rotWithShape="1">
            <a:gsLst>
              <a:gs pos="0">
                <a:schemeClr val="accent4">
                  <a:lumMod val="75000"/>
                </a:schemeClr>
              </a:gs>
              <a:gs pos="100000">
                <a:schemeClr val="accent4"/>
              </a:gs>
            </a:gsLst>
            <a:lin ang="2700000" scaled="1"/>
            <a:tileRect/>
          </a:gradFill>
          <a:ln w="25400">
            <a:gradFill flip="none" rotWithShape="1">
              <a:gsLst>
                <a:gs pos="100000">
                  <a:schemeClr val="accent4">
                    <a:lumMod val="75000"/>
                  </a:schemeClr>
                </a:gs>
                <a:gs pos="0">
                  <a:schemeClr val="accent4"/>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5" name="圆角矩形 53"/>
          <p:cNvSpPr/>
          <p:nvPr/>
        </p:nvSpPr>
        <p:spPr>
          <a:xfrm flipH="1">
            <a:off x="1228248" y="2088822"/>
            <a:ext cx="320947" cy="320589"/>
          </a:xfrm>
          <a:prstGeom prst="roundRect">
            <a:avLst/>
          </a:prstGeom>
          <a:gradFill flip="none" rotWithShape="1">
            <a:gsLst>
              <a:gs pos="0">
                <a:schemeClr val="accent3">
                  <a:lumMod val="75000"/>
                </a:schemeClr>
              </a:gs>
              <a:gs pos="100000">
                <a:schemeClr val="accent3"/>
              </a:gs>
            </a:gsLst>
            <a:lin ang="2700000" scaled="1"/>
            <a:tileRect/>
          </a:gradFill>
          <a:ln w="25400">
            <a:gradFill flip="none" rotWithShape="1">
              <a:gsLst>
                <a:gs pos="100000">
                  <a:schemeClr val="accent3"/>
                </a:gs>
                <a:gs pos="0">
                  <a:schemeClr val="accent3">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6" name="圆角矩形 53"/>
          <p:cNvSpPr/>
          <p:nvPr/>
        </p:nvSpPr>
        <p:spPr>
          <a:xfrm flipH="1">
            <a:off x="1049703" y="2507900"/>
            <a:ext cx="200925" cy="201032"/>
          </a:xfrm>
          <a:prstGeom prst="roundRect">
            <a:avLst/>
          </a:prstGeom>
          <a:gradFill flip="none" rotWithShape="1">
            <a:gsLst>
              <a:gs pos="0">
                <a:schemeClr val="accent5">
                  <a:lumMod val="75000"/>
                </a:schemeClr>
              </a:gs>
              <a:gs pos="100000">
                <a:schemeClr val="accent5"/>
              </a:gs>
            </a:gsLst>
            <a:lin ang="2700000" scaled="1"/>
            <a:tileRect/>
          </a:gradFill>
          <a:ln w="25400">
            <a:gradFill flip="none" rotWithShape="1">
              <a:gsLst>
                <a:gs pos="100000">
                  <a:schemeClr val="accent5">
                    <a:lumMod val="75000"/>
                  </a:schemeClr>
                </a:gs>
                <a:gs pos="0">
                  <a:schemeClr val="accent5"/>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7" name="圆角矩形 53"/>
          <p:cNvSpPr/>
          <p:nvPr/>
        </p:nvSpPr>
        <p:spPr>
          <a:xfrm flipH="1">
            <a:off x="1398617" y="2531962"/>
            <a:ext cx="401850" cy="402065"/>
          </a:xfrm>
          <a:prstGeom prst="roundRect">
            <a:avLst/>
          </a:prstGeom>
          <a:gradFill flip="none" rotWithShape="1">
            <a:gsLst>
              <a:gs pos="0">
                <a:schemeClr val="accent2">
                  <a:lumMod val="75000"/>
                </a:schemeClr>
              </a:gs>
              <a:gs pos="100000">
                <a:schemeClr val="accent2"/>
              </a:gs>
            </a:gsLst>
            <a:lin ang="2700000" scaled="1"/>
            <a:tileRect/>
          </a:gradFill>
          <a:ln w="25400">
            <a:gradFill flip="none" rotWithShape="1">
              <a:gsLst>
                <a:gs pos="100000">
                  <a:schemeClr val="accent2">
                    <a:lumMod val="75000"/>
                  </a:schemeClr>
                </a:gs>
                <a:gs pos="0">
                  <a:schemeClr val="accent2"/>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8" name="圆角矩形 53"/>
          <p:cNvSpPr/>
          <p:nvPr/>
        </p:nvSpPr>
        <p:spPr>
          <a:xfrm flipH="1">
            <a:off x="936467" y="2179174"/>
            <a:ext cx="160029" cy="160294"/>
          </a:xfrm>
          <a:prstGeom prst="roundRect">
            <a:avLst/>
          </a:prstGeom>
          <a:gradFill flip="none" rotWithShape="1">
            <a:gsLst>
              <a:gs pos="0">
                <a:schemeClr val="accent1">
                  <a:lumMod val="75000"/>
                </a:schemeClr>
              </a:gs>
              <a:gs pos="100000">
                <a:schemeClr val="accent1"/>
              </a:gs>
            </a:gsLst>
            <a:lin ang="2700000" scaled="1"/>
            <a:tileRect/>
          </a:gradFill>
          <a:ln w="25400">
            <a:gradFill flip="none" rotWithShape="1">
              <a:gsLst>
                <a:gs pos="100000">
                  <a:schemeClr val="accent1">
                    <a:lumMod val="75000"/>
                  </a:schemeClr>
                </a:gs>
                <a:gs pos="0">
                  <a:schemeClr val="accent1"/>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29" name="圆角矩形 53"/>
          <p:cNvSpPr/>
          <p:nvPr/>
        </p:nvSpPr>
        <p:spPr>
          <a:xfrm flipH="1">
            <a:off x="991381" y="1854239"/>
            <a:ext cx="160918" cy="161180"/>
          </a:xfrm>
          <a:prstGeom prst="roundRect">
            <a:avLst/>
          </a:prstGeom>
          <a:gradFill flip="none" rotWithShape="1">
            <a:gsLst>
              <a:gs pos="0">
                <a:schemeClr val="accent4">
                  <a:lumMod val="75000"/>
                </a:schemeClr>
              </a:gs>
              <a:gs pos="100000">
                <a:schemeClr val="accent4"/>
              </a:gs>
            </a:gsLst>
            <a:lin ang="2700000" scaled="1"/>
            <a:tileRect/>
          </a:gradFill>
          <a:ln w="25400">
            <a:gradFill flip="none" rotWithShape="1">
              <a:gsLst>
                <a:gs pos="100000">
                  <a:schemeClr val="accent4">
                    <a:lumMod val="75000"/>
                  </a:schemeClr>
                </a:gs>
                <a:gs pos="0">
                  <a:schemeClr val="accent4"/>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par>
                                <p:cTn id="43" presetID="42"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anim calcmode="lin" valueType="num">
                                      <p:cBhvr>
                                        <p:cTn id="46" dur="500" fill="hold"/>
                                        <p:tgtEl>
                                          <p:spTgt spid="14"/>
                                        </p:tgtEl>
                                        <p:attrNameLst>
                                          <p:attrName>ppt_x</p:attrName>
                                        </p:attrNameLst>
                                      </p:cBhvr>
                                      <p:tavLst>
                                        <p:tav tm="0">
                                          <p:val>
                                            <p:strVal val="#ppt_x"/>
                                          </p:val>
                                        </p:tav>
                                        <p:tav tm="100000">
                                          <p:val>
                                            <p:strVal val="#ppt_x"/>
                                          </p:val>
                                        </p:tav>
                                      </p:tavLst>
                                    </p:anim>
                                    <p:anim calcmode="lin" valueType="num">
                                      <p:cBhvr>
                                        <p:cTn id="47" dur="500" fill="hold"/>
                                        <p:tgtEl>
                                          <p:spTgt spid="14"/>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31"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 calcmode="lin" valueType="num">
                                      <p:cBhvr>
                                        <p:cTn id="53" dur="500" fill="hold"/>
                                        <p:tgtEl>
                                          <p:spTgt spid="15"/>
                                        </p:tgtEl>
                                        <p:attrNameLst>
                                          <p:attrName>style.rotation</p:attrName>
                                        </p:attrNameLst>
                                      </p:cBhvr>
                                      <p:tavLst>
                                        <p:tav tm="0">
                                          <p:val>
                                            <p:fltVal val="90"/>
                                          </p:val>
                                        </p:tav>
                                        <p:tav tm="100000">
                                          <p:val>
                                            <p:fltVal val="0"/>
                                          </p:val>
                                        </p:tav>
                                      </p:tavLst>
                                    </p:anim>
                                    <p:animEffect transition="in" filter="fade">
                                      <p:cBhvr>
                                        <p:cTn id="54" dur="500"/>
                                        <p:tgtEl>
                                          <p:spTgt spid="15"/>
                                        </p:tgtEl>
                                      </p:cBhvr>
                                    </p:animEffect>
                                  </p:childTnLst>
                                </p:cTn>
                              </p:par>
                            </p:childTnLst>
                          </p:cTn>
                        </p:par>
                        <p:par>
                          <p:cTn id="55" fill="hold">
                            <p:stCondLst>
                              <p:cond delay="2500"/>
                            </p:stCondLst>
                            <p:childTnLst>
                              <p:par>
                                <p:cTn id="56" presetID="31"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 calcmode="lin" valueType="num">
                                      <p:cBhvr>
                                        <p:cTn id="60" dur="500" fill="hold"/>
                                        <p:tgtEl>
                                          <p:spTgt spid="16"/>
                                        </p:tgtEl>
                                        <p:attrNameLst>
                                          <p:attrName>style.rotation</p:attrName>
                                        </p:attrNameLst>
                                      </p:cBhvr>
                                      <p:tavLst>
                                        <p:tav tm="0">
                                          <p:val>
                                            <p:fltVal val="90"/>
                                          </p:val>
                                        </p:tav>
                                        <p:tav tm="100000">
                                          <p:val>
                                            <p:fltVal val="0"/>
                                          </p:val>
                                        </p:tav>
                                      </p:tavLst>
                                    </p:anim>
                                    <p:animEffect transition="in" filter="fade">
                                      <p:cBhvr>
                                        <p:cTn id="61" dur="500"/>
                                        <p:tgtEl>
                                          <p:spTgt spid="16"/>
                                        </p:tgtEl>
                                      </p:cBhvr>
                                    </p:animEffect>
                                  </p:childTnLst>
                                </p:cTn>
                              </p:par>
                            </p:childTnLst>
                          </p:cTn>
                        </p:par>
                        <p:par>
                          <p:cTn id="62" fill="hold">
                            <p:stCondLst>
                              <p:cond delay="3000"/>
                            </p:stCondLst>
                            <p:childTnLst>
                              <p:par>
                                <p:cTn id="63" presetID="31" presetClass="entr" presetSubtype="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 calcmode="lin" valueType="num">
                                      <p:cBhvr>
                                        <p:cTn id="67" dur="500" fill="hold"/>
                                        <p:tgtEl>
                                          <p:spTgt spid="17"/>
                                        </p:tgtEl>
                                        <p:attrNameLst>
                                          <p:attrName>style.rotation</p:attrName>
                                        </p:attrNameLst>
                                      </p:cBhvr>
                                      <p:tavLst>
                                        <p:tav tm="0">
                                          <p:val>
                                            <p:fltVal val="90"/>
                                          </p:val>
                                        </p:tav>
                                        <p:tav tm="100000">
                                          <p:val>
                                            <p:fltVal val="0"/>
                                          </p:val>
                                        </p:tav>
                                      </p:tavLst>
                                    </p:anim>
                                    <p:animEffect transition="in" filter="fade">
                                      <p:cBhvr>
                                        <p:cTn id="68" dur="500"/>
                                        <p:tgtEl>
                                          <p:spTgt spid="17"/>
                                        </p:tgtEl>
                                      </p:cBhvr>
                                    </p:animEffect>
                                  </p:childTnLst>
                                </p:cTn>
                              </p:par>
                            </p:childTnLst>
                          </p:cTn>
                        </p:par>
                        <p:par>
                          <p:cTn id="69" fill="hold">
                            <p:stCondLst>
                              <p:cond delay="3500"/>
                            </p:stCondLst>
                            <p:childTnLst>
                              <p:par>
                                <p:cTn id="70" presetID="31"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 calcmode="lin" valueType="num">
                                      <p:cBhvr>
                                        <p:cTn id="74" dur="500" fill="hold"/>
                                        <p:tgtEl>
                                          <p:spTgt spid="18"/>
                                        </p:tgtEl>
                                        <p:attrNameLst>
                                          <p:attrName>style.rotation</p:attrName>
                                        </p:attrNameLst>
                                      </p:cBhvr>
                                      <p:tavLst>
                                        <p:tav tm="0">
                                          <p:val>
                                            <p:fltVal val="90"/>
                                          </p:val>
                                        </p:tav>
                                        <p:tav tm="100000">
                                          <p:val>
                                            <p:fltVal val="0"/>
                                          </p:val>
                                        </p:tav>
                                      </p:tavLst>
                                    </p:anim>
                                    <p:animEffect transition="in" filter="fade">
                                      <p:cBhvr>
                                        <p:cTn id="75" dur="500"/>
                                        <p:tgtEl>
                                          <p:spTgt spid="18"/>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500"/>
                                        <p:tgtEl>
                                          <p:spTgt spid="4"/>
                                        </p:tgtEl>
                                      </p:cBhvr>
                                    </p:animEffect>
                                  </p:childTnLst>
                                </p:cTn>
                              </p:par>
                            </p:childTnLst>
                          </p:cTn>
                        </p:par>
                        <p:par>
                          <p:cTn id="80" fill="hold">
                            <p:stCondLst>
                              <p:cond delay="4500"/>
                            </p:stCondLst>
                            <p:childTnLst>
                              <p:par>
                                <p:cTn id="81" presetID="26" presetClass="emph" presetSubtype="0" fill="hold" grpId="1" nodeType="afterEffect">
                                  <p:stCondLst>
                                    <p:cond delay="0"/>
                                  </p:stCondLst>
                                  <p:childTnLst>
                                    <p:animEffect transition="out" filter="fade">
                                      <p:cBhvr>
                                        <p:cTn id="82" dur="500" tmFilter="0, 0; .2, .5; .8, .5; 1, 0"/>
                                        <p:tgtEl>
                                          <p:spTgt spid="4"/>
                                        </p:tgtEl>
                                      </p:cBhvr>
                                    </p:animEffect>
                                    <p:animScale>
                                      <p:cBhvr>
                                        <p:cTn id="83" dur="250" autoRev="1" fill="hold"/>
                                        <p:tgtEl>
                                          <p:spTgt spid="4"/>
                                        </p:tgtEl>
                                      </p:cBhvr>
                                      <p:by x="105000" y="105000"/>
                                    </p:animScale>
                                  </p:childTnLst>
                                </p:cTn>
                              </p:par>
                            </p:childTnLst>
                          </p:cTn>
                        </p:par>
                        <p:par>
                          <p:cTn id="84" fill="hold">
                            <p:stCondLst>
                              <p:cond delay="5000"/>
                            </p:stCondLst>
                            <p:childTnLst>
                              <p:par>
                                <p:cTn id="85" presetID="22" presetClass="entr" presetSubtype="8" fill="hold" grpId="0" nodeType="after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left)">
                                      <p:cBhvr>
                                        <p:cTn id="87" dur="1000"/>
                                        <p:tgtEl>
                                          <p:spTgt spid="5"/>
                                        </p:tgtEl>
                                      </p:cBhvr>
                                    </p:animEffect>
                                  </p:childTnLst>
                                </p:cTn>
                              </p:par>
                            </p:childTnLst>
                          </p:cTn>
                        </p:par>
                        <p:par>
                          <p:cTn id="88" fill="hold">
                            <p:stCondLst>
                              <p:cond delay="6000"/>
                            </p:stCondLst>
                            <p:childTnLst>
                              <p:par>
                                <p:cTn id="89" presetID="52" presetClass="entr" presetSubtype="0" fill="hold" grpId="0" nodeType="afterEffect">
                                  <p:stCondLst>
                                    <p:cond delay="0"/>
                                  </p:stCondLst>
                                  <p:iterate type="wd">
                                    <p:tmPct val="10000"/>
                                  </p:iterate>
                                  <p:childTnLst>
                                    <p:set>
                                      <p:cBhvr>
                                        <p:cTn id="90" dur="1" fill="hold">
                                          <p:stCondLst>
                                            <p:cond delay="0"/>
                                          </p:stCondLst>
                                        </p:cTn>
                                        <p:tgtEl>
                                          <p:spTgt spid="6"/>
                                        </p:tgtEl>
                                        <p:attrNameLst>
                                          <p:attrName>style.visibility</p:attrName>
                                        </p:attrNameLst>
                                      </p:cBhvr>
                                      <p:to>
                                        <p:strVal val="visible"/>
                                      </p:to>
                                    </p:set>
                                    <p:animScale>
                                      <p:cBhvr>
                                        <p:cTn id="9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
                                        </p:tgtEl>
                                        <p:attrNameLst>
                                          <p:attrName>ppt_x</p:attrName>
                                          <p:attrName>ppt_y</p:attrName>
                                        </p:attrNameLst>
                                      </p:cBhvr>
                                    </p:animMotion>
                                    <p:animEffect transition="in" filter="fade">
                                      <p:cBhvr>
                                        <p:cTn id="93" dur="1000"/>
                                        <p:tgtEl>
                                          <p:spTgt spid="6"/>
                                        </p:tgtEl>
                                      </p:cBhvr>
                                    </p:animEffect>
                                  </p:childTnLst>
                                </p:cTn>
                              </p:par>
                            </p:childTnLst>
                          </p:cTn>
                        </p:par>
                        <p:par>
                          <p:cTn id="94" fill="hold">
                            <p:stCondLst>
                              <p:cond delay="8100"/>
                            </p:stCondLst>
                            <p:childTnLst>
                              <p:par>
                                <p:cTn id="95" presetID="2" presetClass="entr" presetSubtype="4"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ppt_x"/>
                                          </p:val>
                                        </p:tav>
                                        <p:tav tm="100000">
                                          <p:val>
                                            <p:strVal val="#ppt_x"/>
                                          </p:val>
                                        </p:tav>
                                      </p:tavLst>
                                    </p:anim>
                                    <p:anim calcmode="lin" valueType="num">
                                      <p:cBhvr additive="base">
                                        <p:cTn id="102" dur="500" fill="hold"/>
                                        <p:tgtEl>
                                          <p:spTgt spid="27"/>
                                        </p:tgtEl>
                                        <p:attrNameLst>
                                          <p:attrName>ppt_y</p:attrName>
                                        </p:attrNameLst>
                                      </p:cBhvr>
                                      <p:tavLst>
                                        <p:tav tm="0">
                                          <p:val>
                                            <p:strVal val="1+#ppt_h/2"/>
                                          </p:val>
                                        </p:tav>
                                        <p:tav tm="100000">
                                          <p:val>
                                            <p:strVal val="#ppt_y"/>
                                          </p:val>
                                        </p:tav>
                                      </p:tavLst>
                                    </p:anim>
                                  </p:childTnLst>
                                </p:cTn>
                              </p:par>
                            </p:childTnLst>
                          </p:cTn>
                        </p:par>
                        <p:par>
                          <p:cTn id="103" fill="hold">
                            <p:stCondLst>
                              <p:cond delay="8600"/>
                            </p:stCondLst>
                            <p:childTnLst>
                              <p:par>
                                <p:cTn id="104" presetID="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0-#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 calcmode="lin" valueType="num">
                                      <p:cBhvr additive="base">
                                        <p:cTn id="110" dur="500" fill="hold"/>
                                        <p:tgtEl>
                                          <p:spTgt spid="20"/>
                                        </p:tgtEl>
                                        <p:attrNameLst>
                                          <p:attrName>ppt_x</p:attrName>
                                        </p:attrNameLst>
                                      </p:cBhvr>
                                      <p:tavLst>
                                        <p:tav tm="0">
                                          <p:val>
                                            <p:strVal val="1+#ppt_w/2"/>
                                          </p:val>
                                        </p:tav>
                                        <p:tav tm="100000">
                                          <p:val>
                                            <p:strVal val="#ppt_x"/>
                                          </p:val>
                                        </p:tav>
                                      </p:tavLst>
                                    </p:anim>
                                    <p:anim calcmode="lin" valueType="num">
                                      <p:cBhvr additive="base">
                                        <p:cTn id="111" dur="500" fill="hold"/>
                                        <p:tgtEl>
                                          <p:spTgt spid="20"/>
                                        </p:tgtEl>
                                        <p:attrNameLst>
                                          <p:attrName>ppt_y</p:attrName>
                                        </p:attrNameLst>
                                      </p:cBhvr>
                                      <p:tavLst>
                                        <p:tav tm="0">
                                          <p:val>
                                            <p:strVal val="#ppt_y"/>
                                          </p:val>
                                        </p:tav>
                                        <p:tav tm="100000">
                                          <p:val>
                                            <p:strVal val="#ppt_y"/>
                                          </p:val>
                                        </p:tav>
                                      </p:tavLst>
                                    </p:anim>
                                  </p:childTnLst>
                                </p:cTn>
                              </p:par>
                            </p:childTnLst>
                          </p:cTn>
                        </p:par>
                        <p:par>
                          <p:cTn id="112" fill="hold">
                            <p:stCondLst>
                              <p:cond delay="9100"/>
                            </p:stCondLst>
                            <p:childTnLst>
                              <p:par>
                                <p:cTn id="113" presetID="2" presetClass="entr" presetSubtype="12" fill="hold" grpId="0" nodeType="afterEffect">
                                  <p:stCondLst>
                                    <p:cond delay="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fill="hold"/>
                                        <p:tgtEl>
                                          <p:spTgt spid="26"/>
                                        </p:tgtEl>
                                        <p:attrNameLst>
                                          <p:attrName>ppt_x</p:attrName>
                                        </p:attrNameLst>
                                      </p:cBhvr>
                                      <p:tavLst>
                                        <p:tav tm="0">
                                          <p:val>
                                            <p:strVal val="0-#ppt_w/2"/>
                                          </p:val>
                                        </p:tav>
                                        <p:tav tm="100000">
                                          <p:val>
                                            <p:strVal val="#ppt_x"/>
                                          </p:val>
                                        </p:tav>
                                      </p:tavLst>
                                    </p:anim>
                                    <p:anim calcmode="lin" valueType="num">
                                      <p:cBhvr additive="base">
                                        <p:cTn id="116" dur="500" fill="hold"/>
                                        <p:tgtEl>
                                          <p:spTgt spid="26"/>
                                        </p:tgtEl>
                                        <p:attrNameLst>
                                          <p:attrName>ppt_y</p:attrName>
                                        </p:attrNameLst>
                                      </p:cBhvr>
                                      <p:tavLst>
                                        <p:tav tm="0">
                                          <p:val>
                                            <p:strVal val="1+#ppt_h/2"/>
                                          </p:val>
                                        </p:tav>
                                        <p:tav tm="100000">
                                          <p:val>
                                            <p:strVal val="#ppt_y"/>
                                          </p:val>
                                        </p:tav>
                                      </p:tavLst>
                                    </p:anim>
                                  </p:childTnLst>
                                </p:cTn>
                              </p:par>
                              <p:par>
                                <p:cTn id="117" presetID="2" presetClass="entr" presetSubtype="6"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500" fill="hold"/>
                                        <p:tgtEl>
                                          <p:spTgt spid="21"/>
                                        </p:tgtEl>
                                        <p:attrNameLst>
                                          <p:attrName>ppt_x</p:attrName>
                                        </p:attrNameLst>
                                      </p:cBhvr>
                                      <p:tavLst>
                                        <p:tav tm="0">
                                          <p:val>
                                            <p:strVal val="1+#ppt_w/2"/>
                                          </p:val>
                                        </p:tav>
                                        <p:tav tm="100000">
                                          <p:val>
                                            <p:strVal val="#ppt_x"/>
                                          </p:val>
                                        </p:tav>
                                      </p:tavLst>
                                    </p:anim>
                                    <p:anim calcmode="lin" valueType="num">
                                      <p:cBhvr additive="base">
                                        <p:cTn id="120" dur="500" fill="hold"/>
                                        <p:tgtEl>
                                          <p:spTgt spid="21"/>
                                        </p:tgtEl>
                                        <p:attrNameLst>
                                          <p:attrName>ppt_y</p:attrName>
                                        </p:attrNameLst>
                                      </p:cBhvr>
                                      <p:tavLst>
                                        <p:tav tm="0">
                                          <p:val>
                                            <p:strVal val="1+#ppt_h/2"/>
                                          </p:val>
                                        </p:tav>
                                        <p:tav tm="100000">
                                          <p:val>
                                            <p:strVal val="#ppt_y"/>
                                          </p:val>
                                        </p:tav>
                                      </p:tavLst>
                                    </p:anim>
                                  </p:childTnLst>
                                </p:cTn>
                              </p:par>
                            </p:childTnLst>
                          </p:cTn>
                        </p:par>
                        <p:par>
                          <p:cTn id="121" fill="hold">
                            <p:stCondLst>
                              <p:cond delay="9600"/>
                            </p:stCondLst>
                            <p:childTnLst>
                              <p:par>
                                <p:cTn id="122" presetID="42" presetClass="entr" presetSubtype="0"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1000"/>
                                        <p:tgtEl>
                                          <p:spTgt spid="28"/>
                                        </p:tgtEl>
                                      </p:cBhvr>
                                    </p:animEffect>
                                    <p:anim calcmode="lin" valueType="num">
                                      <p:cBhvr>
                                        <p:cTn id="125" dur="1000" fill="hold"/>
                                        <p:tgtEl>
                                          <p:spTgt spid="28"/>
                                        </p:tgtEl>
                                        <p:attrNameLst>
                                          <p:attrName>ppt_x</p:attrName>
                                        </p:attrNameLst>
                                      </p:cBhvr>
                                      <p:tavLst>
                                        <p:tav tm="0">
                                          <p:val>
                                            <p:strVal val="#ppt_x"/>
                                          </p:val>
                                        </p:tav>
                                        <p:tav tm="100000">
                                          <p:val>
                                            <p:strVal val="#ppt_x"/>
                                          </p:val>
                                        </p:tav>
                                      </p:tavLst>
                                    </p:anim>
                                    <p:anim calcmode="lin" valueType="num">
                                      <p:cBhvr>
                                        <p:cTn id="126" dur="1000" fill="hold"/>
                                        <p:tgtEl>
                                          <p:spTgt spid="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fade">
                                      <p:cBhvr>
                                        <p:cTn id="129" dur="1000"/>
                                        <p:tgtEl>
                                          <p:spTgt spid="23"/>
                                        </p:tgtEl>
                                      </p:cBhvr>
                                    </p:animEffect>
                                    <p:anim calcmode="lin" valueType="num">
                                      <p:cBhvr>
                                        <p:cTn id="130" dur="1000" fill="hold"/>
                                        <p:tgtEl>
                                          <p:spTgt spid="23"/>
                                        </p:tgtEl>
                                        <p:attrNameLst>
                                          <p:attrName>ppt_x</p:attrName>
                                        </p:attrNameLst>
                                      </p:cBhvr>
                                      <p:tavLst>
                                        <p:tav tm="0">
                                          <p:val>
                                            <p:strVal val="#ppt_x"/>
                                          </p:val>
                                        </p:tav>
                                        <p:tav tm="100000">
                                          <p:val>
                                            <p:strVal val="#ppt_x"/>
                                          </p:val>
                                        </p:tav>
                                      </p:tavLst>
                                    </p:anim>
                                    <p:anim calcmode="lin" valueType="num">
                                      <p:cBhvr>
                                        <p:cTn id="131" dur="1000" fill="hold"/>
                                        <p:tgtEl>
                                          <p:spTgt spid="23"/>
                                        </p:tgtEl>
                                        <p:attrNameLst>
                                          <p:attrName>ppt_y</p:attrName>
                                        </p:attrNameLst>
                                      </p:cBhvr>
                                      <p:tavLst>
                                        <p:tav tm="0">
                                          <p:val>
                                            <p:strVal val="#ppt_y+.1"/>
                                          </p:val>
                                        </p:tav>
                                        <p:tav tm="100000">
                                          <p:val>
                                            <p:strVal val="#ppt_y"/>
                                          </p:val>
                                        </p:tav>
                                      </p:tavLst>
                                    </p:anim>
                                  </p:childTnLst>
                                </p:cTn>
                              </p:par>
                            </p:childTnLst>
                          </p:cTn>
                        </p:par>
                        <p:par>
                          <p:cTn id="132" fill="hold">
                            <p:stCondLst>
                              <p:cond delay="10600"/>
                            </p:stCondLst>
                            <p:childTnLst>
                              <p:par>
                                <p:cTn id="133" presetID="47" presetClass="entr" presetSubtype="0" fill="hold" grpId="0" nodeType="after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fade">
                                      <p:cBhvr>
                                        <p:cTn id="135" dur="1000"/>
                                        <p:tgtEl>
                                          <p:spTgt spid="24"/>
                                        </p:tgtEl>
                                      </p:cBhvr>
                                    </p:animEffect>
                                    <p:anim calcmode="lin" valueType="num">
                                      <p:cBhvr>
                                        <p:cTn id="136" dur="1000" fill="hold"/>
                                        <p:tgtEl>
                                          <p:spTgt spid="24"/>
                                        </p:tgtEl>
                                        <p:attrNameLst>
                                          <p:attrName>ppt_x</p:attrName>
                                        </p:attrNameLst>
                                      </p:cBhvr>
                                      <p:tavLst>
                                        <p:tav tm="0">
                                          <p:val>
                                            <p:strVal val="#ppt_x"/>
                                          </p:val>
                                        </p:tav>
                                        <p:tav tm="100000">
                                          <p:val>
                                            <p:strVal val="#ppt_x"/>
                                          </p:val>
                                        </p:tav>
                                      </p:tavLst>
                                    </p:anim>
                                    <p:anim calcmode="lin" valueType="num">
                                      <p:cBhvr>
                                        <p:cTn id="137" dur="1000" fill="hold"/>
                                        <p:tgtEl>
                                          <p:spTgt spid="24"/>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1000"/>
                                        <p:tgtEl>
                                          <p:spTgt spid="29"/>
                                        </p:tgtEl>
                                      </p:cBhvr>
                                    </p:animEffect>
                                    <p:anim calcmode="lin" valueType="num">
                                      <p:cBhvr>
                                        <p:cTn id="141" dur="1000" fill="hold"/>
                                        <p:tgtEl>
                                          <p:spTgt spid="29"/>
                                        </p:tgtEl>
                                        <p:attrNameLst>
                                          <p:attrName>ppt_x</p:attrName>
                                        </p:attrNameLst>
                                      </p:cBhvr>
                                      <p:tavLst>
                                        <p:tav tm="0">
                                          <p:val>
                                            <p:strVal val="#ppt_x"/>
                                          </p:val>
                                        </p:tav>
                                        <p:tav tm="100000">
                                          <p:val>
                                            <p:strVal val="#ppt_x"/>
                                          </p:val>
                                        </p:tav>
                                      </p:tavLst>
                                    </p:anim>
                                    <p:anim calcmode="lin" valueType="num">
                                      <p:cBhvr>
                                        <p:cTn id="14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15" grpId="0"/>
      <p:bldP spid="16" grpId="0"/>
      <p:bldP spid="17" grpId="0"/>
      <p:bldP spid="18"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同步与异步</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55" name="Freeform 6"/>
          <p:cNvSpPr/>
          <p:nvPr/>
        </p:nvSpPr>
        <p:spPr bwMode="auto">
          <a:xfrm>
            <a:off x="5936630" y="1578414"/>
            <a:ext cx="1864573" cy="871622"/>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txBody>
          <a:bodyPr vert="horz" wrap="square" lIns="68580" tIns="567000" rIns="68580" bIns="34290" numCol="1" anchor="t" anchorCtr="0" compatLnSpc="1"/>
          <a:lstStyle/>
          <a:p>
            <a:pPr algn="ctr" defTabSz="685165">
              <a:lnSpc>
                <a:spcPts val="1125"/>
              </a:lnSpc>
              <a:defRPr/>
            </a:pPr>
            <a:r>
              <a:rPr lang="zh-CN" altLang="en-US" sz="4100" kern="0" dirty="0" smtClean="0">
                <a:solidFill>
                  <a:srgbClr val="FFFFFF"/>
                </a:solidFill>
                <a:latin typeface="微软雅黑" panose="020B0503020204020204" charset="-122"/>
                <a:cs typeface="UKIJ Qolyazma" pitchFamily="18" charset="0"/>
              </a:rPr>
              <a:t>同步</a:t>
            </a:r>
            <a:endParaRPr lang="en-US" altLang="zh-CN" sz="1800" kern="0" dirty="0">
              <a:solidFill>
                <a:srgbClr val="FFFFFF"/>
              </a:solidFill>
              <a:latin typeface="微软雅黑" panose="020B0503020204020204" charset="-122"/>
              <a:cs typeface="UKIJ Qolyazma" pitchFamily="18" charset="0"/>
            </a:endParaRPr>
          </a:p>
        </p:txBody>
      </p:sp>
      <p:sp>
        <p:nvSpPr>
          <p:cNvPr id="56" name="Freeform 7"/>
          <p:cNvSpPr/>
          <p:nvPr/>
        </p:nvSpPr>
        <p:spPr bwMode="auto">
          <a:xfrm>
            <a:off x="5936630" y="2607468"/>
            <a:ext cx="1864573" cy="801211"/>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gradFill>
            <a:gsLst>
              <a:gs pos="0">
                <a:schemeClr val="accent3">
                  <a:lumMod val="75000"/>
                </a:schemeClr>
              </a:gs>
              <a:gs pos="100000">
                <a:schemeClr val="accent3"/>
              </a:gs>
            </a:gsLst>
            <a:lin ang="5400000" scaled="0"/>
          </a:gradFill>
          <a:ln w="381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txBody>
          <a:bodyPr vert="horz" wrap="square" lIns="68580" tIns="459000" rIns="68580" bIns="34290" numCol="1" anchor="t" anchorCtr="0" compatLnSpc="1"/>
          <a:lstStyle/>
          <a:p>
            <a:pPr algn="ctr" defTabSz="685165">
              <a:lnSpc>
                <a:spcPts val="1125"/>
              </a:lnSpc>
              <a:defRPr/>
            </a:pPr>
            <a:r>
              <a:rPr lang="zh-CN" altLang="en-US" sz="4100" kern="0" dirty="0" smtClean="0">
                <a:solidFill>
                  <a:prstClr val="white"/>
                </a:solidFill>
                <a:latin typeface="微软雅黑" panose="020B0503020204020204" charset="-122"/>
                <a:cs typeface="UKIJ Qolyazma" pitchFamily="18" charset="0"/>
              </a:rPr>
              <a:t>异步</a:t>
            </a:r>
            <a:endParaRPr lang="en-US" altLang="zh-CN" sz="1800" kern="0" dirty="0">
              <a:solidFill>
                <a:prstClr val="white"/>
              </a:solidFill>
              <a:latin typeface="微软雅黑" panose="020B0503020204020204" charset="-122"/>
              <a:cs typeface="UKIJ Qolyazma" pitchFamily="18" charset="0"/>
            </a:endParaRPr>
          </a:p>
          <a:p>
            <a:pPr defTabSz="685165">
              <a:defRPr/>
            </a:pPr>
            <a:endParaRPr lang="zh-CN" altLang="en-US" kern="0" dirty="0">
              <a:solidFill>
                <a:srgbClr val="151515"/>
              </a:solidFill>
              <a:latin typeface="微软雅黑" panose="020B0503020204020204" charset="-122"/>
            </a:endParaRPr>
          </a:p>
        </p:txBody>
      </p:sp>
      <p:cxnSp>
        <p:nvCxnSpPr>
          <p:cNvPr id="61" name="直接连接符 60"/>
          <p:cNvCxnSpPr/>
          <p:nvPr/>
        </p:nvCxnSpPr>
        <p:spPr>
          <a:xfrm flipH="1">
            <a:off x="1264502" y="2440511"/>
            <a:ext cx="4672127" cy="0"/>
          </a:xfrm>
          <a:prstGeom prst="line">
            <a:avLst/>
          </a:prstGeom>
          <a:noFill/>
          <a:ln w="6350" cap="flat" cmpd="sng" algn="ctr">
            <a:solidFill>
              <a:srgbClr val="FFFFFF">
                <a:lumMod val="50000"/>
              </a:srgbClr>
            </a:solidFill>
            <a:prstDash val="solid"/>
            <a:miter lim="800000"/>
          </a:ln>
          <a:effectLst/>
        </p:spPr>
      </p:cxnSp>
      <p:cxnSp>
        <p:nvCxnSpPr>
          <p:cNvPr id="62" name="直接连接符 61"/>
          <p:cNvCxnSpPr>
            <a:stCxn id="56" idx="0"/>
          </p:cNvCxnSpPr>
          <p:nvPr/>
        </p:nvCxnSpPr>
        <p:spPr>
          <a:xfrm flipH="1">
            <a:off x="1264502" y="2607468"/>
            <a:ext cx="4672127" cy="0"/>
          </a:xfrm>
          <a:prstGeom prst="line">
            <a:avLst/>
          </a:prstGeom>
          <a:noFill/>
          <a:ln w="6350" cap="flat" cmpd="sng" algn="ctr">
            <a:solidFill>
              <a:srgbClr val="FFFFFF">
                <a:lumMod val="50000"/>
              </a:srgbClr>
            </a:solidFill>
            <a:prstDash val="solid"/>
            <a:miter lim="800000"/>
          </a:ln>
          <a:effectLst/>
        </p:spPr>
      </p:cxnSp>
      <p:sp>
        <p:nvSpPr>
          <p:cNvPr id="63" name="TextBox 13"/>
          <p:cNvSpPr txBox="1"/>
          <p:nvPr/>
        </p:nvSpPr>
        <p:spPr>
          <a:xfrm flipH="1">
            <a:off x="1264503" y="1282428"/>
            <a:ext cx="2090452" cy="330856"/>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anose="020B0503020204020204" charset="-122"/>
                <a:ea typeface="微软雅黑" panose="020B050302020402020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defTabSz="685165">
              <a:defRPr/>
            </a:pPr>
            <a:r>
              <a:rPr lang="zh-CN" altLang="en-US" sz="1700" kern="0" dirty="0"/>
              <a:t>点击添加关键字</a:t>
            </a:r>
          </a:p>
        </p:txBody>
      </p:sp>
      <p:sp>
        <p:nvSpPr>
          <p:cNvPr id="64" name="TextBox 14"/>
          <p:cNvSpPr txBox="1"/>
          <p:nvPr/>
        </p:nvSpPr>
        <p:spPr>
          <a:xfrm>
            <a:off x="1264503" y="1590119"/>
            <a:ext cx="3938540" cy="729430"/>
          </a:xfrm>
          <a:prstGeom prst="rect">
            <a:avLst/>
          </a:prstGeom>
          <a:noFill/>
        </p:spPr>
        <p:txBody>
          <a:bodyPr wrap="square" lIns="68580" tIns="34290" rIns="68580" bIns="34290" rtlCol="0">
            <a:spAutoFit/>
          </a:bodyPr>
          <a:lstStyle/>
          <a:p>
            <a:pPr defTabSz="685165">
              <a:lnSpc>
                <a:spcPct val="130000"/>
              </a:lnSpc>
            </a:pPr>
            <a:r>
              <a:rPr lang="zh-CN" altLang="en-US" sz="1100" dirty="0">
                <a:solidFill>
                  <a:srgbClr val="151515">
                    <a:lumMod val="75000"/>
                    <a:lumOff val="25000"/>
                  </a:srgbClr>
                </a:solidFill>
                <a:latin typeface="微软雅黑" panose="020B0503020204020204" charset="-122"/>
              </a:rPr>
              <a:t>您的内容打在这里，或者通过复制您的文本后，在此框中选择粘贴，并选择只保留文字。您的内容打在这里，或者通过复制您的文本后您的内容打在这里。</a:t>
            </a:r>
          </a:p>
        </p:txBody>
      </p:sp>
      <p:sp>
        <p:nvSpPr>
          <p:cNvPr id="67" name="TextBox 15"/>
          <p:cNvSpPr txBox="1"/>
          <p:nvPr/>
        </p:nvSpPr>
        <p:spPr>
          <a:xfrm flipH="1">
            <a:off x="1264503" y="2767891"/>
            <a:ext cx="2090452" cy="330856"/>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anose="020B0503020204020204" charset="-122"/>
                <a:ea typeface="微软雅黑" panose="020B050302020402020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defTabSz="685165">
              <a:defRPr/>
            </a:pPr>
            <a:r>
              <a:rPr lang="zh-CN" altLang="en-US" sz="1700" kern="0" dirty="0"/>
              <a:t>点击添加关键字</a:t>
            </a:r>
          </a:p>
        </p:txBody>
      </p:sp>
      <p:sp>
        <p:nvSpPr>
          <p:cNvPr id="68" name="TextBox 16"/>
          <p:cNvSpPr txBox="1"/>
          <p:nvPr/>
        </p:nvSpPr>
        <p:spPr>
          <a:xfrm>
            <a:off x="1264503" y="3075582"/>
            <a:ext cx="3938540" cy="729430"/>
          </a:xfrm>
          <a:prstGeom prst="rect">
            <a:avLst/>
          </a:prstGeom>
          <a:noFill/>
        </p:spPr>
        <p:txBody>
          <a:bodyPr wrap="square" lIns="68580" tIns="34290" rIns="68580" bIns="34290" rtlCol="0">
            <a:spAutoFit/>
          </a:bodyPr>
          <a:lstStyle/>
          <a:p>
            <a:pPr defTabSz="685165">
              <a:lnSpc>
                <a:spcPct val="130000"/>
              </a:lnSpc>
            </a:pPr>
            <a:r>
              <a:rPr lang="zh-CN" altLang="en-US" sz="1100" dirty="0">
                <a:solidFill>
                  <a:srgbClr val="151515">
                    <a:lumMod val="75000"/>
                    <a:lumOff val="25000"/>
                  </a:srgbClr>
                </a:solidFill>
                <a:latin typeface="微软雅黑" panose="020B0503020204020204" charset="-122"/>
              </a:rPr>
              <a:t>您的内容打在这里，或者通过复制您的文本后，在此框中选择粘贴，并选择只保留文字。您的内容打在这里，或者通过复制您的文本后您的内容打在这里。</a:t>
            </a:r>
          </a:p>
        </p:txBody>
      </p:sp>
      <p:sp>
        <p:nvSpPr>
          <p:cNvPr id="69" name="矩形 47"/>
          <p:cNvSpPr>
            <a:spLocks noChangeArrowheads="1"/>
          </p:cNvSpPr>
          <p:nvPr/>
        </p:nvSpPr>
        <p:spPr bwMode="auto">
          <a:xfrm>
            <a:off x="1187624" y="4057390"/>
            <a:ext cx="6705335" cy="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a:lnSpc>
                <a:spcPct val="120000"/>
              </a:lnSpc>
              <a:spcBef>
                <a:spcPct val="0"/>
              </a:spcBef>
              <a:buNone/>
              <a:defRPr/>
            </a:pPr>
            <a:r>
              <a:rPr lang="zh-CN" altLang="en-US" sz="1100" kern="0" dirty="0">
                <a:solidFill>
                  <a:srgbClr val="151515">
                    <a:lumMod val="75000"/>
                    <a:lumOff val="25000"/>
                  </a:srgbClr>
                </a:solidFill>
                <a:sym typeface="微软雅黑" panose="020B0503020204020204" charset="-122"/>
              </a:rPr>
              <a:t>在此录入上述图表的综合描述说明，在此录入上述图表的综合描述说明。在此录入上述图表的综合描述说明，在此录入上述图表的综合描述说明，在此录入上述图表的综合描述说明。</a:t>
            </a:r>
          </a:p>
        </p:txBody>
      </p:sp>
    </p:spTree>
    <p:extLst>
      <p:ext uri="{BB962C8B-B14F-4D97-AF65-F5344CB8AC3E}">
        <p14:creationId xmlns:p14="http://schemas.microsoft.com/office/powerpoint/2010/main" val="6492186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outVertical)">
                                      <p:cBhvr>
                                        <p:cTn id="7" dur="500"/>
                                        <p:tgtEl>
                                          <p:spTgt spid="6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p:tgtEl>
                                          <p:spTgt spid="55"/>
                                        </p:tgtEl>
                                        <p:attrNameLst>
                                          <p:attrName>ppt_y</p:attrName>
                                        </p:attrNameLst>
                                      </p:cBhvr>
                                      <p:tavLst>
                                        <p:tav tm="0">
                                          <p:val>
                                            <p:strVal val="#ppt_y+#ppt_h*1.125000"/>
                                          </p:val>
                                        </p:tav>
                                        <p:tav tm="100000">
                                          <p:val>
                                            <p:strVal val="#ppt_y"/>
                                          </p:val>
                                        </p:tav>
                                      </p:tavLst>
                                    </p:anim>
                                    <p:animEffect transition="in" filter="wipe(up)">
                                      <p:cBhvr>
                                        <p:cTn id="12" dur="500"/>
                                        <p:tgtEl>
                                          <p:spTgt spid="55"/>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p:tgtEl>
                                          <p:spTgt spid="56"/>
                                        </p:tgtEl>
                                        <p:attrNameLst>
                                          <p:attrName>ppt_y</p:attrName>
                                        </p:attrNameLst>
                                      </p:cBhvr>
                                      <p:tavLst>
                                        <p:tav tm="0">
                                          <p:val>
                                            <p:strVal val="#ppt_y-#ppt_h*1.125000"/>
                                          </p:val>
                                        </p:tav>
                                        <p:tav tm="100000">
                                          <p:val>
                                            <p:strVal val="#ppt_y"/>
                                          </p:val>
                                        </p:tav>
                                      </p:tavLst>
                                    </p:anim>
                                    <p:animEffect transition="in" filter="wipe(down)">
                                      <p:cBhvr>
                                        <p:cTn id="16" dur="500"/>
                                        <p:tgtEl>
                                          <p:spTgt spid="56"/>
                                        </p:tgtEl>
                                      </p:cBhvr>
                                    </p:animEffect>
                                  </p:childTnLst>
                                </p:cTn>
                              </p:par>
                              <p:par>
                                <p:cTn id="17" presetID="22" presetClass="entr" presetSubtype="2" fill="hold" nodeType="withEffect">
                                  <p:stCondLst>
                                    <p:cond delay="40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par>
                                <p:cTn id="20" presetID="22" presetClass="entr" presetSubtype="2" fill="hold" nodeType="withEffect">
                                  <p:stCondLst>
                                    <p:cond delay="400"/>
                                  </p:stCondLst>
                                  <p:childTnLst>
                                    <p:set>
                                      <p:cBhvr>
                                        <p:cTn id="21" dur="1" fill="hold">
                                          <p:stCondLst>
                                            <p:cond delay="0"/>
                                          </p:stCondLst>
                                        </p:cTn>
                                        <p:tgtEl>
                                          <p:spTgt spid="62"/>
                                        </p:tgtEl>
                                        <p:attrNameLst>
                                          <p:attrName>style.visibility</p:attrName>
                                        </p:attrNameLst>
                                      </p:cBhvr>
                                      <p:to>
                                        <p:strVal val="visible"/>
                                      </p:to>
                                    </p:set>
                                    <p:animEffect transition="in" filter="wipe(right)">
                                      <p:cBhvr>
                                        <p:cTn id="22" dur="500"/>
                                        <p:tgtEl>
                                          <p:spTgt spid="62"/>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63"/>
                                        </p:tgtEl>
                                        <p:attrNameLst>
                                          <p:attrName>style.visibility</p:attrName>
                                        </p:attrNameLst>
                                      </p:cBhvr>
                                      <p:to>
                                        <p:strVal val="visible"/>
                                      </p:to>
                                    </p:set>
                                    <p:animEffect transition="in" filter="fade">
                                      <p:cBhvr>
                                        <p:cTn id="25" dur="100"/>
                                        <p:tgtEl>
                                          <p:spTgt spid="63"/>
                                        </p:tgtEl>
                                      </p:cBhvr>
                                    </p:animEffect>
                                  </p:childTnLst>
                                </p:cTn>
                              </p:par>
                              <p:par>
                                <p:cTn id="26" presetID="10" presetClass="entr" presetSubtype="0" fill="hold" grpId="0" nodeType="withEffect">
                                  <p:stCondLst>
                                    <p:cond delay="1000"/>
                                  </p:stCondLst>
                                  <p:iterate type="lt">
                                    <p:tmPct val="10000"/>
                                  </p:iterate>
                                  <p:childTnLst>
                                    <p:set>
                                      <p:cBhvr>
                                        <p:cTn id="27" dur="1" fill="hold">
                                          <p:stCondLst>
                                            <p:cond delay="0"/>
                                          </p:stCondLst>
                                        </p:cTn>
                                        <p:tgtEl>
                                          <p:spTgt spid="64"/>
                                        </p:tgtEl>
                                        <p:attrNameLst>
                                          <p:attrName>style.visibility</p:attrName>
                                        </p:attrNameLst>
                                      </p:cBhvr>
                                      <p:to>
                                        <p:strVal val="visible"/>
                                      </p:to>
                                    </p:set>
                                    <p:animEffect transition="in" filter="fade">
                                      <p:cBhvr>
                                        <p:cTn id="28" dur="100"/>
                                        <p:tgtEl>
                                          <p:spTgt spid="64"/>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67"/>
                                        </p:tgtEl>
                                        <p:attrNameLst>
                                          <p:attrName>style.visibility</p:attrName>
                                        </p:attrNameLst>
                                      </p:cBhvr>
                                      <p:to>
                                        <p:strVal val="visible"/>
                                      </p:to>
                                    </p:set>
                                    <p:animEffect transition="in" filter="fade">
                                      <p:cBhvr>
                                        <p:cTn id="31" dur="100"/>
                                        <p:tgtEl>
                                          <p:spTgt spid="67"/>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68"/>
                                        </p:tgtEl>
                                        <p:attrNameLst>
                                          <p:attrName>style.visibility</p:attrName>
                                        </p:attrNameLst>
                                      </p:cBhvr>
                                      <p:to>
                                        <p:strVal val="visible"/>
                                      </p:to>
                                    </p:set>
                                    <p:animEffect transition="in" filter="fade">
                                      <p:cBhvr>
                                        <p:cTn id="34" dur="1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3" grpId="0"/>
      <p:bldP spid="64" grpId="0"/>
      <p:bldP spid="67"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团队成员介绍</a:t>
            </a:r>
            <a:endParaRPr lang="zh-CN" altLang="en-US" dirty="0">
              <a:latin typeface="微软雅黑" panose="020B0503020204020204" charset="-122"/>
              <a:ea typeface="微软雅黑" panose="020B0503020204020204" charset="-122"/>
            </a:endParaRPr>
          </a:p>
        </p:txBody>
      </p:sp>
      <p:sp>
        <p:nvSpPr>
          <p:cNvPr id="31" name="Oval 53"/>
          <p:cNvSpPr>
            <a:spLocks noChangeArrowheads="1"/>
          </p:cNvSpPr>
          <p:nvPr/>
        </p:nvSpPr>
        <p:spPr bwMode="auto">
          <a:xfrm>
            <a:off x="3955105" y="1075549"/>
            <a:ext cx="970171" cy="970723"/>
          </a:xfrm>
          <a:prstGeom prst="ellipse">
            <a:avLst/>
          </a:prstGeom>
          <a:gradFill>
            <a:gsLst>
              <a:gs pos="0">
                <a:schemeClr val="accent2">
                  <a:lumMod val="75000"/>
                </a:schemeClr>
              </a:gs>
              <a:gs pos="100000">
                <a:schemeClr val="accent2"/>
              </a:gs>
            </a:gsLst>
            <a:lin ang="5400000" scaled="0"/>
          </a:gradFill>
          <a:ln w="28575">
            <a:gradFill>
              <a:gsLst>
                <a:gs pos="0">
                  <a:schemeClr val="accent2"/>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bg1"/>
              </a:solidFill>
              <a:latin typeface="微软雅黑" panose="020B0503020204020204" charset="-122"/>
              <a:ea typeface="微软雅黑" panose="020B0503020204020204" charset="-122"/>
            </a:endParaRPr>
          </a:p>
        </p:txBody>
      </p:sp>
      <p:sp>
        <p:nvSpPr>
          <p:cNvPr id="32" name="Oval 53"/>
          <p:cNvSpPr>
            <a:spLocks noChangeArrowheads="1"/>
          </p:cNvSpPr>
          <p:nvPr/>
        </p:nvSpPr>
        <p:spPr bwMode="auto">
          <a:xfrm>
            <a:off x="5148267" y="1075549"/>
            <a:ext cx="970171" cy="970723"/>
          </a:xfrm>
          <a:prstGeom prst="ellipse">
            <a:avLst/>
          </a:prstGeom>
          <a:gradFill>
            <a:gsLst>
              <a:gs pos="0">
                <a:schemeClr val="accent3">
                  <a:lumMod val="75000"/>
                </a:schemeClr>
              </a:gs>
              <a:gs pos="100000">
                <a:schemeClr val="accent3"/>
              </a:gs>
            </a:gsLst>
            <a:lin ang="5400000" scaled="0"/>
          </a:gradFill>
          <a:ln w="28575">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bg1"/>
              </a:solidFill>
              <a:latin typeface="微软雅黑" panose="020B0503020204020204" charset="-122"/>
              <a:ea typeface="微软雅黑" panose="020B0503020204020204" charset="-122"/>
            </a:endParaRPr>
          </a:p>
        </p:txBody>
      </p:sp>
      <p:sp>
        <p:nvSpPr>
          <p:cNvPr id="33" name="Oval 53"/>
          <p:cNvSpPr>
            <a:spLocks noChangeArrowheads="1"/>
          </p:cNvSpPr>
          <p:nvPr/>
        </p:nvSpPr>
        <p:spPr bwMode="auto">
          <a:xfrm>
            <a:off x="6319994" y="1075549"/>
            <a:ext cx="970171" cy="970723"/>
          </a:xfrm>
          <a:prstGeom prst="ellipse">
            <a:avLst/>
          </a:prstGeom>
          <a:gradFill>
            <a:gsLst>
              <a:gs pos="0">
                <a:schemeClr val="accent1">
                  <a:lumMod val="75000"/>
                </a:schemeClr>
              </a:gs>
              <a:gs pos="100000">
                <a:schemeClr val="accent1"/>
              </a:gs>
            </a:gsLst>
            <a:lin ang="5400000" scaled="0"/>
          </a:gradFill>
          <a:ln w="28575">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bg1"/>
              </a:solidFill>
              <a:latin typeface="微软雅黑" panose="020B0503020204020204" charset="-122"/>
              <a:ea typeface="微软雅黑" panose="020B0503020204020204" charset="-122"/>
            </a:endParaRPr>
          </a:p>
        </p:txBody>
      </p:sp>
      <p:sp>
        <p:nvSpPr>
          <p:cNvPr id="49" name="Oval 53"/>
          <p:cNvSpPr>
            <a:spLocks noChangeArrowheads="1"/>
          </p:cNvSpPr>
          <p:nvPr/>
        </p:nvSpPr>
        <p:spPr bwMode="auto">
          <a:xfrm>
            <a:off x="7509814" y="1075549"/>
            <a:ext cx="970171" cy="970723"/>
          </a:xfrm>
          <a:prstGeom prst="ellipse">
            <a:avLst/>
          </a:prstGeom>
          <a:gradFill>
            <a:gsLst>
              <a:gs pos="0">
                <a:schemeClr val="accent5">
                  <a:lumMod val="75000"/>
                </a:schemeClr>
              </a:gs>
              <a:gs pos="100000">
                <a:schemeClr val="accent5"/>
              </a:gs>
            </a:gsLst>
            <a:lin ang="5400000" scaled="0"/>
          </a:gradFill>
          <a:ln w="28575">
            <a:gradFill>
              <a:gsLst>
                <a:gs pos="0">
                  <a:schemeClr val="accent5"/>
                </a:gs>
                <a:gs pos="100000">
                  <a:schemeClr val="accent5">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bg1"/>
              </a:solidFill>
              <a:latin typeface="微软雅黑" panose="020B0503020204020204" charset="-122"/>
              <a:ea typeface="微软雅黑" panose="020B0503020204020204" charset="-122"/>
            </a:endParaRPr>
          </a:p>
        </p:txBody>
      </p:sp>
      <p:sp>
        <p:nvSpPr>
          <p:cNvPr id="50" name="Text Box 25"/>
          <p:cNvSpPr txBox="1">
            <a:spLocks noChangeArrowheads="1"/>
          </p:cNvSpPr>
          <p:nvPr/>
        </p:nvSpPr>
        <p:spPr bwMode="auto">
          <a:xfrm>
            <a:off x="5233498" y="1355948"/>
            <a:ext cx="810921"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r>
              <a:rPr lang="zh-CN" altLang="en-US" sz="2400">
                <a:solidFill>
                  <a:schemeClr val="bg1"/>
                </a:solidFill>
                <a:latin typeface="微软雅黑" panose="020B0503020204020204" charset="-122"/>
                <a:ea typeface="微软雅黑" panose="020B0503020204020204" charset="-122"/>
              </a:rPr>
              <a:t>正直</a:t>
            </a:r>
          </a:p>
        </p:txBody>
      </p:sp>
      <p:sp>
        <p:nvSpPr>
          <p:cNvPr id="52" name="Rectangle 26"/>
          <p:cNvSpPr>
            <a:spLocks noChangeArrowheads="1"/>
          </p:cNvSpPr>
          <p:nvPr/>
        </p:nvSpPr>
        <p:spPr bwMode="auto">
          <a:xfrm>
            <a:off x="4053433" y="1347614"/>
            <a:ext cx="754053"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zh-CN" altLang="en-US" sz="2400">
                <a:solidFill>
                  <a:schemeClr val="bg1"/>
                </a:solidFill>
                <a:latin typeface="微软雅黑" panose="020B0503020204020204" charset="-122"/>
                <a:ea typeface="微软雅黑" panose="020B0503020204020204" charset="-122"/>
              </a:rPr>
              <a:t>简单</a:t>
            </a:r>
          </a:p>
        </p:txBody>
      </p:sp>
      <p:sp>
        <p:nvSpPr>
          <p:cNvPr id="53" name="Rectangle 27"/>
          <p:cNvSpPr>
            <a:spLocks noChangeArrowheads="1"/>
          </p:cNvSpPr>
          <p:nvPr/>
        </p:nvSpPr>
        <p:spPr bwMode="auto">
          <a:xfrm>
            <a:off x="6429039" y="1355948"/>
            <a:ext cx="754053"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zh-CN" altLang="en-US" sz="2400" dirty="0">
                <a:solidFill>
                  <a:schemeClr val="bg1"/>
                </a:solidFill>
                <a:latin typeface="微软雅黑" panose="020B0503020204020204" charset="-122"/>
                <a:ea typeface="微软雅黑" panose="020B0503020204020204" charset="-122"/>
              </a:rPr>
              <a:t>创新</a:t>
            </a:r>
          </a:p>
        </p:txBody>
      </p:sp>
      <p:sp>
        <p:nvSpPr>
          <p:cNvPr id="54" name="Rectangle 28"/>
          <p:cNvSpPr>
            <a:spLocks noChangeArrowheads="1"/>
          </p:cNvSpPr>
          <p:nvPr/>
        </p:nvSpPr>
        <p:spPr bwMode="auto">
          <a:xfrm>
            <a:off x="7617872" y="1343619"/>
            <a:ext cx="754053"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spAutoFit/>
          </a:bodyPr>
          <a:lstStyle/>
          <a:p>
            <a:r>
              <a:rPr lang="zh-CN" altLang="en-US" sz="2400" dirty="0">
                <a:solidFill>
                  <a:schemeClr val="bg1"/>
                </a:solidFill>
                <a:latin typeface="微软雅黑" panose="020B0503020204020204" charset="-122"/>
                <a:ea typeface="微软雅黑" panose="020B0503020204020204" charset="-122"/>
              </a:rPr>
              <a:t>极致</a:t>
            </a:r>
          </a:p>
        </p:txBody>
      </p:sp>
      <p:sp>
        <p:nvSpPr>
          <p:cNvPr id="55" name="Text Box 29"/>
          <p:cNvSpPr txBox="1">
            <a:spLocks noChangeArrowheads="1"/>
          </p:cNvSpPr>
          <p:nvPr/>
        </p:nvSpPr>
        <p:spPr bwMode="auto">
          <a:xfrm>
            <a:off x="3947355" y="2211710"/>
            <a:ext cx="4642579" cy="2709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20000"/>
              </a:lnSpc>
            </a:pPr>
            <a:r>
              <a:rPr lang="zh-CN" altLang="en-US" sz="1100" b="1" dirty="0">
                <a:latin typeface="微软雅黑" panose="020B0503020204020204" charset="-122"/>
                <a:ea typeface="微软雅黑" panose="020B0503020204020204" charset="-122"/>
              </a:rPr>
              <a:t>简单：</a:t>
            </a:r>
            <a:r>
              <a:rPr lang="zh-CN" altLang="en-US" sz="1100" dirty="0">
                <a:latin typeface="微软雅黑" panose="020B0503020204020204" charset="-122"/>
                <a:ea typeface="微软雅黑" panose="020B0503020204020204" charset="-122"/>
              </a:rPr>
              <a:t>人与人之间交流的简单，追求设计产品的简单。</a:t>
            </a:r>
            <a:endParaRPr lang="zh-CN" altLang="en-US" sz="1100" b="1" dirty="0">
              <a:latin typeface="微软雅黑" panose="020B0503020204020204" charset="-122"/>
              <a:ea typeface="微软雅黑" panose="020B0503020204020204" charset="-122"/>
            </a:endParaRPr>
          </a:p>
          <a:p>
            <a:pPr>
              <a:lnSpc>
                <a:spcPct val="120000"/>
              </a:lnSpc>
            </a:pPr>
            <a:r>
              <a:rPr lang="zh-CN" altLang="en-US" sz="1100" b="1" dirty="0">
                <a:latin typeface="微软雅黑" panose="020B0503020204020204" charset="-122"/>
                <a:ea typeface="微软雅黑" panose="020B0503020204020204" charset="-122"/>
              </a:rPr>
              <a:t>正直：</a:t>
            </a:r>
            <a:r>
              <a:rPr lang="zh-CN" altLang="en-US" sz="1100" dirty="0">
                <a:latin typeface="微软雅黑" panose="020B0503020204020204" charset="-122"/>
                <a:ea typeface="微软雅黑" panose="020B0503020204020204" charset="-122"/>
              </a:rPr>
              <a:t>信守承诺，做正直的事，做正直的人。</a:t>
            </a:r>
            <a:endParaRPr lang="zh-CN" altLang="en-US" sz="1100" b="1" dirty="0">
              <a:latin typeface="微软雅黑" panose="020B0503020204020204" charset="-122"/>
              <a:ea typeface="微软雅黑" panose="020B0503020204020204" charset="-122"/>
            </a:endParaRPr>
          </a:p>
          <a:p>
            <a:pPr>
              <a:lnSpc>
                <a:spcPct val="120000"/>
              </a:lnSpc>
            </a:pPr>
            <a:r>
              <a:rPr lang="zh-CN" altLang="en-US" sz="1100" b="1" dirty="0">
                <a:latin typeface="微软雅黑" panose="020B0503020204020204" charset="-122"/>
                <a:ea typeface="微软雅黑" panose="020B0503020204020204" charset="-122"/>
              </a:rPr>
              <a:t>创新：</a:t>
            </a:r>
            <a:r>
              <a:rPr lang="zh-CN" altLang="en-US" sz="1100" dirty="0">
                <a:latin typeface="微软雅黑" panose="020B0503020204020204" charset="-122"/>
                <a:ea typeface="微软雅黑" panose="020B0503020204020204" charset="-122"/>
              </a:rPr>
              <a:t>创新是进步的灵魂，勇与尝试，大胆想象。</a:t>
            </a:r>
            <a:endParaRPr lang="zh-CN" altLang="en-US" sz="1100" b="1" dirty="0">
              <a:latin typeface="微软雅黑" panose="020B0503020204020204" charset="-122"/>
              <a:ea typeface="微软雅黑" panose="020B0503020204020204" charset="-122"/>
            </a:endParaRPr>
          </a:p>
          <a:p>
            <a:pPr>
              <a:lnSpc>
                <a:spcPct val="120000"/>
              </a:lnSpc>
            </a:pPr>
            <a:r>
              <a:rPr lang="zh-CN" altLang="en-US" sz="1100" b="1" dirty="0">
                <a:latin typeface="微软雅黑" panose="020B0503020204020204" charset="-122"/>
                <a:ea typeface="微软雅黑" panose="020B0503020204020204" charset="-122"/>
              </a:rPr>
              <a:t>极致：</a:t>
            </a:r>
            <a:r>
              <a:rPr lang="zh-CN" altLang="en-US" sz="1100" dirty="0">
                <a:latin typeface="微软雅黑" panose="020B0503020204020204" charset="-122"/>
                <a:ea typeface="微软雅黑" panose="020B0503020204020204" charset="-122"/>
              </a:rPr>
              <a:t>从优秀走向卓越，不断超越，锐意进取。</a:t>
            </a:r>
            <a:endParaRPr lang="zh-CN" altLang="en-US" sz="1100" b="1" dirty="0">
              <a:latin typeface="微软雅黑" panose="020B0503020204020204" charset="-122"/>
              <a:ea typeface="微软雅黑" panose="020B0503020204020204" charset="-122"/>
            </a:endParaRPr>
          </a:p>
          <a:p>
            <a:pPr>
              <a:lnSpc>
                <a:spcPct val="120000"/>
              </a:lnSpc>
            </a:pPr>
            <a:r>
              <a:rPr lang="zh-CN" altLang="en-US" sz="1100" b="1" dirty="0">
                <a:latin typeface="微软雅黑" panose="020B0503020204020204" charset="-122"/>
                <a:ea typeface="微软雅黑" panose="020B0503020204020204" charset="-122"/>
              </a:rPr>
              <a:t>成长：</a:t>
            </a:r>
            <a:r>
              <a:rPr lang="zh-CN" altLang="en-US" sz="1100" dirty="0">
                <a:latin typeface="微软雅黑" panose="020B0503020204020204" charset="-122"/>
                <a:ea typeface="微软雅黑" panose="020B0503020204020204" charset="-122"/>
              </a:rPr>
              <a:t>广阔的成长空间，让成长进步贯穿金山网络每一天。</a:t>
            </a:r>
          </a:p>
          <a:p>
            <a:pPr>
              <a:lnSpc>
                <a:spcPct val="120000"/>
              </a:lnSpc>
            </a:pPr>
            <a:r>
              <a:rPr lang="zh-CN" altLang="en-US" sz="1100" dirty="0">
                <a:latin typeface="微软雅黑" panose="020B0503020204020204" charset="-122"/>
                <a:ea typeface="微软雅黑" panose="020B0503020204020204" charset="-122"/>
              </a:rPr>
              <a:t>       我们是一支专业的团队。我们的成员拥有多年的信息安全专业技术背景，来自国内知名安全公司的一线骨干。</a:t>
            </a:r>
          </a:p>
          <a:p>
            <a:pPr>
              <a:lnSpc>
                <a:spcPct val="120000"/>
              </a:lnSpc>
            </a:pPr>
            <a:r>
              <a:rPr lang="zh-CN" altLang="en-US" sz="1100" dirty="0">
                <a:latin typeface="微软雅黑" panose="020B0503020204020204" charset="-122"/>
                <a:ea typeface="微软雅黑" panose="020B0503020204020204" charset="-122"/>
              </a:rPr>
              <a:t>我们是一支年轻的团队。我们的平均年龄仅有</a:t>
            </a:r>
            <a:r>
              <a:rPr lang="en-US" altLang="zh-CN" sz="1100" dirty="0">
                <a:latin typeface="微软雅黑" panose="020B0503020204020204" charset="-122"/>
                <a:ea typeface="微软雅黑" panose="020B0503020204020204" charset="-122"/>
              </a:rPr>
              <a:t>26</a:t>
            </a:r>
            <a:r>
              <a:rPr lang="zh-CN" altLang="en-US" sz="1100" dirty="0">
                <a:latin typeface="微软雅黑" panose="020B0503020204020204" charset="-122"/>
                <a:ea typeface="微软雅黑" panose="020B0503020204020204" charset="-122"/>
              </a:rPr>
              <a:t>岁，充满了朝气和创新精神。</a:t>
            </a:r>
          </a:p>
          <a:p>
            <a:pPr>
              <a:lnSpc>
                <a:spcPct val="120000"/>
              </a:lnSpc>
            </a:pPr>
            <a:r>
              <a:rPr lang="zh-CN" altLang="en-US" sz="1100" dirty="0">
                <a:latin typeface="微软雅黑" panose="020B0503020204020204" charset="-122"/>
                <a:ea typeface="微软雅黑" panose="020B0503020204020204" charset="-122"/>
              </a:rPr>
              <a:t>       我们是一支专注的团队。我们坚信，安全的品牌源自客户的信任。只有专注，才能做好安全。</a:t>
            </a:r>
          </a:p>
          <a:p>
            <a:pPr>
              <a:lnSpc>
                <a:spcPct val="120000"/>
              </a:lnSpc>
            </a:pPr>
            <a:r>
              <a:rPr lang="zh-CN" altLang="en-US" sz="1100" dirty="0">
                <a:latin typeface="微软雅黑" panose="020B0503020204020204" charset="-122"/>
                <a:ea typeface="微软雅黑" panose="020B0503020204020204" charset="-122"/>
              </a:rPr>
              <a:t>       我们是一支有梦想的团队。我们来自五湖四海，因为一个共同的梦想：做一家真正优秀的信息安全企业，为客户提供最可靠的互联网安全防护。</a:t>
            </a:r>
          </a:p>
        </p:txBody>
      </p:sp>
      <p:sp>
        <p:nvSpPr>
          <p:cNvPr id="57" name="矩形 56"/>
          <p:cNvSpPr/>
          <p:nvPr/>
        </p:nvSpPr>
        <p:spPr>
          <a:xfrm>
            <a:off x="813073" y="1088963"/>
            <a:ext cx="2839127" cy="1770819"/>
          </a:xfrm>
          <a:prstGeom prst="rect">
            <a:avLst/>
          </a:prstGeom>
          <a:blipFill>
            <a:blip r:embed="rId2" cstate="screen">
              <a:extLst>
                <a:ext uri="{28A0092B-C50C-407E-A947-70E740481C1C}">
                  <a14:useLocalDpi xmlns:a14="http://schemas.microsoft.com/office/drawing/2010/main"/>
                </a:ext>
              </a:extLst>
            </a:blip>
            <a:srcRect/>
            <a:stretch>
              <a:fillRect/>
            </a:stretch>
          </a:blipFill>
          <a:ln w="38100">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endParaRPr lang="zh-CN" altLang="en-US">
              <a:solidFill>
                <a:schemeClr val="tx1"/>
              </a:solidFill>
            </a:endParaRPr>
          </a:p>
        </p:txBody>
      </p:sp>
      <p:pic>
        <p:nvPicPr>
          <p:cNvPr id="58" name="图片 5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070" y="3008231"/>
            <a:ext cx="2839126" cy="1651752"/>
          </a:xfrm>
          <a:prstGeom prst="rect">
            <a:avLst/>
          </a:prstGeom>
          <a:ln w="38100">
            <a:noFill/>
          </a:ln>
          <a:effectLst/>
          <a:scene3d>
            <a:camera prst="orthographicFront">
              <a:rot lat="0" lon="0" rev="0"/>
            </a:camera>
            <a:lightRig rig="glow" dir="t">
              <a:rot lat="0" lon="0" rev="14100000"/>
            </a:lightRig>
          </a:scene3d>
          <a:sp3d prstMaterial="softEdge">
            <a:bevelT w="127000" prst="artDeco"/>
          </a:sp3d>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ppt_x"/>
                                          </p:val>
                                        </p:tav>
                                        <p:tav tm="100000">
                                          <p:val>
                                            <p:strVal val="#ppt_x"/>
                                          </p:val>
                                        </p:tav>
                                      </p:tavLst>
                                    </p:anim>
                                    <p:anim calcmode="lin" valueType="num">
                                      <p:cBhvr additive="base">
                                        <p:cTn id="13" dur="500" fill="hold"/>
                                        <p:tgtEl>
                                          <p:spTgt spid="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trips(downLeft)">
                                      <p:cBhvr>
                                        <p:cTn id="17" dur="500"/>
                                        <p:tgtEl>
                                          <p:spTgt spid="31"/>
                                        </p:tgtEl>
                                      </p:cBhvr>
                                    </p:animEffect>
                                  </p:childTnLst>
                                </p:cTn>
                              </p:par>
                              <p:par>
                                <p:cTn id="18" presetID="18" presetClass="entr" presetSubtype="9"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strips(upLeft)">
                                      <p:cBhvr>
                                        <p:cTn id="20" dur="500"/>
                                        <p:tgtEl>
                                          <p:spTgt spid="32"/>
                                        </p:tgtEl>
                                      </p:cBhvr>
                                    </p:animEffect>
                                  </p:childTnLst>
                                </p:cTn>
                              </p:par>
                              <p:par>
                                <p:cTn id="21" presetID="18" presetClass="entr" presetSubtype="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trips(downRight)">
                                      <p:cBhvr>
                                        <p:cTn id="23" dur="500"/>
                                        <p:tgtEl>
                                          <p:spTgt spid="33"/>
                                        </p:tgtEl>
                                      </p:cBhvr>
                                    </p:animEffect>
                                  </p:childTnLst>
                                </p:cTn>
                              </p:par>
                              <p:par>
                                <p:cTn id="24" presetID="18" presetClass="entr" presetSubtype="3"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strips(upRight)">
                                      <p:cBhvr>
                                        <p:cTn id="26" dur="500"/>
                                        <p:tgtEl>
                                          <p:spTgt spid="49"/>
                                        </p:tgtEl>
                                      </p:cBhvr>
                                    </p:animEffect>
                                  </p:childTnLst>
                                </p:cTn>
                              </p:par>
                            </p:childTnLst>
                          </p:cTn>
                        </p:par>
                        <p:par>
                          <p:cTn id="27" fill="hold">
                            <p:stCondLst>
                              <p:cond delay="150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2"/>
                                        </p:tgtEl>
                                        <p:attrNameLst>
                                          <p:attrName>ppt_y</p:attrName>
                                        </p:attrNameLst>
                                      </p:cBhvr>
                                      <p:tavLst>
                                        <p:tav tm="0">
                                          <p:val>
                                            <p:strVal val="#ppt_y"/>
                                          </p:val>
                                        </p:tav>
                                        <p:tav tm="100000">
                                          <p:val>
                                            <p:strVal val="#ppt_y"/>
                                          </p:val>
                                        </p:tav>
                                      </p:tavLst>
                                    </p:anim>
                                    <p:anim calcmode="lin" valueType="num">
                                      <p:cBhvr>
                                        <p:cTn id="32"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2"/>
                                        </p:tgtEl>
                                      </p:cBhvr>
                                    </p:animEffect>
                                  </p:childTnLst>
                                </p:cTn>
                              </p:par>
                            </p:childTnLst>
                          </p:cTn>
                        </p:par>
                        <p:par>
                          <p:cTn id="35" fill="hold">
                            <p:stCondLst>
                              <p:cond delay="2049"/>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anim calcmode="lin" valueType="num">
                                      <p:cBhvr>
                                        <p:cTn id="40"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50"/>
                                        </p:tgtEl>
                                      </p:cBhvr>
                                    </p:animEffect>
                                  </p:childTnLst>
                                </p:cTn>
                              </p:par>
                            </p:childTnLst>
                          </p:cTn>
                        </p:par>
                        <p:par>
                          <p:cTn id="43" fill="hold">
                            <p:stCondLst>
                              <p:cond delay="2599"/>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53"/>
                                        </p:tgtEl>
                                        <p:attrNameLst>
                                          <p:attrName>ppt_y</p:attrName>
                                        </p:attrNameLst>
                                      </p:cBhvr>
                                      <p:tavLst>
                                        <p:tav tm="0">
                                          <p:val>
                                            <p:strVal val="#ppt_y"/>
                                          </p:val>
                                        </p:tav>
                                        <p:tav tm="100000">
                                          <p:val>
                                            <p:strVal val="#ppt_y"/>
                                          </p:val>
                                        </p:tav>
                                      </p:tavLst>
                                    </p:anim>
                                    <p:anim calcmode="lin" valueType="num">
                                      <p:cBhvr>
                                        <p:cTn id="4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53"/>
                                        </p:tgtEl>
                                      </p:cBhvr>
                                    </p:animEffect>
                                  </p:childTnLst>
                                </p:cTn>
                              </p:par>
                            </p:childTnLst>
                          </p:cTn>
                        </p:par>
                        <p:par>
                          <p:cTn id="51" fill="hold">
                            <p:stCondLst>
                              <p:cond delay="31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54"/>
                                        </p:tgtEl>
                                        <p:attrNameLst>
                                          <p:attrName>style.visibility</p:attrName>
                                        </p:attrNameLst>
                                      </p:cBhvr>
                                      <p:to>
                                        <p:strVal val="visible"/>
                                      </p:to>
                                    </p:set>
                                    <p:anim calcmode="lin" valueType="num">
                                      <p:cBhvr>
                                        <p:cTn id="54"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54"/>
                                        </p:tgtEl>
                                        <p:attrNameLst>
                                          <p:attrName>ppt_y</p:attrName>
                                        </p:attrNameLst>
                                      </p:cBhvr>
                                      <p:tavLst>
                                        <p:tav tm="0">
                                          <p:val>
                                            <p:strVal val="#ppt_y"/>
                                          </p:val>
                                        </p:tav>
                                        <p:tav tm="100000">
                                          <p:val>
                                            <p:strVal val="#ppt_y"/>
                                          </p:val>
                                        </p:tav>
                                      </p:tavLst>
                                    </p:anim>
                                    <p:anim calcmode="lin" valueType="num">
                                      <p:cBhvr>
                                        <p:cTn id="56"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54"/>
                                        </p:tgtEl>
                                      </p:cBhvr>
                                    </p:animEffect>
                                  </p:childTnLst>
                                </p:cTn>
                              </p:par>
                            </p:childTnLst>
                          </p:cTn>
                        </p:par>
                        <p:par>
                          <p:cTn id="59" fill="hold">
                            <p:stCondLst>
                              <p:cond delay="3700"/>
                            </p:stCondLst>
                            <p:childTnLst>
                              <p:par>
                                <p:cTn id="60" presetID="37" presetClass="entr" presetSubtype="0"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900" decel="100000" fill="hold"/>
                                        <p:tgtEl>
                                          <p:spTgt spid="55"/>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5" grpId="0"/>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团队成员介绍</a:t>
            </a:r>
            <a:endParaRPr lang="zh-CN" altLang="en-US" dirty="0">
              <a:latin typeface="微软雅黑" panose="020B0503020204020204" charset="-122"/>
              <a:ea typeface="微软雅黑" panose="020B0503020204020204" charset="-122"/>
            </a:endParaRPr>
          </a:p>
        </p:txBody>
      </p:sp>
      <p:grpSp>
        <p:nvGrpSpPr>
          <p:cNvPr id="48" name="组合 47"/>
          <p:cNvGrpSpPr/>
          <p:nvPr/>
        </p:nvGrpSpPr>
        <p:grpSpPr>
          <a:xfrm>
            <a:off x="2388832" y="1304321"/>
            <a:ext cx="532511" cy="578657"/>
            <a:chOff x="3185939" y="1739094"/>
            <a:chExt cx="710200" cy="771543"/>
          </a:xfrm>
        </p:grpSpPr>
        <p:sp>
          <p:nvSpPr>
            <p:cNvPr id="49" name="任意多边形 48"/>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b="1" dirty="0">
                <a:solidFill>
                  <a:schemeClr val="tx1">
                    <a:lumMod val="65000"/>
                    <a:lumOff val="35000"/>
                  </a:schemeClr>
                </a:solidFill>
                <a:latin typeface="DIN-BoldItalic" pitchFamily="50" charset="0"/>
              </a:endParaRPr>
            </a:p>
          </p:txBody>
        </p:sp>
        <p:sp>
          <p:nvSpPr>
            <p:cNvPr id="50" name="椭圆 49"/>
            <p:cNvSpPr/>
            <p:nvPr/>
          </p:nvSpPr>
          <p:spPr>
            <a:xfrm>
              <a:off x="3343511" y="1739094"/>
              <a:ext cx="552628" cy="552628"/>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495077" y="1855520"/>
              <a:ext cx="277225" cy="313328"/>
              <a:chOff x="5753100" y="3041650"/>
              <a:chExt cx="682626" cy="771526"/>
            </a:xfrm>
            <a:solidFill>
              <a:srgbClr val="DF53DF"/>
            </a:solidFill>
          </p:grpSpPr>
          <p:sp>
            <p:nvSpPr>
              <p:cNvPr id="52" name="Oval 202"/>
              <p:cNvSpPr>
                <a:spLocks noChangeArrowheads="1"/>
              </p:cNvSpPr>
              <p:nvPr/>
            </p:nvSpPr>
            <p:spPr bwMode="auto">
              <a:xfrm>
                <a:off x="5908674" y="3041650"/>
                <a:ext cx="119062" cy="1476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Rectangle 206"/>
              <p:cNvSpPr>
                <a:spLocks noChangeArrowheads="1"/>
              </p:cNvSpPr>
              <p:nvPr/>
            </p:nvSpPr>
            <p:spPr bwMode="auto">
              <a:xfrm>
                <a:off x="6084888" y="3611563"/>
                <a:ext cx="79375" cy="30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Rectangle 207"/>
              <p:cNvSpPr>
                <a:spLocks noChangeArrowheads="1"/>
              </p:cNvSpPr>
              <p:nvPr/>
            </p:nvSpPr>
            <p:spPr bwMode="auto">
              <a:xfrm>
                <a:off x="6191250" y="3611563"/>
                <a:ext cx="79375" cy="30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Rectangle 208"/>
              <p:cNvSpPr>
                <a:spLocks noChangeArrowheads="1"/>
              </p:cNvSpPr>
              <p:nvPr/>
            </p:nvSpPr>
            <p:spPr bwMode="auto">
              <a:xfrm>
                <a:off x="6294438" y="3611563"/>
                <a:ext cx="79375" cy="30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Rectangle 209"/>
              <p:cNvSpPr>
                <a:spLocks noChangeArrowheads="1"/>
              </p:cNvSpPr>
              <p:nvPr/>
            </p:nvSpPr>
            <p:spPr bwMode="auto">
              <a:xfrm>
                <a:off x="6084888" y="3663950"/>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Rectangle 210"/>
              <p:cNvSpPr>
                <a:spLocks noChangeArrowheads="1"/>
              </p:cNvSpPr>
              <p:nvPr/>
            </p:nvSpPr>
            <p:spPr bwMode="auto">
              <a:xfrm>
                <a:off x="6191250" y="3663950"/>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Rectangle 211"/>
              <p:cNvSpPr>
                <a:spLocks noChangeArrowheads="1"/>
              </p:cNvSpPr>
              <p:nvPr/>
            </p:nvSpPr>
            <p:spPr bwMode="auto">
              <a:xfrm>
                <a:off x="6294438" y="3663950"/>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Rectangle 212"/>
              <p:cNvSpPr>
                <a:spLocks noChangeArrowheads="1"/>
              </p:cNvSpPr>
              <p:nvPr/>
            </p:nvSpPr>
            <p:spPr bwMode="auto">
              <a:xfrm>
                <a:off x="6084888" y="3713163"/>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Rectangle 213"/>
              <p:cNvSpPr>
                <a:spLocks noChangeArrowheads="1"/>
              </p:cNvSpPr>
              <p:nvPr/>
            </p:nvSpPr>
            <p:spPr bwMode="auto">
              <a:xfrm>
                <a:off x="6191250" y="3713163"/>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Rectangle 214"/>
              <p:cNvSpPr>
                <a:spLocks noChangeArrowheads="1"/>
              </p:cNvSpPr>
              <p:nvPr/>
            </p:nvSpPr>
            <p:spPr bwMode="auto">
              <a:xfrm>
                <a:off x="6294438" y="3713163"/>
                <a:ext cx="79375" cy="2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69" name="Oval 21"/>
          <p:cNvSpPr/>
          <p:nvPr/>
        </p:nvSpPr>
        <p:spPr>
          <a:xfrm>
            <a:off x="1254921" y="1645742"/>
            <a:ext cx="1449083" cy="1449461"/>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sz="2100" dirty="0">
              <a:solidFill>
                <a:srgbClr val="F16D63"/>
              </a:solidFill>
              <a:latin typeface="DIN-BoldItalic" pitchFamily="50" charset="0"/>
            </a:endParaRPr>
          </a:p>
        </p:txBody>
      </p:sp>
      <p:sp>
        <p:nvSpPr>
          <p:cNvPr id="70" name="椭圆 69"/>
          <p:cNvSpPr/>
          <p:nvPr/>
        </p:nvSpPr>
        <p:spPr>
          <a:xfrm>
            <a:off x="1373569" y="1764009"/>
            <a:ext cx="1211788" cy="1212928"/>
          </a:xfrm>
          <a:prstGeom prst="ellipse">
            <a:avLst/>
          </a:prstGeom>
          <a:blipFill dpi="0" rotWithShape="1">
            <a:blip r:embed="rId2" cstate="screen">
              <a:extLst>
                <a:ext uri="{BEBA8EAE-BF5A-486C-A8C5-ECC9F3942E4B}">
                  <a14:imgProps xmlns:a14="http://schemas.microsoft.com/office/drawing/2010/main">
                    <a14:imgLayer r:embed="rId3">
                      <a14:imgEffect>
                        <a14:artisticBlur/>
                      </a14:imgEffect>
                      <a14:imgEffect>
                        <a14:brightnessContrast bright="17000"/>
                      </a14:imgEffect>
                      <a14:imgEffect>
                        <a14:sharpenSoften amount="-100000"/>
                      </a14:imgEffect>
                    </a14:imgLayer>
                  </a14:imgProps>
                </a:ex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71" name="矩形 70"/>
          <p:cNvSpPr/>
          <p:nvPr/>
        </p:nvSpPr>
        <p:spPr>
          <a:xfrm>
            <a:off x="4656889" y="1862250"/>
            <a:ext cx="2830675" cy="243000"/>
          </a:xfrm>
          <a:prstGeom prst="rect">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r>
              <a:rPr lang="zh-CN" altLang="en-US" sz="1200" dirty="0">
                <a:latin typeface="微软雅黑" panose="020B0503020204020204" charset="-122"/>
                <a:ea typeface="微软雅黑" panose="020B0503020204020204" charset="-122"/>
              </a:rPr>
              <a:t>团队协作</a:t>
            </a:r>
          </a:p>
        </p:txBody>
      </p:sp>
      <p:sp>
        <p:nvSpPr>
          <p:cNvPr id="72" name="矩形 71"/>
          <p:cNvSpPr/>
          <p:nvPr/>
        </p:nvSpPr>
        <p:spPr>
          <a:xfrm>
            <a:off x="4656890" y="2145678"/>
            <a:ext cx="2398739" cy="243000"/>
          </a:xfrm>
          <a:prstGeom prst="rect">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r>
              <a:rPr lang="zh-CN" altLang="en-US" sz="1200" dirty="0">
                <a:latin typeface="微软雅黑" panose="020B0503020204020204" charset="-122"/>
                <a:ea typeface="微软雅黑" panose="020B0503020204020204" charset="-122"/>
              </a:rPr>
              <a:t>沟通交流</a:t>
            </a:r>
          </a:p>
        </p:txBody>
      </p:sp>
      <p:sp>
        <p:nvSpPr>
          <p:cNvPr id="73" name="矩形 72"/>
          <p:cNvSpPr/>
          <p:nvPr/>
        </p:nvSpPr>
        <p:spPr>
          <a:xfrm>
            <a:off x="4656889" y="2442738"/>
            <a:ext cx="2830675" cy="243000"/>
          </a:xfrm>
          <a:prstGeom prst="rect">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r>
              <a:rPr lang="zh-CN" altLang="en-US" sz="1200" dirty="0">
                <a:latin typeface="微软雅黑" panose="020B0503020204020204" charset="-122"/>
                <a:ea typeface="微软雅黑" panose="020B0503020204020204" charset="-122"/>
              </a:rPr>
              <a:t>业务知识</a:t>
            </a:r>
          </a:p>
        </p:txBody>
      </p:sp>
      <p:sp>
        <p:nvSpPr>
          <p:cNvPr id="74" name="矩形 73"/>
          <p:cNvSpPr/>
          <p:nvPr/>
        </p:nvSpPr>
        <p:spPr>
          <a:xfrm>
            <a:off x="4656890" y="2739744"/>
            <a:ext cx="2560715" cy="243000"/>
          </a:xfrm>
          <a:prstGeom prst="rect">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r>
              <a:rPr lang="zh-CN" altLang="en-US" sz="1200" dirty="0">
                <a:latin typeface="微软雅黑" panose="020B0503020204020204" charset="-122"/>
                <a:ea typeface="微软雅黑" panose="020B0503020204020204" charset="-122"/>
              </a:rPr>
              <a:t>情绪管理</a:t>
            </a:r>
          </a:p>
        </p:txBody>
      </p:sp>
      <p:sp>
        <p:nvSpPr>
          <p:cNvPr id="75" name="文本框 5"/>
          <p:cNvSpPr txBox="1"/>
          <p:nvPr/>
        </p:nvSpPr>
        <p:spPr>
          <a:xfrm>
            <a:off x="4656890" y="1545636"/>
            <a:ext cx="917863" cy="300083"/>
          </a:xfrm>
          <a:prstGeom prst="rect">
            <a:avLst/>
          </a:prstGeom>
          <a:noFill/>
        </p:spPr>
        <p:txBody>
          <a:bodyPr wrap="square" lIns="68562" tIns="34281" rIns="68562" bIns="34281" rtlCol="0">
            <a:spAutoFit/>
          </a:bodyPr>
          <a:lstStyle/>
          <a:p>
            <a:r>
              <a:rPr lang="zh-CN" altLang="en-US" sz="1500" b="1" dirty="0">
                <a:solidFill>
                  <a:schemeClr val="bg1">
                    <a:lumMod val="50000"/>
                  </a:schemeClr>
                </a:solidFill>
                <a:latin typeface="微软雅黑" panose="020B0503020204020204" charset="-122"/>
                <a:ea typeface="微软雅黑" panose="020B0503020204020204" charset="-122"/>
              </a:rPr>
              <a:t>技能</a:t>
            </a:r>
            <a:r>
              <a:rPr lang="zh-CN" altLang="en-US" b="1" dirty="0" smtClean="0">
                <a:solidFill>
                  <a:schemeClr val="bg1"/>
                </a:solidFill>
                <a:latin typeface="微软雅黑" panose="020B0503020204020204" charset="-122"/>
                <a:ea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endParaRPr>
          </a:p>
        </p:txBody>
      </p:sp>
      <p:sp>
        <p:nvSpPr>
          <p:cNvPr id="76" name="文本框 9"/>
          <p:cNvSpPr txBox="1"/>
          <p:nvPr/>
        </p:nvSpPr>
        <p:spPr>
          <a:xfrm>
            <a:off x="7657344" y="1883869"/>
            <a:ext cx="485927" cy="230833"/>
          </a:xfrm>
          <a:prstGeom prst="rect">
            <a:avLst/>
          </a:prstGeom>
          <a:noFill/>
        </p:spPr>
        <p:txBody>
          <a:bodyPr wrap="square" lIns="68562" tIns="34281" rIns="68562" bIns="34281" rtlCol="0">
            <a:spAutoFit/>
          </a:bodyPr>
          <a:lstStyle/>
          <a:p>
            <a:pPr algn="ctr"/>
            <a:r>
              <a:rPr lang="en-US" altLang="zh-CN" sz="1000" b="1" dirty="0">
                <a:solidFill>
                  <a:schemeClr val="bg1">
                    <a:lumMod val="50000"/>
                  </a:schemeClr>
                </a:solidFill>
                <a:latin typeface="微软雅黑" panose="020B0503020204020204" charset="-122"/>
                <a:ea typeface="微软雅黑" panose="020B0503020204020204" charset="-122"/>
              </a:rPr>
              <a:t>90%</a:t>
            </a:r>
            <a:endParaRPr lang="zh-CN" altLang="en-US" sz="1000" b="1" dirty="0">
              <a:solidFill>
                <a:schemeClr val="bg1">
                  <a:lumMod val="50000"/>
                </a:schemeClr>
              </a:solidFill>
              <a:latin typeface="微软雅黑" panose="020B0503020204020204" charset="-122"/>
              <a:ea typeface="微软雅黑" panose="020B0503020204020204" charset="-122"/>
            </a:endParaRPr>
          </a:p>
        </p:txBody>
      </p:sp>
      <p:sp>
        <p:nvSpPr>
          <p:cNvPr id="77" name="文本框 40"/>
          <p:cNvSpPr txBox="1"/>
          <p:nvPr/>
        </p:nvSpPr>
        <p:spPr>
          <a:xfrm>
            <a:off x="7653442" y="2460363"/>
            <a:ext cx="485927" cy="230833"/>
          </a:xfrm>
          <a:prstGeom prst="rect">
            <a:avLst/>
          </a:prstGeom>
          <a:noFill/>
        </p:spPr>
        <p:txBody>
          <a:bodyPr wrap="square" lIns="68562" tIns="34281" rIns="68562" bIns="34281" rtlCol="0">
            <a:spAutoFit/>
          </a:bodyPr>
          <a:lstStyle/>
          <a:p>
            <a:pPr algn="ctr"/>
            <a:r>
              <a:rPr lang="en-US" altLang="zh-CN" sz="1000" b="1" dirty="0">
                <a:solidFill>
                  <a:schemeClr val="bg1">
                    <a:lumMod val="50000"/>
                  </a:schemeClr>
                </a:solidFill>
                <a:latin typeface="微软雅黑" panose="020B0503020204020204" charset="-122"/>
                <a:ea typeface="微软雅黑" panose="020B0503020204020204" charset="-122"/>
              </a:rPr>
              <a:t>90%</a:t>
            </a:r>
            <a:endParaRPr lang="zh-CN" altLang="en-US" sz="1000" b="1" dirty="0">
              <a:solidFill>
                <a:schemeClr val="bg1">
                  <a:lumMod val="50000"/>
                </a:schemeClr>
              </a:solidFill>
              <a:latin typeface="微软雅黑" panose="020B0503020204020204" charset="-122"/>
              <a:ea typeface="微软雅黑" panose="020B0503020204020204" charset="-122"/>
            </a:endParaRPr>
          </a:p>
        </p:txBody>
      </p:sp>
      <p:sp>
        <p:nvSpPr>
          <p:cNvPr id="78" name="文本框 41"/>
          <p:cNvSpPr txBox="1"/>
          <p:nvPr/>
        </p:nvSpPr>
        <p:spPr>
          <a:xfrm>
            <a:off x="7653442" y="2757369"/>
            <a:ext cx="485927" cy="230833"/>
          </a:xfrm>
          <a:prstGeom prst="rect">
            <a:avLst/>
          </a:prstGeom>
          <a:noFill/>
        </p:spPr>
        <p:txBody>
          <a:bodyPr wrap="square" lIns="68562" tIns="34281" rIns="68562" bIns="34281" rtlCol="0">
            <a:spAutoFit/>
          </a:bodyPr>
          <a:lstStyle/>
          <a:p>
            <a:pPr algn="ctr"/>
            <a:r>
              <a:rPr lang="en-US" altLang="zh-CN" sz="1000" b="1" dirty="0">
                <a:solidFill>
                  <a:schemeClr val="bg1">
                    <a:lumMod val="50000"/>
                  </a:schemeClr>
                </a:solidFill>
                <a:latin typeface="微软雅黑" panose="020B0503020204020204" charset="-122"/>
                <a:ea typeface="微软雅黑" panose="020B0503020204020204" charset="-122"/>
              </a:rPr>
              <a:t>85%</a:t>
            </a:r>
            <a:endParaRPr lang="zh-CN" altLang="en-US" sz="1000" b="1" dirty="0">
              <a:solidFill>
                <a:schemeClr val="bg1">
                  <a:lumMod val="50000"/>
                </a:schemeClr>
              </a:solidFill>
              <a:latin typeface="微软雅黑" panose="020B0503020204020204" charset="-122"/>
              <a:ea typeface="微软雅黑" panose="020B0503020204020204" charset="-122"/>
            </a:endParaRPr>
          </a:p>
        </p:txBody>
      </p:sp>
      <p:sp>
        <p:nvSpPr>
          <p:cNvPr id="79" name="文本框 42"/>
          <p:cNvSpPr txBox="1"/>
          <p:nvPr/>
        </p:nvSpPr>
        <p:spPr>
          <a:xfrm>
            <a:off x="7655546" y="2180929"/>
            <a:ext cx="485927" cy="230833"/>
          </a:xfrm>
          <a:prstGeom prst="rect">
            <a:avLst/>
          </a:prstGeom>
          <a:noFill/>
        </p:spPr>
        <p:txBody>
          <a:bodyPr wrap="square" lIns="68562" tIns="34281" rIns="68562" bIns="34281" rtlCol="0">
            <a:spAutoFit/>
          </a:bodyPr>
          <a:lstStyle/>
          <a:p>
            <a:pPr algn="ctr"/>
            <a:r>
              <a:rPr lang="en-US" altLang="zh-CN" sz="1000" b="1" dirty="0">
                <a:solidFill>
                  <a:schemeClr val="bg1">
                    <a:lumMod val="50000"/>
                  </a:schemeClr>
                </a:solidFill>
                <a:latin typeface="微软雅黑" panose="020B0503020204020204" charset="-122"/>
                <a:ea typeface="微软雅黑" panose="020B0503020204020204" charset="-122"/>
              </a:rPr>
              <a:t>80%</a:t>
            </a:r>
            <a:endParaRPr lang="zh-CN" altLang="en-US" sz="1000" b="1" dirty="0">
              <a:solidFill>
                <a:schemeClr val="bg1">
                  <a:lumMod val="50000"/>
                </a:schemeClr>
              </a:solidFill>
              <a:latin typeface="微软雅黑" panose="020B0503020204020204" charset="-122"/>
              <a:ea typeface="微软雅黑" panose="020B0503020204020204" charset="-122"/>
            </a:endParaRPr>
          </a:p>
        </p:txBody>
      </p:sp>
      <p:sp>
        <p:nvSpPr>
          <p:cNvPr id="80" name="文本框 11"/>
          <p:cNvSpPr txBox="1"/>
          <p:nvPr/>
        </p:nvSpPr>
        <p:spPr>
          <a:xfrm>
            <a:off x="5259112" y="2372500"/>
            <a:ext cx="679381" cy="276999"/>
          </a:xfrm>
          <a:prstGeom prst="rect">
            <a:avLst/>
          </a:prstGeom>
          <a:noFill/>
        </p:spPr>
        <p:txBody>
          <a:bodyPr wrap="square" lIns="68562" tIns="34281" rIns="68562" bIns="34281" rtlCol="0">
            <a:spAutoFit/>
          </a:bodyPr>
          <a:lstStyle/>
          <a:p>
            <a:endParaRPr lang="zh-CN" altLang="en-US" dirty="0">
              <a:latin typeface="微软雅黑" panose="020B0503020204020204" charset="-122"/>
              <a:ea typeface="微软雅黑" panose="020B0503020204020204" charset="-122"/>
            </a:endParaRPr>
          </a:p>
        </p:txBody>
      </p:sp>
      <p:grpSp>
        <p:nvGrpSpPr>
          <p:cNvPr id="81" name="组合 80"/>
          <p:cNvGrpSpPr/>
          <p:nvPr/>
        </p:nvGrpSpPr>
        <p:grpSpPr>
          <a:xfrm>
            <a:off x="2952241" y="1723252"/>
            <a:ext cx="1578033" cy="1452183"/>
            <a:chOff x="4080015" y="2124888"/>
            <a:chExt cx="2104592" cy="1936243"/>
          </a:xfrm>
        </p:grpSpPr>
        <p:sp>
          <p:nvSpPr>
            <p:cNvPr id="82" name="文本框 10"/>
            <p:cNvSpPr txBox="1"/>
            <p:nvPr/>
          </p:nvSpPr>
          <p:spPr>
            <a:xfrm>
              <a:off x="4080015" y="2124888"/>
              <a:ext cx="1729538" cy="430887"/>
            </a:xfrm>
            <a:prstGeom prst="rect">
              <a:avLst/>
            </a:prstGeom>
            <a:noFill/>
          </p:spPr>
          <p:txBody>
            <a:bodyPr wrap="square" rtlCol="0">
              <a:spAutoFit/>
            </a:bodyPr>
            <a:lstStyle/>
            <a:p>
              <a:r>
                <a:rPr lang="zh-CN" altLang="en-US" sz="1500" b="1" dirty="0">
                  <a:solidFill>
                    <a:schemeClr val="bg1">
                      <a:lumMod val="50000"/>
                    </a:schemeClr>
                  </a:solidFill>
                  <a:latin typeface="微软雅黑" panose="020B0503020204020204" charset="-122"/>
                  <a:ea typeface="微软雅黑" panose="020B0503020204020204" charset="-122"/>
                </a:rPr>
                <a:t>人物介绍：</a:t>
              </a:r>
            </a:p>
          </p:txBody>
        </p:sp>
        <p:sp>
          <p:nvSpPr>
            <p:cNvPr id="83" name="Rectangle 1"/>
            <p:cNvSpPr>
              <a:spLocks noChangeArrowheads="1"/>
            </p:cNvSpPr>
            <p:nvPr/>
          </p:nvSpPr>
          <p:spPr bwMode="auto">
            <a:xfrm>
              <a:off x="4138622" y="2481243"/>
              <a:ext cx="2045985" cy="1579888"/>
            </a:xfrm>
            <a:prstGeom prst="rect">
              <a:avLst/>
            </a:prstGeom>
            <a:noFill/>
            <a:ln>
              <a:noFill/>
            </a:ln>
            <a:effectLst/>
          </p:spPr>
          <p:txBody>
            <a:bodyPr vert="horz" wrap="square" lIns="0" tIns="0" rIns="0" bIns="76176" numCol="1" anchor="ctr" anchorCtr="0" compatLnSpc="1">
              <a:spAutoFit/>
            </a:bodyPr>
            <a:lstStyle/>
            <a:p>
              <a:pPr eaLnBrk="0" fontAlgn="base" hangingPunct="0">
                <a:lnSpc>
                  <a:spcPct val="150000"/>
                </a:lnSpc>
                <a:spcBef>
                  <a:spcPct val="0"/>
                </a:spcBef>
                <a:spcAft>
                  <a:spcPct val="0"/>
                </a:spcAft>
              </a:pPr>
              <a:r>
                <a:rPr lang="zh-CN" altLang="en-US" sz="1200" dirty="0">
                  <a:solidFill>
                    <a:schemeClr val="bg1">
                      <a:lumMod val="50000"/>
                    </a:schemeClr>
                  </a:solidFill>
                  <a:latin typeface="微软雅黑" panose="020B0503020204020204" charset="-122"/>
                  <a:ea typeface="微软雅黑" panose="020B0503020204020204" charset="-122"/>
                </a:rPr>
                <a:t>麻省理工大学建筑系硕士，后又获得哈佛大学建筑系博士学位。参加过国内外重大工作。</a:t>
              </a:r>
            </a:p>
          </p:txBody>
        </p:sp>
      </p:grpSp>
      <p:grpSp>
        <p:nvGrpSpPr>
          <p:cNvPr id="84" name="组合 83"/>
          <p:cNvGrpSpPr/>
          <p:nvPr/>
        </p:nvGrpSpPr>
        <p:grpSpPr>
          <a:xfrm>
            <a:off x="1277301" y="3391855"/>
            <a:ext cx="2201313" cy="707451"/>
            <a:chOff x="1703512" y="4666491"/>
            <a:chExt cx="2935848" cy="943268"/>
          </a:xfrm>
        </p:grpSpPr>
        <p:sp>
          <p:nvSpPr>
            <p:cNvPr id="85" name="文本框 18"/>
            <p:cNvSpPr txBox="1"/>
            <p:nvPr/>
          </p:nvSpPr>
          <p:spPr>
            <a:xfrm>
              <a:off x="1703512" y="4666491"/>
              <a:ext cx="2088232" cy="800218"/>
            </a:xfrm>
            <a:prstGeom prst="rect">
              <a:avLst/>
            </a:prstGeom>
            <a:noFill/>
          </p:spPr>
          <p:txBody>
            <a:bodyPr wrap="square" rtlCol="0">
              <a:spAutoFit/>
            </a:bodyPr>
            <a:lstStyle/>
            <a:p>
              <a:r>
                <a:rPr lang="en-US" altLang="zh-CN" sz="3300" dirty="0">
                  <a:solidFill>
                    <a:schemeClr val="bg1">
                      <a:lumMod val="50000"/>
                    </a:schemeClr>
                  </a:solidFill>
                  <a:latin typeface="微软雅黑" panose="020B0503020204020204" charset="-122"/>
                  <a:ea typeface="微软雅黑" panose="020B0503020204020204" charset="-122"/>
                </a:rPr>
                <a:t>JSEN</a:t>
              </a:r>
            </a:p>
          </p:txBody>
        </p:sp>
        <p:cxnSp>
          <p:nvCxnSpPr>
            <p:cNvPr id="86" name="直接连接符 85"/>
            <p:cNvCxnSpPr/>
            <p:nvPr/>
          </p:nvCxnSpPr>
          <p:spPr>
            <a:xfrm flipV="1">
              <a:off x="3275469" y="5051211"/>
              <a:ext cx="444027" cy="515381"/>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503711" y="5219908"/>
              <a:ext cx="1135649" cy="389851"/>
            </a:xfrm>
            <a:prstGeom prst="rect">
              <a:avLst/>
            </a:prstGeom>
          </p:spPr>
          <p:txBody>
            <a:bodyPr wrap="none">
              <a:spAutoFit/>
            </a:bodyPr>
            <a:lstStyle/>
            <a:p>
              <a:r>
                <a:rPr lang="zh-CN" altLang="en-US" dirty="0">
                  <a:solidFill>
                    <a:schemeClr val="bg1">
                      <a:lumMod val="50000"/>
                    </a:schemeClr>
                  </a:solidFill>
                  <a:latin typeface="微软雅黑" panose="020B0503020204020204" charset="-122"/>
                  <a:ea typeface="微软雅黑" panose="020B0503020204020204" charset="-122"/>
                </a:rPr>
                <a:t>项目</a:t>
              </a:r>
              <a:r>
                <a:rPr lang="zh-CN" altLang="en-US" dirty="0" smtClean="0">
                  <a:solidFill>
                    <a:schemeClr val="bg1">
                      <a:lumMod val="50000"/>
                    </a:schemeClr>
                  </a:solidFill>
                  <a:latin typeface="微软雅黑" panose="020B0503020204020204" charset="-122"/>
                  <a:ea typeface="微软雅黑" panose="020B0503020204020204" charset="-122"/>
                </a:rPr>
                <a:t>经理</a:t>
              </a:r>
              <a:endParaRPr lang="zh-CN" altLang="en-US" dirty="0">
                <a:solidFill>
                  <a:schemeClr val="bg1">
                    <a:lumMod val="50000"/>
                  </a:schemeClr>
                </a:solidFill>
                <a:latin typeface="微软雅黑" panose="020B0503020204020204" charset="-122"/>
                <a:ea typeface="微软雅黑" panose="020B0503020204020204" charset="-122"/>
              </a:endParaRPr>
            </a:p>
          </p:txBody>
        </p:sp>
      </p:grpSp>
      <p:grpSp>
        <p:nvGrpSpPr>
          <p:cNvPr id="88" name="组合 87"/>
          <p:cNvGrpSpPr/>
          <p:nvPr/>
        </p:nvGrpSpPr>
        <p:grpSpPr>
          <a:xfrm>
            <a:off x="3804039" y="3435082"/>
            <a:ext cx="4493405" cy="631850"/>
            <a:chOff x="5073372" y="4724126"/>
            <a:chExt cx="5992767" cy="842466"/>
          </a:xfrm>
        </p:grpSpPr>
        <p:cxnSp>
          <p:nvCxnSpPr>
            <p:cNvPr id="89" name="直接连接符 88"/>
            <p:cNvCxnSpPr/>
            <p:nvPr/>
          </p:nvCxnSpPr>
          <p:spPr>
            <a:xfrm>
              <a:off x="5073372" y="5566592"/>
              <a:ext cx="50566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 name="文本框 49"/>
            <p:cNvSpPr txBox="1"/>
            <p:nvPr/>
          </p:nvSpPr>
          <p:spPr>
            <a:xfrm>
              <a:off x="8509855" y="4724126"/>
              <a:ext cx="2556284" cy="615553"/>
            </a:xfrm>
            <a:prstGeom prst="rect">
              <a:avLst/>
            </a:prstGeom>
            <a:noFill/>
          </p:spPr>
          <p:txBody>
            <a:bodyPr wrap="square" rtlCol="0">
              <a:spAutoFit/>
            </a:bodyPr>
            <a:lstStyle/>
            <a:p>
              <a:r>
                <a:rPr lang="zh-CN" altLang="en-US" sz="1200" dirty="0">
                  <a:solidFill>
                    <a:schemeClr val="bg1">
                      <a:lumMod val="50000"/>
                    </a:schemeClr>
                  </a:solidFill>
                  <a:latin typeface="微软雅黑" panose="020B0503020204020204" charset="-122"/>
                  <a:ea typeface="微软雅黑" panose="020B0503020204020204" charset="-122"/>
                </a:rPr>
                <a:t>工作岗位说明及日常工作内容阐述。</a:t>
              </a:r>
            </a:p>
          </p:txBody>
        </p:sp>
        <p:pic>
          <p:nvPicPr>
            <p:cNvPr id="91" name="图片 90"/>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10000" b="90000" l="10000" r="90000">
                          <a14:foregroundMark x1="35742" y1="45898" x2="35742" y2="45898"/>
                          <a14:backgroundMark x1="34570" y1="53906" x2="34570" y2="53906"/>
                        </a14:backgroundRemoval>
                      </a14:imgEffect>
                    </a14:imgLayer>
                  </a14:imgProps>
                </a:ext>
                <a:ext uri="{28A0092B-C50C-407E-A947-70E740481C1C}">
                  <a14:useLocalDpi xmlns:a14="http://schemas.microsoft.com/office/drawing/2010/main"/>
                </a:ext>
              </a:extLst>
            </a:blip>
            <a:srcRect/>
            <a:stretch>
              <a:fillRect/>
            </a:stretch>
          </p:blipFill>
          <p:spPr>
            <a:xfrm>
              <a:off x="7878872" y="4762457"/>
              <a:ext cx="504000" cy="504000"/>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p:spPr>
        </p:pic>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Effect transition="in" filter="fade">
                                      <p:cBhvr>
                                        <p:cTn id="14" dur="500"/>
                                        <p:tgtEl>
                                          <p:spTgt spid="69"/>
                                        </p:tgtEl>
                                      </p:cBhvr>
                                    </p:animEffect>
                                  </p:childTnLst>
                                </p:cTn>
                              </p:par>
                              <p:par>
                                <p:cTn id="15" presetID="53" presetClass="entr" presetSubtype="16" fill="hold" nodeType="withEffect">
                                  <p:stCondLst>
                                    <p:cond delay="500"/>
                                  </p:stCondLst>
                                  <p:childTnLst>
                                    <p:set>
                                      <p:cBhvr>
                                        <p:cTn id="16" dur="1" fill="hold">
                                          <p:stCondLst>
                                            <p:cond delay="0"/>
                                          </p:stCondLst>
                                        </p:cTn>
                                        <p:tgtEl>
                                          <p:spTgt spid="70"/>
                                        </p:tgtEl>
                                        <p:attrNameLst>
                                          <p:attrName>style.visibility</p:attrName>
                                        </p:attrNameLst>
                                      </p:cBhvr>
                                      <p:to>
                                        <p:strVal val="visible"/>
                                      </p:to>
                                    </p:set>
                                    <p:anim calcmode="lin" valueType="num">
                                      <p:cBhvr>
                                        <p:cTn id="17" dur="500" fill="hold"/>
                                        <p:tgtEl>
                                          <p:spTgt spid="70"/>
                                        </p:tgtEl>
                                        <p:attrNameLst>
                                          <p:attrName>ppt_w</p:attrName>
                                        </p:attrNameLst>
                                      </p:cBhvr>
                                      <p:tavLst>
                                        <p:tav tm="0">
                                          <p:val>
                                            <p:fltVal val="0"/>
                                          </p:val>
                                        </p:tav>
                                        <p:tav tm="100000">
                                          <p:val>
                                            <p:strVal val="#ppt_w"/>
                                          </p:val>
                                        </p:tav>
                                      </p:tavLst>
                                    </p:anim>
                                    <p:anim calcmode="lin" valueType="num">
                                      <p:cBhvr>
                                        <p:cTn id="18" dur="500" fill="hold"/>
                                        <p:tgtEl>
                                          <p:spTgt spid="70"/>
                                        </p:tgtEl>
                                        <p:attrNameLst>
                                          <p:attrName>ppt_h</p:attrName>
                                        </p:attrNameLst>
                                      </p:cBhvr>
                                      <p:tavLst>
                                        <p:tav tm="0">
                                          <p:val>
                                            <p:fltVal val="0"/>
                                          </p:val>
                                        </p:tav>
                                        <p:tav tm="100000">
                                          <p:val>
                                            <p:strVal val="#ppt_h"/>
                                          </p:val>
                                        </p:tav>
                                      </p:tavLst>
                                    </p:anim>
                                    <p:animEffect transition="in" filter="fade">
                                      <p:cBhvr>
                                        <p:cTn id="19" dur="500"/>
                                        <p:tgtEl>
                                          <p:spTgt spid="70"/>
                                        </p:tgtEl>
                                      </p:cBhvr>
                                    </p:animEffect>
                                  </p:childTnLst>
                                </p:cTn>
                              </p:par>
                              <p:par>
                                <p:cTn id="20" presetID="53" presetClass="entr" presetSubtype="16" fill="hold" nodeType="withEffect">
                                  <p:stCondLst>
                                    <p:cond delay="1000"/>
                                  </p:stCondLst>
                                  <p:childTnLst>
                                    <p:set>
                                      <p:cBhvr>
                                        <p:cTn id="21" dur="1" fill="hold">
                                          <p:stCondLst>
                                            <p:cond delay="0"/>
                                          </p:stCondLst>
                                        </p:cTn>
                                        <p:tgtEl>
                                          <p:spTgt spid="81"/>
                                        </p:tgtEl>
                                        <p:attrNameLst>
                                          <p:attrName>style.visibility</p:attrName>
                                        </p:attrNameLst>
                                      </p:cBhvr>
                                      <p:to>
                                        <p:strVal val="visible"/>
                                      </p:to>
                                    </p:set>
                                    <p:anim calcmode="lin" valueType="num">
                                      <p:cBhvr>
                                        <p:cTn id="22" dur="500" fill="hold"/>
                                        <p:tgtEl>
                                          <p:spTgt spid="81"/>
                                        </p:tgtEl>
                                        <p:attrNameLst>
                                          <p:attrName>ppt_w</p:attrName>
                                        </p:attrNameLst>
                                      </p:cBhvr>
                                      <p:tavLst>
                                        <p:tav tm="0">
                                          <p:val>
                                            <p:fltVal val="0"/>
                                          </p:val>
                                        </p:tav>
                                        <p:tav tm="100000">
                                          <p:val>
                                            <p:strVal val="#ppt_w"/>
                                          </p:val>
                                        </p:tav>
                                      </p:tavLst>
                                    </p:anim>
                                    <p:anim calcmode="lin" valueType="num">
                                      <p:cBhvr>
                                        <p:cTn id="23" dur="500" fill="hold"/>
                                        <p:tgtEl>
                                          <p:spTgt spid="81"/>
                                        </p:tgtEl>
                                        <p:attrNameLst>
                                          <p:attrName>ppt_h</p:attrName>
                                        </p:attrNameLst>
                                      </p:cBhvr>
                                      <p:tavLst>
                                        <p:tav tm="0">
                                          <p:val>
                                            <p:fltVal val="0"/>
                                          </p:val>
                                        </p:tav>
                                        <p:tav tm="100000">
                                          <p:val>
                                            <p:strVal val="#ppt_h"/>
                                          </p:val>
                                        </p:tav>
                                      </p:tavLst>
                                    </p:anim>
                                    <p:animEffect transition="in" filter="fade">
                                      <p:cBhvr>
                                        <p:cTn id="24" dur="500"/>
                                        <p:tgtEl>
                                          <p:spTgt spid="81"/>
                                        </p:tgtEl>
                                      </p:cBhvr>
                                    </p:animEffect>
                                  </p:childTnLst>
                                </p:cTn>
                              </p:par>
                              <p:par>
                                <p:cTn id="25" presetID="53" presetClass="entr" presetSubtype="16" fill="hold" grpId="0" nodeType="withEffect">
                                  <p:stCondLst>
                                    <p:cond delay="1500"/>
                                  </p:stCondLst>
                                  <p:childTnLst>
                                    <p:set>
                                      <p:cBhvr>
                                        <p:cTn id="26" dur="1" fill="hold">
                                          <p:stCondLst>
                                            <p:cond delay="0"/>
                                          </p:stCondLst>
                                        </p:cTn>
                                        <p:tgtEl>
                                          <p:spTgt spid="71"/>
                                        </p:tgtEl>
                                        <p:attrNameLst>
                                          <p:attrName>style.visibility</p:attrName>
                                        </p:attrNameLst>
                                      </p:cBhvr>
                                      <p:to>
                                        <p:strVal val="visible"/>
                                      </p:to>
                                    </p:set>
                                    <p:anim calcmode="lin" valueType="num">
                                      <p:cBhvr>
                                        <p:cTn id="27" dur="500" fill="hold"/>
                                        <p:tgtEl>
                                          <p:spTgt spid="71"/>
                                        </p:tgtEl>
                                        <p:attrNameLst>
                                          <p:attrName>ppt_w</p:attrName>
                                        </p:attrNameLst>
                                      </p:cBhvr>
                                      <p:tavLst>
                                        <p:tav tm="0">
                                          <p:val>
                                            <p:fltVal val="0"/>
                                          </p:val>
                                        </p:tav>
                                        <p:tav tm="100000">
                                          <p:val>
                                            <p:strVal val="#ppt_w"/>
                                          </p:val>
                                        </p:tav>
                                      </p:tavLst>
                                    </p:anim>
                                    <p:anim calcmode="lin" valueType="num">
                                      <p:cBhvr>
                                        <p:cTn id="28" dur="500" fill="hold"/>
                                        <p:tgtEl>
                                          <p:spTgt spid="71"/>
                                        </p:tgtEl>
                                        <p:attrNameLst>
                                          <p:attrName>ppt_h</p:attrName>
                                        </p:attrNameLst>
                                      </p:cBhvr>
                                      <p:tavLst>
                                        <p:tav tm="0">
                                          <p:val>
                                            <p:fltVal val="0"/>
                                          </p:val>
                                        </p:tav>
                                        <p:tav tm="100000">
                                          <p:val>
                                            <p:strVal val="#ppt_h"/>
                                          </p:val>
                                        </p:tav>
                                      </p:tavLst>
                                    </p:anim>
                                    <p:animEffect transition="in" filter="fade">
                                      <p:cBhvr>
                                        <p:cTn id="29" dur="500"/>
                                        <p:tgtEl>
                                          <p:spTgt spid="71"/>
                                        </p:tgtEl>
                                      </p:cBhvr>
                                    </p:animEffect>
                                  </p:childTnLst>
                                </p:cTn>
                              </p:par>
                              <p:par>
                                <p:cTn id="30" presetID="53" presetClass="entr" presetSubtype="16" fill="hold" grpId="0" nodeType="withEffect">
                                  <p:stCondLst>
                                    <p:cond delay="1500"/>
                                  </p:stCondLst>
                                  <p:childTnLst>
                                    <p:set>
                                      <p:cBhvr>
                                        <p:cTn id="31" dur="1" fill="hold">
                                          <p:stCondLst>
                                            <p:cond delay="0"/>
                                          </p:stCondLst>
                                        </p:cTn>
                                        <p:tgtEl>
                                          <p:spTgt spid="72"/>
                                        </p:tgtEl>
                                        <p:attrNameLst>
                                          <p:attrName>style.visibility</p:attrName>
                                        </p:attrNameLst>
                                      </p:cBhvr>
                                      <p:to>
                                        <p:strVal val="visible"/>
                                      </p:to>
                                    </p:set>
                                    <p:anim calcmode="lin" valueType="num">
                                      <p:cBhvr>
                                        <p:cTn id="32" dur="500" fill="hold"/>
                                        <p:tgtEl>
                                          <p:spTgt spid="72"/>
                                        </p:tgtEl>
                                        <p:attrNameLst>
                                          <p:attrName>ppt_w</p:attrName>
                                        </p:attrNameLst>
                                      </p:cBhvr>
                                      <p:tavLst>
                                        <p:tav tm="0">
                                          <p:val>
                                            <p:fltVal val="0"/>
                                          </p:val>
                                        </p:tav>
                                        <p:tav tm="100000">
                                          <p:val>
                                            <p:strVal val="#ppt_w"/>
                                          </p:val>
                                        </p:tav>
                                      </p:tavLst>
                                    </p:anim>
                                    <p:anim calcmode="lin" valueType="num">
                                      <p:cBhvr>
                                        <p:cTn id="33" dur="500" fill="hold"/>
                                        <p:tgtEl>
                                          <p:spTgt spid="72"/>
                                        </p:tgtEl>
                                        <p:attrNameLst>
                                          <p:attrName>ppt_h</p:attrName>
                                        </p:attrNameLst>
                                      </p:cBhvr>
                                      <p:tavLst>
                                        <p:tav tm="0">
                                          <p:val>
                                            <p:fltVal val="0"/>
                                          </p:val>
                                        </p:tav>
                                        <p:tav tm="100000">
                                          <p:val>
                                            <p:strVal val="#ppt_h"/>
                                          </p:val>
                                        </p:tav>
                                      </p:tavLst>
                                    </p:anim>
                                    <p:animEffect transition="in" filter="fade">
                                      <p:cBhvr>
                                        <p:cTn id="34" dur="500"/>
                                        <p:tgtEl>
                                          <p:spTgt spid="72"/>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73"/>
                                        </p:tgtEl>
                                        <p:attrNameLst>
                                          <p:attrName>style.visibility</p:attrName>
                                        </p:attrNameLst>
                                      </p:cBhvr>
                                      <p:to>
                                        <p:strVal val="visible"/>
                                      </p:to>
                                    </p:set>
                                    <p:anim calcmode="lin" valueType="num">
                                      <p:cBhvr>
                                        <p:cTn id="37" dur="500" fill="hold"/>
                                        <p:tgtEl>
                                          <p:spTgt spid="73"/>
                                        </p:tgtEl>
                                        <p:attrNameLst>
                                          <p:attrName>ppt_w</p:attrName>
                                        </p:attrNameLst>
                                      </p:cBhvr>
                                      <p:tavLst>
                                        <p:tav tm="0">
                                          <p:val>
                                            <p:fltVal val="0"/>
                                          </p:val>
                                        </p:tav>
                                        <p:tav tm="100000">
                                          <p:val>
                                            <p:strVal val="#ppt_w"/>
                                          </p:val>
                                        </p:tav>
                                      </p:tavLst>
                                    </p:anim>
                                    <p:anim calcmode="lin" valueType="num">
                                      <p:cBhvr>
                                        <p:cTn id="38" dur="500" fill="hold"/>
                                        <p:tgtEl>
                                          <p:spTgt spid="73"/>
                                        </p:tgtEl>
                                        <p:attrNameLst>
                                          <p:attrName>ppt_h</p:attrName>
                                        </p:attrNameLst>
                                      </p:cBhvr>
                                      <p:tavLst>
                                        <p:tav tm="0">
                                          <p:val>
                                            <p:fltVal val="0"/>
                                          </p:val>
                                        </p:tav>
                                        <p:tav tm="100000">
                                          <p:val>
                                            <p:strVal val="#ppt_h"/>
                                          </p:val>
                                        </p:tav>
                                      </p:tavLst>
                                    </p:anim>
                                    <p:animEffect transition="in" filter="fade">
                                      <p:cBhvr>
                                        <p:cTn id="39" dur="500"/>
                                        <p:tgtEl>
                                          <p:spTgt spid="73"/>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74"/>
                                        </p:tgtEl>
                                        <p:attrNameLst>
                                          <p:attrName>style.visibility</p:attrName>
                                        </p:attrNameLst>
                                      </p:cBhvr>
                                      <p:to>
                                        <p:strVal val="visible"/>
                                      </p:to>
                                    </p:set>
                                    <p:anim calcmode="lin" valueType="num">
                                      <p:cBhvr>
                                        <p:cTn id="42" dur="500" fill="hold"/>
                                        <p:tgtEl>
                                          <p:spTgt spid="74"/>
                                        </p:tgtEl>
                                        <p:attrNameLst>
                                          <p:attrName>ppt_w</p:attrName>
                                        </p:attrNameLst>
                                      </p:cBhvr>
                                      <p:tavLst>
                                        <p:tav tm="0">
                                          <p:val>
                                            <p:fltVal val="0"/>
                                          </p:val>
                                        </p:tav>
                                        <p:tav tm="100000">
                                          <p:val>
                                            <p:strVal val="#ppt_w"/>
                                          </p:val>
                                        </p:tav>
                                      </p:tavLst>
                                    </p:anim>
                                    <p:anim calcmode="lin" valueType="num">
                                      <p:cBhvr>
                                        <p:cTn id="43" dur="500" fill="hold"/>
                                        <p:tgtEl>
                                          <p:spTgt spid="74"/>
                                        </p:tgtEl>
                                        <p:attrNameLst>
                                          <p:attrName>ppt_h</p:attrName>
                                        </p:attrNameLst>
                                      </p:cBhvr>
                                      <p:tavLst>
                                        <p:tav tm="0">
                                          <p:val>
                                            <p:fltVal val="0"/>
                                          </p:val>
                                        </p:tav>
                                        <p:tav tm="100000">
                                          <p:val>
                                            <p:strVal val="#ppt_h"/>
                                          </p:val>
                                        </p:tav>
                                      </p:tavLst>
                                    </p:anim>
                                    <p:animEffect transition="in" filter="fade">
                                      <p:cBhvr>
                                        <p:cTn id="44" dur="500"/>
                                        <p:tgtEl>
                                          <p:spTgt spid="74"/>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fltVal val="0"/>
                                          </p:val>
                                        </p:tav>
                                        <p:tav tm="100000">
                                          <p:val>
                                            <p:strVal val="#ppt_h"/>
                                          </p:val>
                                        </p:tav>
                                      </p:tavLst>
                                    </p:anim>
                                    <p:animEffect transition="in" filter="fade">
                                      <p:cBhvr>
                                        <p:cTn id="49" dur="500"/>
                                        <p:tgtEl>
                                          <p:spTgt spid="75"/>
                                        </p:tgtEl>
                                      </p:cBhvr>
                                    </p:animEffect>
                                  </p:childTnLst>
                                </p:cTn>
                              </p:par>
                              <p:par>
                                <p:cTn id="50" presetID="53" presetClass="entr" presetSubtype="16" fill="hold" grpId="0" nodeType="withEffect">
                                  <p:stCondLst>
                                    <p:cond delay="150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animEffect transition="in" filter="fade">
                                      <p:cBhvr>
                                        <p:cTn id="54" dur="500"/>
                                        <p:tgtEl>
                                          <p:spTgt spid="76"/>
                                        </p:tgtEl>
                                      </p:cBhvr>
                                    </p:animEffect>
                                  </p:childTnLst>
                                </p:cTn>
                              </p:par>
                              <p:par>
                                <p:cTn id="55" presetID="53" presetClass="entr" presetSubtype="16" fill="hold" grpId="0" nodeType="withEffect">
                                  <p:stCondLst>
                                    <p:cond delay="1500"/>
                                  </p:stCondLst>
                                  <p:childTnLst>
                                    <p:set>
                                      <p:cBhvr>
                                        <p:cTn id="56" dur="1" fill="hold">
                                          <p:stCondLst>
                                            <p:cond delay="0"/>
                                          </p:stCondLst>
                                        </p:cTn>
                                        <p:tgtEl>
                                          <p:spTgt spid="77"/>
                                        </p:tgtEl>
                                        <p:attrNameLst>
                                          <p:attrName>style.visibility</p:attrName>
                                        </p:attrNameLst>
                                      </p:cBhvr>
                                      <p:to>
                                        <p:strVal val="visible"/>
                                      </p:to>
                                    </p:set>
                                    <p:anim calcmode="lin" valueType="num">
                                      <p:cBhvr>
                                        <p:cTn id="57" dur="500" fill="hold"/>
                                        <p:tgtEl>
                                          <p:spTgt spid="77"/>
                                        </p:tgtEl>
                                        <p:attrNameLst>
                                          <p:attrName>ppt_w</p:attrName>
                                        </p:attrNameLst>
                                      </p:cBhvr>
                                      <p:tavLst>
                                        <p:tav tm="0">
                                          <p:val>
                                            <p:fltVal val="0"/>
                                          </p:val>
                                        </p:tav>
                                        <p:tav tm="100000">
                                          <p:val>
                                            <p:strVal val="#ppt_w"/>
                                          </p:val>
                                        </p:tav>
                                      </p:tavLst>
                                    </p:anim>
                                    <p:anim calcmode="lin" valueType="num">
                                      <p:cBhvr>
                                        <p:cTn id="58" dur="500" fill="hold"/>
                                        <p:tgtEl>
                                          <p:spTgt spid="77"/>
                                        </p:tgtEl>
                                        <p:attrNameLst>
                                          <p:attrName>ppt_h</p:attrName>
                                        </p:attrNameLst>
                                      </p:cBhvr>
                                      <p:tavLst>
                                        <p:tav tm="0">
                                          <p:val>
                                            <p:fltVal val="0"/>
                                          </p:val>
                                        </p:tav>
                                        <p:tav tm="100000">
                                          <p:val>
                                            <p:strVal val="#ppt_h"/>
                                          </p:val>
                                        </p:tav>
                                      </p:tavLst>
                                    </p:anim>
                                    <p:animEffect transition="in" filter="fade">
                                      <p:cBhvr>
                                        <p:cTn id="59" dur="500"/>
                                        <p:tgtEl>
                                          <p:spTgt spid="77"/>
                                        </p:tgtEl>
                                      </p:cBhvr>
                                    </p:animEffect>
                                  </p:childTnLst>
                                </p:cTn>
                              </p:par>
                              <p:par>
                                <p:cTn id="60" presetID="53" presetClass="entr" presetSubtype="16" fill="hold" grpId="0" nodeType="withEffect">
                                  <p:stCondLst>
                                    <p:cond delay="1500"/>
                                  </p:stCondLst>
                                  <p:childTnLst>
                                    <p:set>
                                      <p:cBhvr>
                                        <p:cTn id="61" dur="1" fill="hold">
                                          <p:stCondLst>
                                            <p:cond delay="0"/>
                                          </p:stCondLst>
                                        </p:cTn>
                                        <p:tgtEl>
                                          <p:spTgt spid="78"/>
                                        </p:tgtEl>
                                        <p:attrNameLst>
                                          <p:attrName>style.visibility</p:attrName>
                                        </p:attrNameLst>
                                      </p:cBhvr>
                                      <p:to>
                                        <p:strVal val="visible"/>
                                      </p:to>
                                    </p:set>
                                    <p:anim calcmode="lin" valueType="num">
                                      <p:cBhvr>
                                        <p:cTn id="62" dur="500" fill="hold"/>
                                        <p:tgtEl>
                                          <p:spTgt spid="78"/>
                                        </p:tgtEl>
                                        <p:attrNameLst>
                                          <p:attrName>ppt_w</p:attrName>
                                        </p:attrNameLst>
                                      </p:cBhvr>
                                      <p:tavLst>
                                        <p:tav tm="0">
                                          <p:val>
                                            <p:fltVal val="0"/>
                                          </p:val>
                                        </p:tav>
                                        <p:tav tm="100000">
                                          <p:val>
                                            <p:strVal val="#ppt_w"/>
                                          </p:val>
                                        </p:tav>
                                      </p:tavLst>
                                    </p:anim>
                                    <p:anim calcmode="lin" valueType="num">
                                      <p:cBhvr>
                                        <p:cTn id="63" dur="500" fill="hold"/>
                                        <p:tgtEl>
                                          <p:spTgt spid="78"/>
                                        </p:tgtEl>
                                        <p:attrNameLst>
                                          <p:attrName>ppt_h</p:attrName>
                                        </p:attrNameLst>
                                      </p:cBhvr>
                                      <p:tavLst>
                                        <p:tav tm="0">
                                          <p:val>
                                            <p:fltVal val="0"/>
                                          </p:val>
                                        </p:tav>
                                        <p:tav tm="100000">
                                          <p:val>
                                            <p:strVal val="#ppt_h"/>
                                          </p:val>
                                        </p:tav>
                                      </p:tavLst>
                                    </p:anim>
                                    <p:animEffect transition="in" filter="fade">
                                      <p:cBhvr>
                                        <p:cTn id="64" dur="500"/>
                                        <p:tgtEl>
                                          <p:spTgt spid="78"/>
                                        </p:tgtEl>
                                      </p:cBhvr>
                                    </p:animEffect>
                                  </p:childTnLst>
                                </p:cTn>
                              </p:par>
                              <p:par>
                                <p:cTn id="65" presetID="53" presetClass="entr" presetSubtype="16" fill="hold" grpId="0" nodeType="withEffect">
                                  <p:stCondLst>
                                    <p:cond delay="1500"/>
                                  </p:stCondLst>
                                  <p:childTnLst>
                                    <p:set>
                                      <p:cBhvr>
                                        <p:cTn id="66" dur="1" fill="hold">
                                          <p:stCondLst>
                                            <p:cond delay="0"/>
                                          </p:stCondLst>
                                        </p:cTn>
                                        <p:tgtEl>
                                          <p:spTgt spid="79"/>
                                        </p:tgtEl>
                                        <p:attrNameLst>
                                          <p:attrName>style.visibility</p:attrName>
                                        </p:attrNameLst>
                                      </p:cBhvr>
                                      <p:to>
                                        <p:strVal val="visible"/>
                                      </p:to>
                                    </p:set>
                                    <p:anim calcmode="lin" valueType="num">
                                      <p:cBhvr>
                                        <p:cTn id="67" dur="500" fill="hold"/>
                                        <p:tgtEl>
                                          <p:spTgt spid="79"/>
                                        </p:tgtEl>
                                        <p:attrNameLst>
                                          <p:attrName>ppt_w</p:attrName>
                                        </p:attrNameLst>
                                      </p:cBhvr>
                                      <p:tavLst>
                                        <p:tav tm="0">
                                          <p:val>
                                            <p:fltVal val="0"/>
                                          </p:val>
                                        </p:tav>
                                        <p:tav tm="100000">
                                          <p:val>
                                            <p:strVal val="#ppt_w"/>
                                          </p:val>
                                        </p:tav>
                                      </p:tavLst>
                                    </p:anim>
                                    <p:anim calcmode="lin" valueType="num">
                                      <p:cBhvr>
                                        <p:cTn id="68" dur="500" fill="hold"/>
                                        <p:tgtEl>
                                          <p:spTgt spid="79"/>
                                        </p:tgtEl>
                                        <p:attrNameLst>
                                          <p:attrName>ppt_h</p:attrName>
                                        </p:attrNameLst>
                                      </p:cBhvr>
                                      <p:tavLst>
                                        <p:tav tm="0">
                                          <p:val>
                                            <p:fltVal val="0"/>
                                          </p:val>
                                        </p:tav>
                                        <p:tav tm="100000">
                                          <p:val>
                                            <p:strVal val="#ppt_h"/>
                                          </p:val>
                                        </p:tav>
                                      </p:tavLst>
                                    </p:anim>
                                    <p:animEffect transition="in" filter="fade">
                                      <p:cBhvr>
                                        <p:cTn id="69" dur="500"/>
                                        <p:tgtEl>
                                          <p:spTgt spid="79"/>
                                        </p:tgtEl>
                                      </p:cBhvr>
                                    </p:animEffect>
                                  </p:childTnLst>
                                </p:cTn>
                              </p:par>
                              <p:par>
                                <p:cTn id="70" presetID="53" presetClass="entr" presetSubtype="16" fill="hold" grpId="0" nodeType="withEffect" nodePh="1">
                                  <p:stCondLst>
                                    <p:cond delay="1500"/>
                                  </p:stCondLst>
                                  <p:endCondLst>
                                    <p:cond evt="begin" delay="0">
                                      <p:tn val="70"/>
                                    </p:cond>
                                  </p:endCondLst>
                                  <p:childTnLst>
                                    <p:set>
                                      <p:cBhvr>
                                        <p:cTn id="71" dur="1" fill="hold">
                                          <p:stCondLst>
                                            <p:cond delay="0"/>
                                          </p:stCondLst>
                                        </p:cTn>
                                        <p:tgtEl>
                                          <p:spTgt spid="80"/>
                                        </p:tgtEl>
                                        <p:attrNameLst>
                                          <p:attrName>style.visibility</p:attrName>
                                        </p:attrNameLst>
                                      </p:cBhvr>
                                      <p:to>
                                        <p:strVal val="visible"/>
                                      </p:to>
                                    </p:set>
                                    <p:anim calcmode="lin" valueType="num">
                                      <p:cBhvr>
                                        <p:cTn id="72" dur="500" fill="hold"/>
                                        <p:tgtEl>
                                          <p:spTgt spid="80"/>
                                        </p:tgtEl>
                                        <p:attrNameLst>
                                          <p:attrName>ppt_w</p:attrName>
                                        </p:attrNameLst>
                                      </p:cBhvr>
                                      <p:tavLst>
                                        <p:tav tm="0">
                                          <p:val>
                                            <p:fltVal val="0"/>
                                          </p:val>
                                        </p:tav>
                                        <p:tav tm="100000">
                                          <p:val>
                                            <p:strVal val="#ppt_w"/>
                                          </p:val>
                                        </p:tav>
                                      </p:tavLst>
                                    </p:anim>
                                    <p:anim calcmode="lin" valueType="num">
                                      <p:cBhvr>
                                        <p:cTn id="73" dur="500" fill="hold"/>
                                        <p:tgtEl>
                                          <p:spTgt spid="80"/>
                                        </p:tgtEl>
                                        <p:attrNameLst>
                                          <p:attrName>ppt_h</p:attrName>
                                        </p:attrNameLst>
                                      </p:cBhvr>
                                      <p:tavLst>
                                        <p:tav tm="0">
                                          <p:val>
                                            <p:fltVal val="0"/>
                                          </p:val>
                                        </p:tav>
                                        <p:tav tm="100000">
                                          <p:val>
                                            <p:strVal val="#ppt_h"/>
                                          </p:val>
                                        </p:tav>
                                      </p:tavLst>
                                    </p:anim>
                                    <p:animEffect transition="in" filter="fade">
                                      <p:cBhvr>
                                        <p:cTn id="74" dur="500"/>
                                        <p:tgtEl>
                                          <p:spTgt spid="80"/>
                                        </p:tgtEl>
                                      </p:cBhvr>
                                    </p:animEffect>
                                  </p:childTnLst>
                                </p:cTn>
                              </p:par>
                              <p:par>
                                <p:cTn id="75" presetID="53" presetClass="entr" presetSubtype="16" fill="hold" nodeType="withEffect">
                                  <p:stCondLst>
                                    <p:cond delay="2250"/>
                                  </p:stCondLst>
                                  <p:childTnLst>
                                    <p:set>
                                      <p:cBhvr>
                                        <p:cTn id="76" dur="1" fill="hold">
                                          <p:stCondLst>
                                            <p:cond delay="0"/>
                                          </p:stCondLst>
                                        </p:cTn>
                                        <p:tgtEl>
                                          <p:spTgt spid="84"/>
                                        </p:tgtEl>
                                        <p:attrNameLst>
                                          <p:attrName>style.visibility</p:attrName>
                                        </p:attrNameLst>
                                      </p:cBhvr>
                                      <p:to>
                                        <p:strVal val="visible"/>
                                      </p:to>
                                    </p:set>
                                    <p:anim calcmode="lin" valueType="num">
                                      <p:cBhvr>
                                        <p:cTn id="77" dur="500" fill="hold"/>
                                        <p:tgtEl>
                                          <p:spTgt spid="84"/>
                                        </p:tgtEl>
                                        <p:attrNameLst>
                                          <p:attrName>ppt_w</p:attrName>
                                        </p:attrNameLst>
                                      </p:cBhvr>
                                      <p:tavLst>
                                        <p:tav tm="0">
                                          <p:val>
                                            <p:fltVal val="0"/>
                                          </p:val>
                                        </p:tav>
                                        <p:tav tm="100000">
                                          <p:val>
                                            <p:strVal val="#ppt_w"/>
                                          </p:val>
                                        </p:tav>
                                      </p:tavLst>
                                    </p:anim>
                                    <p:anim calcmode="lin" valueType="num">
                                      <p:cBhvr>
                                        <p:cTn id="78" dur="500" fill="hold"/>
                                        <p:tgtEl>
                                          <p:spTgt spid="84"/>
                                        </p:tgtEl>
                                        <p:attrNameLst>
                                          <p:attrName>ppt_h</p:attrName>
                                        </p:attrNameLst>
                                      </p:cBhvr>
                                      <p:tavLst>
                                        <p:tav tm="0">
                                          <p:val>
                                            <p:fltVal val="0"/>
                                          </p:val>
                                        </p:tav>
                                        <p:tav tm="100000">
                                          <p:val>
                                            <p:strVal val="#ppt_h"/>
                                          </p:val>
                                        </p:tav>
                                      </p:tavLst>
                                    </p:anim>
                                    <p:animEffect transition="in" filter="fade">
                                      <p:cBhvr>
                                        <p:cTn id="79" dur="500"/>
                                        <p:tgtEl>
                                          <p:spTgt spid="84"/>
                                        </p:tgtEl>
                                      </p:cBhvr>
                                    </p:animEffect>
                                  </p:childTnLst>
                                </p:cTn>
                              </p:par>
                              <p:par>
                                <p:cTn id="80" presetID="53" presetClass="entr" presetSubtype="16" fill="hold" nodeType="withEffect">
                                  <p:stCondLst>
                                    <p:cond delay="225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3" grpId="0" animBg="1"/>
      <p:bldP spid="74" grpId="0" animBg="1"/>
      <p:bldP spid="75" grpId="0"/>
      <p:bldP spid="76" grpId="0"/>
      <p:bldP spid="77" grpId="0"/>
      <p:bldP spid="78" grpId="0"/>
      <p:bldP spid="79" grpId="0"/>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团队成员介绍</a:t>
            </a:r>
            <a:endParaRPr lang="zh-CN" altLang="en-US" dirty="0">
              <a:latin typeface="微软雅黑" panose="020B0503020204020204" charset="-122"/>
              <a:ea typeface="微软雅黑" panose="020B0503020204020204" charset="-122"/>
            </a:endParaRPr>
          </a:p>
        </p:txBody>
      </p:sp>
      <p:grpSp>
        <p:nvGrpSpPr>
          <p:cNvPr id="4" name="组合 3"/>
          <p:cNvGrpSpPr/>
          <p:nvPr/>
        </p:nvGrpSpPr>
        <p:grpSpPr>
          <a:xfrm>
            <a:off x="2358410" y="1025514"/>
            <a:ext cx="532511" cy="578657"/>
            <a:chOff x="3185939" y="1739094"/>
            <a:chExt cx="710200" cy="771543"/>
          </a:xfrm>
        </p:grpSpPr>
        <p:sp>
          <p:nvSpPr>
            <p:cNvPr id="5" name="任意多边形 4"/>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100" b="1" dirty="0">
                <a:solidFill>
                  <a:srgbClr val="FF0000"/>
                </a:solidFill>
                <a:latin typeface="微软雅黑" panose="020B0503020204020204" charset="-122"/>
                <a:ea typeface="微软雅黑" panose="020B0503020204020204" charset="-122"/>
              </a:endParaRPr>
            </a:p>
          </p:txBody>
        </p:sp>
        <p:sp>
          <p:nvSpPr>
            <p:cNvPr id="6" name="椭圆 5"/>
            <p:cNvSpPr/>
            <p:nvPr/>
          </p:nvSpPr>
          <p:spPr>
            <a:xfrm>
              <a:off x="3343511" y="1739094"/>
              <a:ext cx="552628" cy="552628"/>
            </a:xfrm>
            <a:prstGeom prst="ellipse">
              <a:avLst/>
            </a:prstGeom>
            <a:gradFill>
              <a:gsLst>
                <a:gs pos="0">
                  <a:schemeClr val="accent5">
                    <a:lumMod val="75000"/>
                  </a:schemeClr>
                </a:gs>
                <a:gs pos="100000">
                  <a:schemeClr val="accent5"/>
                </a:gs>
              </a:gsLst>
              <a:lin ang="5400000" scaled="0"/>
            </a:gradFill>
            <a:ln>
              <a:gradFill>
                <a:gsLst>
                  <a:gs pos="0">
                    <a:schemeClr val="accent5"/>
                  </a:gs>
                  <a:gs pos="100000">
                    <a:schemeClr val="accent5">
                      <a:lumMod val="75000"/>
                    </a:schemeClr>
                  </a:gs>
                </a:gsLst>
                <a:lin ang="5400000" scaled="0"/>
              </a:gradFill>
            </a:ln>
            <a:effectLst>
              <a:outerShdw blurRad="228600" dist="2286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FF0000"/>
                </a:solidFill>
                <a:latin typeface="微软雅黑" panose="020B0503020204020204" charset="-122"/>
                <a:ea typeface="微软雅黑" panose="020B0503020204020204" charset="-122"/>
              </a:endParaRPr>
            </a:p>
          </p:txBody>
        </p:sp>
        <p:sp>
          <p:nvSpPr>
            <p:cNvPr id="7" name="椭圆 6"/>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FF0000"/>
                </a:solidFill>
                <a:latin typeface="微软雅黑" panose="020B0503020204020204" charset="-122"/>
                <a:ea typeface="微软雅黑" panose="020B0503020204020204" charset="-122"/>
              </a:endParaRPr>
            </a:p>
          </p:txBody>
        </p:sp>
        <p:sp>
          <p:nvSpPr>
            <p:cNvPr id="8"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100" b="1">
                <a:solidFill>
                  <a:srgbClr val="FF0000"/>
                </a:solidFill>
                <a:latin typeface="微软雅黑" panose="020B0503020204020204" charset="-122"/>
                <a:ea typeface="微软雅黑" panose="020B0503020204020204" charset="-122"/>
              </a:endParaRPr>
            </a:p>
          </p:txBody>
        </p:sp>
      </p:grpSp>
      <p:sp>
        <p:nvSpPr>
          <p:cNvPr id="9" name="Oval 21"/>
          <p:cNvSpPr/>
          <p:nvPr/>
        </p:nvSpPr>
        <p:spPr>
          <a:xfrm>
            <a:off x="1224499" y="1366935"/>
            <a:ext cx="1449083" cy="1449461"/>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sz="2100" dirty="0">
              <a:solidFill>
                <a:srgbClr val="F16D63"/>
              </a:solidFill>
              <a:latin typeface="微软雅黑" panose="020B0503020204020204" charset="-122"/>
              <a:ea typeface="微软雅黑" panose="020B0503020204020204" charset="-122"/>
            </a:endParaRPr>
          </a:p>
        </p:txBody>
      </p:sp>
      <p:sp>
        <p:nvSpPr>
          <p:cNvPr id="10" name="椭圆 9"/>
          <p:cNvSpPr/>
          <p:nvPr/>
        </p:nvSpPr>
        <p:spPr>
          <a:xfrm>
            <a:off x="1343147" y="1485202"/>
            <a:ext cx="1211788" cy="1212928"/>
          </a:xfrm>
          <a:prstGeom prst="ellipse">
            <a:avLst/>
          </a:prstGeom>
          <a:blipFill dpi="0" rotWithShape="1">
            <a:blip r:embed="rId2" cstate="screen">
              <a:extLst>
                <a:ext uri="{BEBA8EAE-BF5A-486C-A8C5-ECC9F3942E4B}">
                  <a14:imgProps xmlns:a14="http://schemas.microsoft.com/office/drawing/2010/main">
                    <a14:imgLayer r:embed="rId3">
                      <a14:imgEffect>
                        <a14:brightnessContrast bright="9000"/>
                      </a14:imgEffect>
                      <a14:imgEffect>
                        <a14:sharpenSoften amount="-42000"/>
                      </a14:imgEffect>
                    </a14:imgLayer>
                  </a14:imgProps>
                </a:ex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1" name="标题 11"/>
          <p:cNvSpPr txBox="1"/>
          <p:nvPr/>
        </p:nvSpPr>
        <p:spPr>
          <a:xfrm>
            <a:off x="2485179" y="1070130"/>
            <a:ext cx="405743" cy="34804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b="1" dirty="0">
                <a:solidFill>
                  <a:schemeClr val="accent5"/>
                </a:solidFill>
                <a:latin typeface="微软雅黑" panose="020B0503020204020204" charset="-122"/>
                <a:ea typeface="微软雅黑" panose="020B0503020204020204" charset="-122"/>
              </a:rPr>
              <a:t>01</a:t>
            </a:r>
            <a:endParaRPr lang="zh-CN" altLang="en-US" sz="1400" b="1" dirty="0">
              <a:solidFill>
                <a:schemeClr val="accent5"/>
              </a:solidFill>
              <a:latin typeface="微软雅黑" panose="020B0503020204020204" charset="-122"/>
              <a:ea typeface="微软雅黑" panose="020B0503020204020204" charset="-122"/>
            </a:endParaRPr>
          </a:p>
        </p:txBody>
      </p:sp>
      <p:cxnSp>
        <p:nvCxnSpPr>
          <p:cNvPr id="12" name="直接连接符 11"/>
          <p:cNvCxnSpPr/>
          <p:nvPr/>
        </p:nvCxnSpPr>
        <p:spPr>
          <a:xfrm>
            <a:off x="1494459" y="2915723"/>
            <a:ext cx="0" cy="1972931"/>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标题 11"/>
          <p:cNvSpPr txBox="1"/>
          <p:nvPr/>
        </p:nvSpPr>
        <p:spPr>
          <a:xfrm>
            <a:off x="1563987" y="2944438"/>
            <a:ext cx="90232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姓名：</a:t>
            </a:r>
          </a:p>
        </p:txBody>
      </p:sp>
      <p:sp>
        <p:nvSpPr>
          <p:cNvPr id="14" name="标题 11"/>
          <p:cNvSpPr txBox="1"/>
          <p:nvPr/>
        </p:nvSpPr>
        <p:spPr>
          <a:xfrm>
            <a:off x="1548451" y="31604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DUAN OUY</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15" name="标题 11"/>
          <p:cNvSpPr txBox="1"/>
          <p:nvPr/>
        </p:nvSpPr>
        <p:spPr>
          <a:xfrm>
            <a:off x="1563987" y="3437338"/>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出生年月：</a:t>
            </a:r>
          </a:p>
        </p:txBody>
      </p:sp>
      <p:sp>
        <p:nvSpPr>
          <p:cNvPr id="16" name="标题 11"/>
          <p:cNvSpPr txBox="1"/>
          <p:nvPr/>
        </p:nvSpPr>
        <p:spPr>
          <a:xfrm>
            <a:off x="1548451" y="36533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1989-10-10</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17" name="标题 11"/>
          <p:cNvSpPr txBox="1"/>
          <p:nvPr/>
        </p:nvSpPr>
        <p:spPr>
          <a:xfrm>
            <a:off x="1563987" y="3923392"/>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最高学历：</a:t>
            </a:r>
          </a:p>
        </p:txBody>
      </p:sp>
      <p:sp>
        <p:nvSpPr>
          <p:cNvPr id="18" name="标题 11"/>
          <p:cNvSpPr txBox="1"/>
          <p:nvPr/>
        </p:nvSpPr>
        <p:spPr>
          <a:xfrm>
            <a:off x="1548451" y="4139416"/>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金融博士在读</a:t>
            </a:r>
          </a:p>
        </p:txBody>
      </p:sp>
      <p:sp>
        <p:nvSpPr>
          <p:cNvPr id="19" name="标题 11"/>
          <p:cNvSpPr txBox="1"/>
          <p:nvPr/>
        </p:nvSpPr>
        <p:spPr>
          <a:xfrm>
            <a:off x="1563987" y="4406023"/>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现任职位：</a:t>
            </a:r>
          </a:p>
        </p:txBody>
      </p:sp>
      <p:sp>
        <p:nvSpPr>
          <p:cNvPr id="20" name="标题 11"/>
          <p:cNvSpPr txBox="1"/>
          <p:nvPr/>
        </p:nvSpPr>
        <p:spPr>
          <a:xfrm>
            <a:off x="1548451" y="4622047"/>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销售部拓展经理</a:t>
            </a:r>
          </a:p>
        </p:txBody>
      </p:sp>
      <p:grpSp>
        <p:nvGrpSpPr>
          <p:cNvPr id="21" name="组合 20"/>
          <p:cNvGrpSpPr/>
          <p:nvPr/>
        </p:nvGrpSpPr>
        <p:grpSpPr>
          <a:xfrm>
            <a:off x="4125489" y="1025514"/>
            <a:ext cx="532511" cy="578657"/>
            <a:chOff x="3185939" y="1739094"/>
            <a:chExt cx="710200" cy="771543"/>
          </a:xfrm>
        </p:grpSpPr>
        <p:sp>
          <p:nvSpPr>
            <p:cNvPr id="22" name="任意多边形 21"/>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100" b="1" dirty="0">
                <a:solidFill>
                  <a:schemeClr val="bg1">
                    <a:lumMod val="50000"/>
                  </a:schemeClr>
                </a:solidFill>
                <a:latin typeface="微软雅黑" panose="020B0503020204020204" charset="-122"/>
                <a:ea typeface="微软雅黑" panose="020B0503020204020204" charset="-122"/>
              </a:endParaRPr>
            </a:p>
          </p:txBody>
        </p:sp>
        <p:sp>
          <p:nvSpPr>
            <p:cNvPr id="23" name="椭圆 22"/>
            <p:cNvSpPr/>
            <p:nvPr/>
          </p:nvSpPr>
          <p:spPr>
            <a:xfrm>
              <a:off x="3343511" y="1739094"/>
              <a:ext cx="552628" cy="552628"/>
            </a:xfrm>
            <a:prstGeom prst="ellips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24" name="椭圆 23"/>
            <p:cNvSpPr/>
            <p:nvPr/>
          </p:nvSpPr>
          <p:spPr>
            <a:xfrm>
              <a:off x="3393791"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25"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100" b="1">
                <a:solidFill>
                  <a:schemeClr val="bg1">
                    <a:lumMod val="50000"/>
                  </a:schemeClr>
                </a:solidFill>
                <a:latin typeface="微软雅黑" panose="020B0503020204020204" charset="-122"/>
                <a:ea typeface="微软雅黑" panose="020B0503020204020204" charset="-122"/>
              </a:endParaRPr>
            </a:p>
          </p:txBody>
        </p:sp>
      </p:grpSp>
      <p:sp>
        <p:nvSpPr>
          <p:cNvPr id="26" name="Oval 21"/>
          <p:cNvSpPr/>
          <p:nvPr/>
        </p:nvSpPr>
        <p:spPr>
          <a:xfrm>
            <a:off x="2991578" y="1366935"/>
            <a:ext cx="1449083" cy="1449461"/>
          </a:xfrm>
          <a:prstGeom prst="ellipse">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sz="2100" dirty="0">
              <a:solidFill>
                <a:srgbClr val="F16D63"/>
              </a:solidFill>
              <a:latin typeface="微软雅黑" panose="020B0503020204020204" charset="-122"/>
              <a:ea typeface="微软雅黑" panose="020B0503020204020204" charset="-122"/>
            </a:endParaRPr>
          </a:p>
        </p:txBody>
      </p:sp>
      <p:sp>
        <p:nvSpPr>
          <p:cNvPr id="27" name="椭圆 26"/>
          <p:cNvSpPr/>
          <p:nvPr/>
        </p:nvSpPr>
        <p:spPr>
          <a:xfrm>
            <a:off x="3110225" y="1485202"/>
            <a:ext cx="1211788" cy="1212928"/>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28" name="标题 11"/>
          <p:cNvSpPr txBox="1"/>
          <p:nvPr/>
        </p:nvSpPr>
        <p:spPr>
          <a:xfrm>
            <a:off x="4252258" y="1070130"/>
            <a:ext cx="405743" cy="34804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b="1" dirty="0">
                <a:solidFill>
                  <a:schemeClr val="accent1"/>
                </a:solidFill>
                <a:latin typeface="微软雅黑" panose="020B0503020204020204" charset="-122"/>
                <a:ea typeface="微软雅黑" panose="020B0503020204020204" charset="-122"/>
              </a:rPr>
              <a:t>02</a:t>
            </a:r>
            <a:endParaRPr lang="zh-CN" altLang="en-US" sz="1400" b="1" dirty="0">
              <a:solidFill>
                <a:schemeClr val="accent1"/>
              </a:solidFill>
              <a:latin typeface="微软雅黑" panose="020B0503020204020204" charset="-122"/>
              <a:ea typeface="微软雅黑" panose="020B0503020204020204" charset="-122"/>
            </a:endParaRPr>
          </a:p>
        </p:txBody>
      </p:sp>
      <p:cxnSp>
        <p:nvCxnSpPr>
          <p:cNvPr id="29" name="直接连接符 28"/>
          <p:cNvCxnSpPr/>
          <p:nvPr/>
        </p:nvCxnSpPr>
        <p:spPr>
          <a:xfrm>
            <a:off x="3268865" y="2915723"/>
            <a:ext cx="0" cy="1972931"/>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标题 11"/>
          <p:cNvSpPr txBox="1"/>
          <p:nvPr/>
        </p:nvSpPr>
        <p:spPr>
          <a:xfrm>
            <a:off x="3338393" y="2944438"/>
            <a:ext cx="90232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姓名：</a:t>
            </a:r>
          </a:p>
        </p:txBody>
      </p:sp>
      <p:sp>
        <p:nvSpPr>
          <p:cNvPr id="31" name="标题 11"/>
          <p:cNvSpPr txBox="1"/>
          <p:nvPr/>
        </p:nvSpPr>
        <p:spPr>
          <a:xfrm>
            <a:off x="3322857" y="31604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LUSY DANY</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32" name="标题 11"/>
          <p:cNvSpPr txBox="1"/>
          <p:nvPr/>
        </p:nvSpPr>
        <p:spPr>
          <a:xfrm>
            <a:off x="3338393" y="3437338"/>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出生年月：</a:t>
            </a:r>
          </a:p>
        </p:txBody>
      </p:sp>
      <p:sp>
        <p:nvSpPr>
          <p:cNvPr id="33" name="标题 11"/>
          <p:cNvSpPr txBox="1"/>
          <p:nvPr/>
        </p:nvSpPr>
        <p:spPr>
          <a:xfrm>
            <a:off x="3322857" y="36533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1979-11-15</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34" name="标题 11"/>
          <p:cNvSpPr txBox="1"/>
          <p:nvPr/>
        </p:nvSpPr>
        <p:spPr>
          <a:xfrm>
            <a:off x="3338393" y="3923392"/>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最高学历：</a:t>
            </a:r>
          </a:p>
        </p:txBody>
      </p:sp>
      <p:sp>
        <p:nvSpPr>
          <p:cNvPr id="35" name="标题 11"/>
          <p:cNvSpPr txBox="1"/>
          <p:nvPr/>
        </p:nvSpPr>
        <p:spPr>
          <a:xfrm>
            <a:off x="3322857" y="4139416"/>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剑桥管理硕士</a:t>
            </a:r>
          </a:p>
        </p:txBody>
      </p:sp>
      <p:sp>
        <p:nvSpPr>
          <p:cNvPr id="36" name="标题 11"/>
          <p:cNvSpPr txBox="1"/>
          <p:nvPr/>
        </p:nvSpPr>
        <p:spPr>
          <a:xfrm>
            <a:off x="3338393" y="4406023"/>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现任职位：</a:t>
            </a:r>
          </a:p>
        </p:txBody>
      </p:sp>
      <p:sp>
        <p:nvSpPr>
          <p:cNvPr id="37" name="标题 11"/>
          <p:cNvSpPr txBox="1"/>
          <p:nvPr/>
        </p:nvSpPr>
        <p:spPr>
          <a:xfrm>
            <a:off x="3322857" y="4622047"/>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销售部部门经理</a:t>
            </a:r>
          </a:p>
        </p:txBody>
      </p:sp>
      <p:grpSp>
        <p:nvGrpSpPr>
          <p:cNvPr id="38" name="组合 37"/>
          <p:cNvGrpSpPr/>
          <p:nvPr/>
        </p:nvGrpSpPr>
        <p:grpSpPr>
          <a:xfrm>
            <a:off x="5892567" y="1025514"/>
            <a:ext cx="532511" cy="578657"/>
            <a:chOff x="3185939" y="1739094"/>
            <a:chExt cx="710200" cy="771543"/>
          </a:xfrm>
        </p:grpSpPr>
        <p:sp>
          <p:nvSpPr>
            <p:cNvPr id="39" name="任意多边形 38"/>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100" b="1" dirty="0">
                <a:solidFill>
                  <a:schemeClr val="bg1">
                    <a:lumMod val="50000"/>
                  </a:schemeClr>
                </a:solidFill>
                <a:latin typeface="微软雅黑" panose="020B0503020204020204" charset="-122"/>
                <a:ea typeface="微软雅黑" panose="020B0503020204020204" charset="-122"/>
              </a:endParaRPr>
            </a:p>
          </p:txBody>
        </p:sp>
        <p:sp>
          <p:nvSpPr>
            <p:cNvPr id="40" name="椭圆 39"/>
            <p:cNvSpPr/>
            <p:nvPr/>
          </p:nvSpPr>
          <p:spPr>
            <a:xfrm>
              <a:off x="3343511" y="1739094"/>
              <a:ext cx="552628" cy="552628"/>
            </a:xfrm>
            <a:prstGeom prst="ellipse">
              <a:avLst/>
            </a:prstGeom>
            <a:gradFill>
              <a:gsLst>
                <a:gs pos="0">
                  <a:schemeClr val="accent3">
                    <a:lumMod val="75000"/>
                  </a:schemeClr>
                </a:gs>
                <a:gs pos="100000">
                  <a:schemeClr val="accent3"/>
                </a:gs>
              </a:gsLst>
              <a:lin ang="5400000" scaled="0"/>
            </a:gradFill>
            <a:ln>
              <a:gradFill>
                <a:gsLst>
                  <a:gs pos="0">
                    <a:schemeClr val="accent3"/>
                  </a:gs>
                  <a:gs pos="100000">
                    <a:schemeClr val="accent3">
                      <a:lumMod val="75000"/>
                    </a:schemeClr>
                  </a:gs>
                </a:gsLst>
                <a:lin ang="5400000" scaled="0"/>
              </a:gradFill>
            </a:ln>
            <a:effectLst>
              <a:outerShdw blurRad="228600" dist="2286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41" name="椭圆 40"/>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42"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100" b="1">
                <a:solidFill>
                  <a:schemeClr val="bg1">
                    <a:lumMod val="50000"/>
                  </a:schemeClr>
                </a:solidFill>
                <a:latin typeface="微软雅黑" panose="020B0503020204020204" charset="-122"/>
                <a:ea typeface="微软雅黑" panose="020B0503020204020204" charset="-122"/>
              </a:endParaRPr>
            </a:p>
          </p:txBody>
        </p:sp>
      </p:grpSp>
      <p:sp>
        <p:nvSpPr>
          <p:cNvPr id="43" name="Oval 21"/>
          <p:cNvSpPr/>
          <p:nvPr/>
        </p:nvSpPr>
        <p:spPr>
          <a:xfrm>
            <a:off x="4758656" y="1366935"/>
            <a:ext cx="1449083" cy="1449461"/>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sz="2100" dirty="0">
              <a:solidFill>
                <a:srgbClr val="F16D63"/>
              </a:solidFill>
              <a:latin typeface="微软雅黑" panose="020B0503020204020204" charset="-122"/>
              <a:ea typeface="微软雅黑" panose="020B0503020204020204" charset="-122"/>
            </a:endParaRPr>
          </a:p>
        </p:txBody>
      </p:sp>
      <p:sp>
        <p:nvSpPr>
          <p:cNvPr id="44" name="椭圆 43"/>
          <p:cNvSpPr/>
          <p:nvPr/>
        </p:nvSpPr>
        <p:spPr>
          <a:xfrm>
            <a:off x="4877304" y="1485202"/>
            <a:ext cx="1211788" cy="1212928"/>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45" name="标题 11"/>
          <p:cNvSpPr txBox="1"/>
          <p:nvPr/>
        </p:nvSpPr>
        <p:spPr>
          <a:xfrm>
            <a:off x="6019336" y="1070130"/>
            <a:ext cx="405743" cy="34804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b="1" dirty="0">
                <a:solidFill>
                  <a:schemeClr val="accent3"/>
                </a:solidFill>
                <a:latin typeface="微软雅黑" panose="020B0503020204020204" charset="-122"/>
                <a:ea typeface="微软雅黑" panose="020B0503020204020204" charset="-122"/>
              </a:rPr>
              <a:t>03</a:t>
            </a:r>
            <a:endParaRPr lang="zh-CN" altLang="en-US" sz="1400" b="1" dirty="0">
              <a:solidFill>
                <a:schemeClr val="accent3"/>
              </a:solidFill>
              <a:latin typeface="微软雅黑" panose="020B0503020204020204" charset="-122"/>
              <a:ea typeface="微软雅黑" panose="020B0503020204020204" charset="-122"/>
            </a:endParaRPr>
          </a:p>
        </p:txBody>
      </p:sp>
      <p:cxnSp>
        <p:nvCxnSpPr>
          <p:cNvPr id="46" name="直接连接符 45"/>
          <p:cNvCxnSpPr/>
          <p:nvPr/>
        </p:nvCxnSpPr>
        <p:spPr>
          <a:xfrm>
            <a:off x="5035944" y="2915723"/>
            <a:ext cx="0" cy="1972931"/>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标题 11"/>
          <p:cNvSpPr txBox="1"/>
          <p:nvPr/>
        </p:nvSpPr>
        <p:spPr>
          <a:xfrm>
            <a:off x="5105471" y="2944438"/>
            <a:ext cx="90232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姓名：</a:t>
            </a:r>
          </a:p>
        </p:txBody>
      </p:sp>
      <p:sp>
        <p:nvSpPr>
          <p:cNvPr id="48" name="标题 11"/>
          <p:cNvSpPr txBox="1"/>
          <p:nvPr/>
        </p:nvSpPr>
        <p:spPr>
          <a:xfrm>
            <a:off x="5089935" y="31604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DAB PUY</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49" name="标题 11"/>
          <p:cNvSpPr txBox="1"/>
          <p:nvPr/>
        </p:nvSpPr>
        <p:spPr>
          <a:xfrm>
            <a:off x="5105471" y="3437338"/>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出生年月：</a:t>
            </a:r>
          </a:p>
        </p:txBody>
      </p:sp>
      <p:sp>
        <p:nvSpPr>
          <p:cNvPr id="50" name="标题 11"/>
          <p:cNvSpPr txBox="1"/>
          <p:nvPr/>
        </p:nvSpPr>
        <p:spPr>
          <a:xfrm>
            <a:off x="5089935" y="36533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1982-09-30</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51" name="标题 11"/>
          <p:cNvSpPr txBox="1"/>
          <p:nvPr/>
        </p:nvSpPr>
        <p:spPr>
          <a:xfrm>
            <a:off x="5105471" y="3923392"/>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最高学历：</a:t>
            </a:r>
          </a:p>
        </p:txBody>
      </p:sp>
      <p:sp>
        <p:nvSpPr>
          <p:cNvPr id="52" name="标题 11"/>
          <p:cNvSpPr txBox="1"/>
          <p:nvPr/>
        </p:nvSpPr>
        <p:spPr>
          <a:xfrm>
            <a:off x="5089935" y="4139416"/>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哈佛金融博士</a:t>
            </a:r>
          </a:p>
        </p:txBody>
      </p:sp>
      <p:sp>
        <p:nvSpPr>
          <p:cNvPr id="53" name="标题 11"/>
          <p:cNvSpPr txBox="1"/>
          <p:nvPr/>
        </p:nvSpPr>
        <p:spPr>
          <a:xfrm>
            <a:off x="5105471" y="4406023"/>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现任职位：</a:t>
            </a:r>
          </a:p>
        </p:txBody>
      </p:sp>
      <p:sp>
        <p:nvSpPr>
          <p:cNvPr id="54" name="标题 11"/>
          <p:cNvSpPr txBox="1"/>
          <p:nvPr/>
        </p:nvSpPr>
        <p:spPr>
          <a:xfrm>
            <a:off x="5089936" y="4622047"/>
            <a:ext cx="1403790"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设计总监及负责人</a:t>
            </a:r>
          </a:p>
        </p:txBody>
      </p:sp>
      <p:grpSp>
        <p:nvGrpSpPr>
          <p:cNvPr id="55" name="组合 54"/>
          <p:cNvGrpSpPr/>
          <p:nvPr/>
        </p:nvGrpSpPr>
        <p:grpSpPr>
          <a:xfrm>
            <a:off x="7620309" y="1016830"/>
            <a:ext cx="532511" cy="578657"/>
            <a:chOff x="3185939" y="1739094"/>
            <a:chExt cx="710200" cy="771543"/>
          </a:xfrm>
        </p:grpSpPr>
        <p:sp>
          <p:nvSpPr>
            <p:cNvPr id="56" name="任意多边形 55"/>
            <p:cNvSpPr/>
            <p:nvPr/>
          </p:nvSpPr>
          <p:spPr>
            <a:xfrm rot="18875383">
              <a:off x="3153448" y="2140008"/>
              <a:ext cx="403120" cy="338138"/>
            </a:xfrm>
            <a:custGeom>
              <a:avLst/>
              <a:gdLst>
                <a:gd name="connsiteX0" fmla="*/ 0 w 284318"/>
                <a:gd name="connsiteY0" fmla="*/ 0 h 164768"/>
                <a:gd name="connsiteX1" fmla="*/ 7916 w 284318"/>
                <a:gd name="connsiteY1" fmla="*/ 0 h 164768"/>
                <a:gd name="connsiteX2" fmla="*/ 36481 w 284318"/>
                <a:gd name="connsiteY2" fmla="*/ 19259 h 164768"/>
                <a:gd name="connsiteX3" fmla="*/ 142159 w 284318"/>
                <a:gd name="connsiteY3" fmla="*/ 40594 h 164768"/>
                <a:gd name="connsiteX4" fmla="*/ 247838 w 284318"/>
                <a:gd name="connsiteY4" fmla="*/ 19259 h 164768"/>
                <a:gd name="connsiteX5" fmla="*/ 276402 w 284318"/>
                <a:gd name="connsiteY5" fmla="*/ 0 h 164768"/>
                <a:gd name="connsiteX6" fmla="*/ 284318 w 284318"/>
                <a:gd name="connsiteY6" fmla="*/ 0 h 164768"/>
                <a:gd name="connsiteX7" fmla="*/ 284318 w 284318"/>
                <a:gd name="connsiteY7" fmla="*/ 164768 h 164768"/>
                <a:gd name="connsiteX8" fmla="*/ 271691 w 284318"/>
                <a:gd name="connsiteY8" fmla="*/ 164768 h 164768"/>
                <a:gd name="connsiteX9" fmla="*/ 247838 w 284318"/>
                <a:gd name="connsiteY9" fmla="*/ 148686 h 164768"/>
                <a:gd name="connsiteX10" fmla="*/ 142159 w 284318"/>
                <a:gd name="connsiteY10" fmla="*/ 127350 h 164768"/>
                <a:gd name="connsiteX11" fmla="*/ 36481 w 284318"/>
                <a:gd name="connsiteY11" fmla="*/ 148686 h 164768"/>
                <a:gd name="connsiteX12" fmla="*/ 12627 w 284318"/>
                <a:gd name="connsiteY12" fmla="*/ 164768 h 164768"/>
                <a:gd name="connsiteX13" fmla="*/ 0 w 284318"/>
                <a:gd name="connsiteY13" fmla="*/ 164768 h 16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318" h="164768">
                  <a:moveTo>
                    <a:pt x="0" y="0"/>
                  </a:moveTo>
                  <a:lnTo>
                    <a:pt x="7916" y="0"/>
                  </a:lnTo>
                  <a:lnTo>
                    <a:pt x="36481" y="19259"/>
                  </a:lnTo>
                  <a:cubicBezTo>
                    <a:pt x="68962" y="32997"/>
                    <a:pt x="104673" y="40594"/>
                    <a:pt x="142159" y="40594"/>
                  </a:cubicBezTo>
                  <a:cubicBezTo>
                    <a:pt x="179645" y="40594"/>
                    <a:pt x="215356" y="32997"/>
                    <a:pt x="247838" y="19259"/>
                  </a:cubicBezTo>
                  <a:lnTo>
                    <a:pt x="276402" y="0"/>
                  </a:lnTo>
                  <a:lnTo>
                    <a:pt x="284318" y="0"/>
                  </a:lnTo>
                  <a:lnTo>
                    <a:pt x="284318" y="164768"/>
                  </a:lnTo>
                  <a:lnTo>
                    <a:pt x="271691" y="164768"/>
                  </a:lnTo>
                  <a:lnTo>
                    <a:pt x="247838" y="148686"/>
                  </a:lnTo>
                  <a:cubicBezTo>
                    <a:pt x="215356" y="134947"/>
                    <a:pt x="179645" y="127350"/>
                    <a:pt x="142159" y="127350"/>
                  </a:cubicBezTo>
                  <a:cubicBezTo>
                    <a:pt x="104673" y="127350"/>
                    <a:pt x="68962" y="134947"/>
                    <a:pt x="36481" y="148686"/>
                  </a:cubicBezTo>
                  <a:lnTo>
                    <a:pt x="12627" y="164768"/>
                  </a:lnTo>
                  <a:lnTo>
                    <a:pt x="0" y="164768"/>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100" b="1" dirty="0">
                <a:solidFill>
                  <a:schemeClr val="bg1">
                    <a:lumMod val="50000"/>
                  </a:schemeClr>
                </a:solidFill>
                <a:latin typeface="微软雅黑" panose="020B0503020204020204" charset="-122"/>
                <a:ea typeface="微软雅黑" panose="020B0503020204020204" charset="-122"/>
              </a:endParaRPr>
            </a:p>
          </p:txBody>
        </p:sp>
        <p:sp>
          <p:nvSpPr>
            <p:cNvPr id="57" name="椭圆 56"/>
            <p:cNvSpPr/>
            <p:nvPr/>
          </p:nvSpPr>
          <p:spPr>
            <a:xfrm>
              <a:off x="3343511" y="1739094"/>
              <a:ext cx="552628" cy="552628"/>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58" name="椭圆 57"/>
            <p:cNvSpPr/>
            <p:nvPr/>
          </p:nvSpPr>
          <p:spPr>
            <a:xfrm>
              <a:off x="3393790" y="1789373"/>
              <a:ext cx="452071" cy="4520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lumMod val="50000"/>
                  </a:schemeClr>
                </a:solidFill>
                <a:latin typeface="微软雅黑" panose="020B0503020204020204" charset="-122"/>
                <a:ea typeface="微软雅黑" panose="020B0503020204020204" charset="-122"/>
              </a:endParaRPr>
            </a:p>
          </p:txBody>
        </p:sp>
        <p:sp>
          <p:nvSpPr>
            <p:cNvPr id="59" name="Rectangle 215"/>
            <p:cNvSpPr>
              <a:spLocks noChangeArrowheads="1"/>
            </p:cNvSpPr>
            <p:nvPr/>
          </p:nvSpPr>
          <p:spPr bwMode="auto">
            <a:xfrm>
              <a:off x="3581800" y="2000772"/>
              <a:ext cx="645" cy="645"/>
            </a:xfrm>
            <a:prstGeom prst="rect">
              <a:avLst/>
            </a:prstGeom>
            <a:solidFill>
              <a:srgbClr val="DF53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100" b="1">
                <a:solidFill>
                  <a:schemeClr val="bg1">
                    <a:lumMod val="50000"/>
                  </a:schemeClr>
                </a:solidFill>
                <a:latin typeface="微软雅黑" panose="020B0503020204020204" charset="-122"/>
                <a:ea typeface="微软雅黑" panose="020B0503020204020204" charset="-122"/>
              </a:endParaRPr>
            </a:p>
          </p:txBody>
        </p:sp>
      </p:grpSp>
      <p:sp>
        <p:nvSpPr>
          <p:cNvPr id="60" name="Oval 21"/>
          <p:cNvSpPr/>
          <p:nvPr/>
        </p:nvSpPr>
        <p:spPr>
          <a:xfrm>
            <a:off x="6486398" y="1358250"/>
            <a:ext cx="1449083" cy="1449461"/>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en-US" sz="2100" dirty="0">
              <a:solidFill>
                <a:srgbClr val="F16D63"/>
              </a:solidFill>
              <a:latin typeface="微软雅黑" panose="020B0503020204020204" charset="-122"/>
              <a:ea typeface="微软雅黑" panose="020B0503020204020204" charset="-122"/>
            </a:endParaRPr>
          </a:p>
        </p:txBody>
      </p:sp>
      <p:sp>
        <p:nvSpPr>
          <p:cNvPr id="61" name="椭圆 60"/>
          <p:cNvSpPr/>
          <p:nvPr/>
        </p:nvSpPr>
        <p:spPr>
          <a:xfrm>
            <a:off x="6605046" y="1476518"/>
            <a:ext cx="1211788" cy="1212928"/>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9525">
            <a:noFill/>
          </a:ln>
        </p:spPr>
        <p:style>
          <a:lnRef idx="2">
            <a:scrgbClr r="0" g="0" b="0"/>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62" name="标题 11"/>
          <p:cNvSpPr txBox="1"/>
          <p:nvPr/>
        </p:nvSpPr>
        <p:spPr>
          <a:xfrm>
            <a:off x="7747078" y="1061446"/>
            <a:ext cx="405743" cy="348048"/>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400" b="1" dirty="0">
                <a:solidFill>
                  <a:schemeClr val="accent2"/>
                </a:solidFill>
                <a:latin typeface="微软雅黑" panose="020B0503020204020204" charset="-122"/>
                <a:ea typeface="微软雅黑" panose="020B0503020204020204" charset="-122"/>
              </a:rPr>
              <a:t>04</a:t>
            </a:r>
            <a:endParaRPr lang="zh-CN" altLang="en-US" sz="1400" b="1" dirty="0">
              <a:solidFill>
                <a:schemeClr val="accent2"/>
              </a:solidFill>
              <a:latin typeface="微软雅黑" panose="020B0503020204020204" charset="-122"/>
              <a:ea typeface="微软雅黑" panose="020B0503020204020204" charset="-122"/>
            </a:endParaRPr>
          </a:p>
        </p:txBody>
      </p:sp>
      <p:cxnSp>
        <p:nvCxnSpPr>
          <p:cNvPr id="63" name="直接连接符 62"/>
          <p:cNvCxnSpPr/>
          <p:nvPr/>
        </p:nvCxnSpPr>
        <p:spPr>
          <a:xfrm>
            <a:off x="6763686" y="2915723"/>
            <a:ext cx="0" cy="1972931"/>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标题 11"/>
          <p:cNvSpPr txBox="1"/>
          <p:nvPr/>
        </p:nvSpPr>
        <p:spPr>
          <a:xfrm>
            <a:off x="6833214" y="2944438"/>
            <a:ext cx="90232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姓名：</a:t>
            </a:r>
          </a:p>
        </p:txBody>
      </p:sp>
      <p:sp>
        <p:nvSpPr>
          <p:cNvPr id="65" name="标题 11"/>
          <p:cNvSpPr txBox="1"/>
          <p:nvPr/>
        </p:nvSpPr>
        <p:spPr>
          <a:xfrm>
            <a:off x="6817677" y="31604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COCO</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66" name="标题 11"/>
          <p:cNvSpPr txBox="1"/>
          <p:nvPr/>
        </p:nvSpPr>
        <p:spPr>
          <a:xfrm>
            <a:off x="6833213" y="3437338"/>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出生年月：</a:t>
            </a:r>
          </a:p>
        </p:txBody>
      </p:sp>
      <p:sp>
        <p:nvSpPr>
          <p:cNvPr id="67" name="标题 11"/>
          <p:cNvSpPr txBox="1"/>
          <p:nvPr/>
        </p:nvSpPr>
        <p:spPr>
          <a:xfrm>
            <a:off x="6817677" y="3653362"/>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000" dirty="0">
                <a:solidFill>
                  <a:schemeClr val="tx1">
                    <a:lumMod val="65000"/>
                    <a:lumOff val="35000"/>
                  </a:schemeClr>
                </a:solidFill>
                <a:latin typeface="微软雅黑" panose="020B0503020204020204" charset="-122"/>
                <a:ea typeface="微软雅黑" panose="020B0503020204020204" charset="-122"/>
              </a:rPr>
              <a:t>1983-12-18</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68" name="标题 11"/>
          <p:cNvSpPr txBox="1"/>
          <p:nvPr/>
        </p:nvSpPr>
        <p:spPr>
          <a:xfrm>
            <a:off x="6833213" y="3923392"/>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最高学历：</a:t>
            </a:r>
          </a:p>
        </p:txBody>
      </p:sp>
      <p:sp>
        <p:nvSpPr>
          <p:cNvPr id="69" name="标题 11"/>
          <p:cNvSpPr txBox="1"/>
          <p:nvPr/>
        </p:nvSpPr>
        <p:spPr>
          <a:xfrm>
            <a:off x="6817677" y="4139416"/>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行政管理博士</a:t>
            </a:r>
          </a:p>
        </p:txBody>
      </p:sp>
      <p:sp>
        <p:nvSpPr>
          <p:cNvPr id="70" name="标题 11"/>
          <p:cNvSpPr txBox="1"/>
          <p:nvPr/>
        </p:nvSpPr>
        <p:spPr>
          <a:xfrm>
            <a:off x="6833213" y="4406023"/>
            <a:ext cx="1091242"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100" b="1" dirty="0">
                <a:solidFill>
                  <a:schemeClr val="tx1">
                    <a:lumMod val="65000"/>
                    <a:lumOff val="35000"/>
                  </a:schemeClr>
                </a:solidFill>
                <a:latin typeface="微软雅黑" panose="020B0503020204020204" charset="-122"/>
                <a:ea typeface="微软雅黑" panose="020B0503020204020204" charset="-122"/>
              </a:rPr>
              <a:t>现任职位：</a:t>
            </a:r>
          </a:p>
        </p:txBody>
      </p:sp>
      <p:sp>
        <p:nvSpPr>
          <p:cNvPr id="71" name="标题 11"/>
          <p:cNvSpPr txBox="1"/>
          <p:nvPr/>
        </p:nvSpPr>
        <p:spPr>
          <a:xfrm>
            <a:off x="6817677" y="4622047"/>
            <a:ext cx="1295807" cy="212601"/>
          </a:xfrm>
          <a:prstGeom prst="rect">
            <a:avLst/>
          </a:prstGeom>
        </p:spPr>
        <p:txBody>
          <a:bodyPr lIns="68562" tIns="34281" rIns="68562" bIns="3428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tx1">
                    <a:lumMod val="65000"/>
                    <a:lumOff val="35000"/>
                  </a:schemeClr>
                </a:solidFill>
                <a:latin typeface="微软雅黑" panose="020B0503020204020204" charset="-122"/>
                <a:ea typeface="微软雅黑" panose="020B0503020204020204" charset="-122"/>
              </a:rPr>
              <a:t>行政部经理</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nodeType="withEffect">
                                  <p:stCondLst>
                                    <p:cond delay="10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1000"/>
                                  </p:stCondLst>
                                  <p:childTnLst>
                                    <p:set>
                                      <p:cBhvr>
                                        <p:cTn id="76" dur="1" fill="hold">
                                          <p:stCondLst>
                                            <p:cond delay="0"/>
                                          </p:stCondLst>
                                        </p:cTn>
                                        <p:tgtEl>
                                          <p:spTgt spid="26"/>
                                        </p:tgtEl>
                                        <p:attrNameLst>
                                          <p:attrName>style.visibility</p:attrName>
                                        </p:attrNameLst>
                                      </p:cBhvr>
                                      <p:to>
                                        <p:strVal val="visible"/>
                                      </p:to>
                                    </p:set>
                                    <p:anim calcmode="lin" valueType="num">
                                      <p:cBhvr>
                                        <p:cTn id="77" dur="500" fill="hold"/>
                                        <p:tgtEl>
                                          <p:spTgt spid="26"/>
                                        </p:tgtEl>
                                        <p:attrNameLst>
                                          <p:attrName>ppt_w</p:attrName>
                                        </p:attrNameLst>
                                      </p:cBhvr>
                                      <p:tavLst>
                                        <p:tav tm="0">
                                          <p:val>
                                            <p:fltVal val="0"/>
                                          </p:val>
                                        </p:tav>
                                        <p:tav tm="100000">
                                          <p:val>
                                            <p:strVal val="#ppt_w"/>
                                          </p:val>
                                        </p:tav>
                                      </p:tavLst>
                                    </p:anim>
                                    <p:anim calcmode="lin" valueType="num">
                                      <p:cBhvr>
                                        <p:cTn id="78" dur="500" fill="hold"/>
                                        <p:tgtEl>
                                          <p:spTgt spid="26"/>
                                        </p:tgtEl>
                                        <p:attrNameLst>
                                          <p:attrName>ppt_h</p:attrName>
                                        </p:attrNameLst>
                                      </p:cBhvr>
                                      <p:tavLst>
                                        <p:tav tm="0">
                                          <p:val>
                                            <p:fltVal val="0"/>
                                          </p:val>
                                        </p:tav>
                                        <p:tav tm="100000">
                                          <p:val>
                                            <p:strVal val="#ppt_h"/>
                                          </p:val>
                                        </p:tav>
                                      </p:tavLst>
                                    </p:anim>
                                    <p:animEffect transition="in" filter="fade">
                                      <p:cBhvr>
                                        <p:cTn id="79" dur="500"/>
                                        <p:tgtEl>
                                          <p:spTgt spid="26"/>
                                        </p:tgtEl>
                                      </p:cBhvr>
                                    </p:animEffect>
                                  </p:childTnLst>
                                </p:cTn>
                              </p:par>
                              <p:par>
                                <p:cTn id="80" presetID="53" presetClass="entr" presetSubtype="16" fill="hold" nodeType="withEffect">
                                  <p:stCondLst>
                                    <p:cond delay="100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par>
                                <p:cTn id="85" presetID="53" presetClass="entr" presetSubtype="16" fill="hold" grpId="0" nodeType="withEffect">
                                  <p:stCondLst>
                                    <p:cond delay="100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childTnLst>
                                </p:cTn>
                              </p:par>
                              <p:par>
                                <p:cTn id="90" presetID="53" presetClass="entr" presetSubtype="16" fill="hold" nodeType="withEffect">
                                  <p:stCondLst>
                                    <p:cond delay="1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53" presetClass="entr" presetSubtype="16" fill="hold" grpId="0" nodeType="withEffect">
                                  <p:stCondLst>
                                    <p:cond delay="1000"/>
                                  </p:stCondLst>
                                  <p:childTnLst>
                                    <p:set>
                                      <p:cBhvr>
                                        <p:cTn id="96" dur="1" fill="hold">
                                          <p:stCondLst>
                                            <p:cond delay="0"/>
                                          </p:stCondLst>
                                        </p:cTn>
                                        <p:tgtEl>
                                          <p:spTgt spid="30"/>
                                        </p:tgtEl>
                                        <p:attrNameLst>
                                          <p:attrName>style.visibility</p:attrName>
                                        </p:attrNameLst>
                                      </p:cBhvr>
                                      <p:to>
                                        <p:strVal val="visible"/>
                                      </p:to>
                                    </p:set>
                                    <p:anim calcmode="lin" valueType="num">
                                      <p:cBhvr>
                                        <p:cTn id="97" dur="500" fill="hold"/>
                                        <p:tgtEl>
                                          <p:spTgt spid="30"/>
                                        </p:tgtEl>
                                        <p:attrNameLst>
                                          <p:attrName>ppt_w</p:attrName>
                                        </p:attrNameLst>
                                      </p:cBhvr>
                                      <p:tavLst>
                                        <p:tav tm="0">
                                          <p:val>
                                            <p:fltVal val="0"/>
                                          </p:val>
                                        </p:tav>
                                        <p:tav tm="100000">
                                          <p:val>
                                            <p:strVal val="#ppt_w"/>
                                          </p:val>
                                        </p:tav>
                                      </p:tavLst>
                                    </p:anim>
                                    <p:anim calcmode="lin" valueType="num">
                                      <p:cBhvr>
                                        <p:cTn id="98" dur="500" fill="hold"/>
                                        <p:tgtEl>
                                          <p:spTgt spid="30"/>
                                        </p:tgtEl>
                                        <p:attrNameLst>
                                          <p:attrName>ppt_h</p:attrName>
                                        </p:attrNameLst>
                                      </p:cBhvr>
                                      <p:tavLst>
                                        <p:tav tm="0">
                                          <p:val>
                                            <p:fltVal val="0"/>
                                          </p:val>
                                        </p:tav>
                                        <p:tav tm="100000">
                                          <p:val>
                                            <p:strVal val="#ppt_h"/>
                                          </p:val>
                                        </p:tav>
                                      </p:tavLst>
                                    </p:anim>
                                    <p:animEffect transition="in" filter="fade">
                                      <p:cBhvr>
                                        <p:cTn id="99" dur="500"/>
                                        <p:tgtEl>
                                          <p:spTgt spid="30"/>
                                        </p:tgtEl>
                                      </p:cBhvr>
                                    </p:animEffect>
                                  </p:childTnLst>
                                </p:cTn>
                              </p:par>
                              <p:par>
                                <p:cTn id="100" presetID="53" presetClass="entr" presetSubtype="16" fill="hold" grpId="0" nodeType="withEffect">
                                  <p:stCondLst>
                                    <p:cond delay="1000"/>
                                  </p:stCondLst>
                                  <p:childTnLst>
                                    <p:set>
                                      <p:cBhvr>
                                        <p:cTn id="101" dur="1" fill="hold">
                                          <p:stCondLst>
                                            <p:cond delay="0"/>
                                          </p:stCondLst>
                                        </p:cTn>
                                        <p:tgtEl>
                                          <p:spTgt spid="31"/>
                                        </p:tgtEl>
                                        <p:attrNameLst>
                                          <p:attrName>style.visibility</p:attrName>
                                        </p:attrNameLst>
                                      </p:cBhvr>
                                      <p:to>
                                        <p:strVal val="visible"/>
                                      </p:to>
                                    </p:set>
                                    <p:anim calcmode="lin" valueType="num">
                                      <p:cBhvr>
                                        <p:cTn id="102" dur="500" fill="hold"/>
                                        <p:tgtEl>
                                          <p:spTgt spid="31"/>
                                        </p:tgtEl>
                                        <p:attrNameLst>
                                          <p:attrName>ppt_w</p:attrName>
                                        </p:attrNameLst>
                                      </p:cBhvr>
                                      <p:tavLst>
                                        <p:tav tm="0">
                                          <p:val>
                                            <p:fltVal val="0"/>
                                          </p:val>
                                        </p:tav>
                                        <p:tav tm="100000">
                                          <p:val>
                                            <p:strVal val="#ppt_w"/>
                                          </p:val>
                                        </p:tav>
                                      </p:tavLst>
                                    </p:anim>
                                    <p:anim calcmode="lin" valueType="num">
                                      <p:cBhvr>
                                        <p:cTn id="103" dur="500" fill="hold"/>
                                        <p:tgtEl>
                                          <p:spTgt spid="31"/>
                                        </p:tgtEl>
                                        <p:attrNameLst>
                                          <p:attrName>ppt_h</p:attrName>
                                        </p:attrNameLst>
                                      </p:cBhvr>
                                      <p:tavLst>
                                        <p:tav tm="0">
                                          <p:val>
                                            <p:fltVal val="0"/>
                                          </p:val>
                                        </p:tav>
                                        <p:tav tm="100000">
                                          <p:val>
                                            <p:strVal val="#ppt_h"/>
                                          </p:val>
                                        </p:tav>
                                      </p:tavLst>
                                    </p:anim>
                                    <p:animEffect transition="in" filter="fade">
                                      <p:cBhvr>
                                        <p:cTn id="104" dur="500"/>
                                        <p:tgtEl>
                                          <p:spTgt spid="31"/>
                                        </p:tgtEl>
                                      </p:cBhvr>
                                    </p:animEffect>
                                  </p:childTnLst>
                                </p:cTn>
                              </p:par>
                              <p:par>
                                <p:cTn id="105" presetID="53" presetClass="entr" presetSubtype="16" fill="hold" grpId="0" nodeType="withEffect">
                                  <p:stCondLst>
                                    <p:cond delay="1000"/>
                                  </p:stCondLst>
                                  <p:childTnLst>
                                    <p:set>
                                      <p:cBhvr>
                                        <p:cTn id="106" dur="1" fill="hold">
                                          <p:stCondLst>
                                            <p:cond delay="0"/>
                                          </p:stCondLst>
                                        </p:cTn>
                                        <p:tgtEl>
                                          <p:spTgt spid="32"/>
                                        </p:tgtEl>
                                        <p:attrNameLst>
                                          <p:attrName>style.visibility</p:attrName>
                                        </p:attrNameLst>
                                      </p:cBhvr>
                                      <p:to>
                                        <p:strVal val="visible"/>
                                      </p:to>
                                    </p:set>
                                    <p:anim calcmode="lin" valueType="num">
                                      <p:cBhvr>
                                        <p:cTn id="107" dur="500" fill="hold"/>
                                        <p:tgtEl>
                                          <p:spTgt spid="32"/>
                                        </p:tgtEl>
                                        <p:attrNameLst>
                                          <p:attrName>ppt_w</p:attrName>
                                        </p:attrNameLst>
                                      </p:cBhvr>
                                      <p:tavLst>
                                        <p:tav tm="0">
                                          <p:val>
                                            <p:fltVal val="0"/>
                                          </p:val>
                                        </p:tav>
                                        <p:tav tm="100000">
                                          <p:val>
                                            <p:strVal val="#ppt_w"/>
                                          </p:val>
                                        </p:tav>
                                      </p:tavLst>
                                    </p:anim>
                                    <p:anim calcmode="lin" valueType="num">
                                      <p:cBhvr>
                                        <p:cTn id="108" dur="500" fill="hold"/>
                                        <p:tgtEl>
                                          <p:spTgt spid="32"/>
                                        </p:tgtEl>
                                        <p:attrNameLst>
                                          <p:attrName>ppt_h</p:attrName>
                                        </p:attrNameLst>
                                      </p:cBhvr>
                                      <p:tavLst>
                                        <p:tav tm="0">
                                          <p:val>
                                            <p:fltVal val="0"/>
                                          </p:val>
                                        </p:tav>
                                        <p:tav tm="100000">
                                          <p:val>
                                            <p:strVal val="#ppt_h"/>
                                          </p:val>
                                        </p:tav>
                                      </p:tavLst>
                                    </p:anim>
                                    <p:animEffect transition="in" filter="fade">
                                      <p:cBhvr>
                                        <p:cTn id="109" dur="500"/>
                                        <p:tgtEl>
                                          <p:spTgt spid="32"/>
                                        </p:tgtEl>
                                      </p:cBhvr>
                                    </p:animEffect>
                                  </p:childTnLst>
                                </p:cTn>
                              </p:par>
                              <p:par>
                                <p:cTn id="110" presetID="53" presetClass="entr" presetSubtype="16" fill="hold" grpId="0" nodeType="withEffect">
                                  <p:stCondLst>
                                    <p:cond delay="1000"/>
                                  </p:stCondLst>
                                  <p:childTnLst>
                                    <p:set>
                                      <p:cBhvr>
                                        <p:cTn id="111" dur="1" fill="hold">
                                          <p:stCondLst>
                                            <p:cond delay="0"/>
                                          </p:stCondLst>
                                        </p:cTn>
                                        <p:tgtEl>
                                          <p:spTgt spid="33"/>
                                        </p:tgtEl>
                                        <p:attrNameLst>
                                          <p:attrName>style.visibility</p:attrName>
                                        </p:attrNameLst>
                                      </p:cBhvr>
                                      <p:to>
                                        <p:strVal val="visible"/>
                                      </p:to>
                                    </p:set>
                                    <p:anim calcmode="lin" valueType="num">
                                      <p:cBhvr>
                                        <p:cTn id="112" dur="500" fill="hold"/>
                                        <p:tgtEl>
                                          <p:spTgt spid="33"/>
                                        </p:tgtEl>
                                        <p:attrNameLst>
                                          <p:attrName>ppt_w</p:attrName>
                                        </p:attrNameLst>
                                      </p:cBhvr>
                                      <p:tavLst>
                                        <p:tav tm="0">
                                          <p:val>
                                            <p:fltVal val="0"/>
                                          </p:val>
                                        </p:tav>
                                        <p:tav tm="100000">
                                          <p:val>
                                            <p:strVal val="#ppt_w"/>
                                          </p:val>
                                        </p:tav>
                                      </p:tavLst>
                                    </p:anim>
                                    <p:anim calcmode="lin" valueType="num">
                                      <p:cBhvr>
                                        <p:cTn id="113" dur="500" fill="hold"/>
                                        <p:tgtEl>
                                          <p:spTgt spid="33"/>
                                        </p:tgtEl>
                                        <p:attrNameLst>
                                          <p:attrName>ppt_h</p:attrName>
                                        </p:attrNameLst>
                                      </p:cBhvr>
                                      <p:tavLst>
                                        <p:tav tm="0">
                                          <p:val>
                                            <p:fltVal val="0"/>
                                          </p:val>
                                        </p:tav>
                                        <p:tav tm="100000">
                                          <p:val>
                                            <p:strVal val="#ppt_h"/>
                                          </p:val>
                                        </p:tav>
                                      </p:tavLst>
                                    </p:anim>
                                    <p:animEffect transition="in" filter="fade">
                                      <p:cBhvr>
                                        <p:cTn id="114" dur="500"/>
                                        <p:tgtEl>
                                          <p:spTgt spid="33"/>
                                        </p:tgtEl>
                                      </p:cBhvr>
                                    </p:animEffect>
                                  </p:childTnLst>
                                </p:cTn>
                              </p:par>
                              <p:par>
                                <p:cTn id="115" presetID="53" presetClass="entr" presetSubtype="16" fill="hold" grpId="0" nodeType="withEffect">
                                  <p:stCondLst>
                                    <p:cond delay="1000"/>
                                  </p:stCondLst>
                                  <p:childTnLst>
                                    <p:set>
                                      <p:cBhvr>
                                        <p:cTn id="116" dur="1" fill="hold">
                                          <p:stCondLst>
                                            <p:cond delay="0"/>
                                          </p:stCondLst>
                                        </p:cTn>
                                        <p:tgtEl>
                                          <p:spTgt spid="34"/>
                                        </p:tgtEl>
                                        <p:attrNameLst>
                                          <p:attrName>style.visibility</p:attrName>
                                        </p:attrNameLst>
                                      </p:cBhvr>
                                      <p:to>
                                        <p:strVal val="visible"/>
                                      </p:to>
                                    </p:set>
                                    <p:anim calcmode="lin" valueType="num">
                                      <p:cBhvr>
                                        <p:cTn id="117" dur="500" fill="hold"/>
                                        <p:tgtEl>
                                          <p:spTgt spid="34"/>
                                        </p:tgtEl>
                                        <p:attrNameLst>
                                          <p:attrName>ppt_w</p:attrName>
                                        </p:attrNameLst>
                                      </p:cBhvr>
                                      <p:tavLst>
                                        <p:tav tm="0">
                                          <p:val>
                                            <p:fltVal val="0"/>
                                          </p:val>
                                        </p:tav>
                                        <p:tav tm="100000">
                                          <p:val>
                                            <p:strVal val="#ppt_w"/>
                                          </p:val>
                                        </p:tav>
                                      </p:tavLst>
                                    </p:anim>
                                    <p:anim calcmode="lin" valueType="num">
                                      <p:cBhvr>
                                        <p:cTn id="118" dur="500" fill="hold"/>
                                        <p:tgtEl>
                                          <p:spTgt spid="34"/>
                                        </p:tgtEl>
                                        <p:attrNameLst>
                                          <p:attrName>ppt_h</p:attrName>
                                        </p:attrNameLst>
                                      </p:cBhvr>
                                      <p:tavLst>
                                        <p:tav tm="0">
                                          <p:val>
                                            <p:fltVal val="0"/>
                                          </p:val>
                                        </p:tav>
                                        <p:tav tm="100000">
                                          <p:val>
                                            <p:strVal val="#ppt_h"/>
                                          </p:val>
                                        </p:tav>
                                      </p:tavLst>
                                    </p:anim>
                                    <p:animEffect transition="in" filter="fade">
                                      <p:cBhvr>
                                        <p:cTn id="119" dur="500"/>
                                        <p:tgtEl>
                                          <p:spTgt spid="34"/>
                                        </p:tgtEl>
                                      </p:cBhvr>
                                    </p:animEffect>
                                  </p:childTnLst>
                                </p:cTn>
                              </p:par>
                              <p:par>
                                <p:cTn id="120" presetID="53" presetClass="entr" presetSubtype="16" fill="hold" grpId="0" nodeType="withEffect">
                                  <p:stCondLst>
                                    <p:cond delay="1000"/>
                                  </p:stCondLst>
                                  <p:childTnLst>
                                    <p:set>
                                      <p:cBhvr>
                                        <p:cTn id="121" dur="1" fill="hold">
                                          <p:stCondLst>
                                            <p:cond delay="0"/>
                                          </p:stCondLst>
                                        </p:cTn>
                                        <p:tgtEl>
                                          <p:spTgt spid="35"/>
                                        </p:tgtEl>
                                        <p:attrNameLst>
                                          <p:attrName>style.visibility</p:attrName>
                                        </p:attrNameLst>
                                      </p:cBhvr>
                                      <p:to>
                                        <p:strVal val="visible"/>
                                      </p:to>
                                    </p:set>
                                    <p:anim calcmode="lin" valueType="num">
                                      <p:cBhvr>
                                        <p:cTn id="122" dur="500" fill="hold"/>
                                        <p:tgtEl>
                                          <p:spTgt spid="35"/>
                                        </p:tgtEl>
                                        <p:attrNameLst>
                                          <p:attrName>ppt_w</p:attrName>
                                        </p:attrNameLst>
                                      </p:cBhvr>
                                      <p:tavLst>
                                        <p:tav tm="0">
                                          <p:val>
                                            <p:fltVal val="0"/>
                                          </p:val>
                                        </p:tav>
                                        <p:tav tm="100000">
                                          <p:val>
                                            <p:strVal val="#ppt_w"/>
                                          </p:val>
                                        </p:tav>
                                      </p:tavLst>
                                    </p:anim>
                                    <p:anim calcmode="lin" valueType="num">
                                      <p:cBhvr>
                                        <p:cTn id="123" dur="500" fill="hold"/>
                                        <p:tgtEl>
                                          <p:spTgt spid="35"/>
                                        </p:tgtEl>
                                        <p:attrNameLst>
                                          <p:attrName>ppt_h</p:attrName>
                                        </p:attrNameLst>
                                      </p:cBhvr>
                                      <p:tavLst>
                                        <p:tav tm="0">
                                          <p:val>
                                            <p:fltVal val="0"/>
                                          </p:val>
                                        </p:tav>
                                        <p:tav tm="100000">
                                          <p:val>
                                            <p:strVal val="#ppt_h"/>
                                          </p:val>
                                        </p:tav>
                                      </p:tavLst>
                                    </p:anim>
                                    <p:animEffect transition="in" filter="fade">
                                      <p:cBhvr>
                                        <p:cTn id="124" dur="500"/>
                                        <p:tgtEl>
                                          <p:spTgt spid="35"/>
                                        </p:tgtEl>
                                      </p:cBhvr>
                                    </p:animEffect>
                                  </p:childTnLst>
                                </p:cTn>
                              </p:par>
                              <p:par>
                                <p:cTn id="125" presetID="53" presetClass="entr" presetSubtype="16" fill="hold" grpId="0" nodeType="withEffect">
                                  <p:stCondLst>
                                    <p:cond delay="1000"/>
                                  </p:stCondLst>
                                  <p:childTnLst>
                                    <p:set>
                                      <p:cBhvr>
                                        <p:cTn id="126" dur="1" fill="hold">
                                          <p:stCondLst>
                                            <p:cond delay="0"/>
                                          </p:stCondLst>
                                        </p:cTn>
                                        <p:tgtEl>
                                          <p:spTgt spid="36"/>
                                        </p:tgtEl>
                                        <p:attrNameLst>
                                          <p:attrName>style.visibility</p:attrName>
                                        </p:attrNameLst>
                                      </p:cBhvr>
                                      <p:to>
                                        <p:strVal val="visible"/>
                                      </p:to>
                                    </p:set>
                                    <p:anim calcmode="lin" valueType="num">
                                      <p:cBhvr>
                                        <p:cTn id="127" dur="500" fill="hold"/>
                                        <p:tgtEl>
                                          <p:spTgt spid="36"/>
                                        </p:tgtEl>
                                        <p:attrNameLst>
                                          <p:attrName>ppt_w</p:attrName>
                                        </p:attrNameLst>
                                      </p:cBhvr>
                                      <p:tavLst>
                                        <p:tav tm="0">
                                          <p:val>
                                            <p:fltVal val="0"/>
                                          </p:val>
                                        </p:tav>
                                        <p:tav tm="100000">
                                          <p:val>
                                            <p:strVal val="#ppt_w"/>
                                          </p:val>
                                        </p:tav>
                                      </p:tavLst>
                                    </p:anim>
                                    <p:anim calcmode="lin" valueType="num">
                                      <p:cBhvr>
                                        <p:cTn id="128" dur="500" fill="hold"/>
                                        <p:tgtEl>
                                          <p:spTgt spid="36"/>
                                        </p:tgtEl>
                                        <p:attrNameLst>
                                          <p:attrName>ppt_h</p:attrName>
                                        </p:attrNameLst>
                                      </p:cBhvr>
                                      <p:tavLst>
                                        <p:tav tm="0">
                                          <p:val>
                                            <p:fltVal val="0"/>
                                          </p:val>
                                        </p:tav>
                                        <p:tav tm="100000">
                                          <p:val>
                                            <p:strVal val="#ppt_h"/>
                                          </p:val>
                                        </p:tav>
                                      </p:tavLst>
                                    </p:anim>
                                    <p:animEffect transition="in" filter="fade">
                                      <p:cBhvr>
                                        <p:cTn id="129" dur="500"/>
                                        <p:tgtEl>
                                          <p:spTgt spid="36"/>
                                        </p:tgtEl>
                                      </p:cBhvr>
                                    </p:animEffect>
                                  </p:childTnLst>
                                </p:cTn>
                              </p:par>
                              <p:par>
                                <p:cTn id="130" presetID="53" presetClass="entr" presetSubtype="16" fill="hold" grpId="0" nodeType="withEffect">
                                  <p:stCondLst>
                                    <p:cond delay="100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Effect transition="in" filter="fade">
                                      <p:cBhvr>
                                        <p:cTn id="134" dur="500"/>
                                        <p:tgtEl>
                                          <p:spTgt spid="37"/>
                                        </p:tgtEl>
                                      </p:cBhvr>
                                    </p:animEffect>
                                  </p:childTnLst>
                                </p:cTn>
                              </p:par>
                              <p:par>
                                <p:cTn id="135" presetID="53" presetClass="entr" presetSubtype="16" fill="hold" nodeType="withEffect">
                                  <p:stCondLst>
                                    <p:cond delay="1500"/>
                                  </p:stCondLst>
                                  <p:childTnLst>
                                    <p:set>
                                      <p:cBhvr>
                                        <p:cTn id="136" dur="1" fill="hold">
                                          <p:stCondLst>
                                            <p:cond delay="0"/>
                                          </p:stCondLst>
                                        </p:cTn>
                                        <p:tgtEl>
                                          <p:spTgt spid="38"/>
                                        </p:tgtEl>
                                        <p:attrNameLst>
                                          <p:attrName>style.visibility</p:attrName>
                                        </p:attrNameLst>
                                      </p:cBhvr>
                                      <p:to>
                                        <p:strVal val="visible"/>
                                      </p:to>
                                    </p:set>
                                    <p:anim calcmode="lin" valueType="num">
                                      <p:cBhvr>
                                        <p:cTn id="137" dur="500" fill="hold"/>
                                        <p:tgtEl>
                                          <p:spTgt spid="38"/>
                                        </p:tgtEl>
                                        <p:attrNameLst>
                                          <p:attrName>ppt_w</p:attrName>
                                        </p:attrNameLst>
                                      </p:cBhvr>
                                      <p:tavLst>
                                        <p:tav tm="0">
                                          <p:val>
                                            <p:fltVal val="0"/>
                                          </p:val>
                                        </p:tav>
                                        <p:tav tm="100000">
                                          <p:val>
                                            <p:strVal val="#ppt_w"/>
                                          </p:val>
                                        </p:tav>
                                      </p:tavLst>
                                    </p:anim>
                                    <p:anim calcmode="lin" valueType="num">
                                      <p:cBhvr>
                                        <p:cTn id="138" dur="500" fill="hold"/>
                                        <p:tgtEl>
                                          <p:spTgt spid="38"/>
                                        </p:tgtEl>
                                        <p:attrNameLst>
                                          <p:attrName>ppt_h</p:attrName>
                                        </p:attrNameLst>
                                      </p:cBhvr>
                                      <p:tavLst>
                                        <p:tav tm="0">
                                          <p:val>
                                            <p:fltVal val="0"/>
                                          </p:val>
                                        </p:tav>
                                        <p:tav tm="100000">
                                          <p:val>
                                            <p:strVal val="#ppt_h"/>
                                          </p:val>
                                        </p:tav>
                                      </p:tavLst>
                                    </p:anim>
                                    <p:animEffect transition="in" filter="fade">
                                      <p:cBhvr>
                                        <p:cTn id="139" dur="500"/>
                                        <p:tgtEl>
                                          <p:spTgt spid="38"/>
                                        </p:tgtEl>
                                      </p:cBhvr>
                                    </p:animEffect>
                                  </p:childTnLst>
                                </p:cTn>
                              </p:par>
                              <p:par>
                                <p:cTn id="140" presetID="53" presetClass="entr" presetSubtype="16" fill="hold" grpId="0" nodeType="withEffect">
                                  <p:stCondLst>
                                    <p:cond delay="1500"/>
                                  </p:stCondLst>
                                  <p:childTnLst>
                                    <p:set>
                                      <p:cBhvr>
                                        <p:cTn id="141" dur="1" fill="hold">
                                          <p:stCondLst>
                                            <p:cond delay="0"/>
                                          </p:stCondLst>
                                        </p:cTn>
                                        <p:tgtEl>
                                          <p:spTgt spid="43"/>
                                        </p:tgtEl>
                                        <p:attrNameLst>
                                          <p:attrName>style.visibility</p:attrName>
                                        </p:attrNameLst>
                                      </p:cBhvr>
                                      <p:to>
                                        <p:strVal val="visible"/>
                                      </p:to>
                                    </p:set>
                                    <p:anim calcmode="lin" valueType="num">
                                      <p:cBhvr>
                                        <p:cTn id="142" dur="500" fill="hold"/>
                                        <p:tgtEl>
                                          <p:spTgt spid="43"/>
                                        </p:tgtEl>
                                        <p:attrNameLst>
                                          <p:attrName>ppt_w</p:attrName>
                                        </p:attrNameLst>
                                      </p:cBhvr>
                                      <p:tavLst>
                                        <p:tav tm="0">
                                          <p:val>
                                            <p:fltVal val="0"/>
                                          </p:val>
                                        </p:tav>
                                        <p:tav tm="100000">
                                          <p:val>
                                            <p:strVal val="#ppt_w"/>
                                          </p:val>
                                        </p:tav>
                                      </p:tavLst>
                                    </p:anim>
                                    <p:anim calcmode="lin" valueType="num">
                                      <p:cBhvr>
                                        <p:cTn id="143" dur="500" fill="hold"/>
                                        <p:tgtEl>
                                          <p:spTgt spid="43"/>
                                        </p:tgtEl>
                                        <p:attrNameLst>
                                          <p:attrName>ppt_h</p:attrName>
                                        </p:attrNameLst>
                                      </p:cBhvr>
                                      <p:tavLst>
                                        <p:tav tm="0">
                                          <p:val>
                                            <p:fltVal val="0"/>
                                          </p:val>
                                        </p:tav>
                                        <p:tav tm="100000">
                                          <p:val>
                                            <p:strVal val="#ppt_h"/>
                                          </p:val>
                                        </p:tav>
                                      </p:tavLst>
                                    </p:anim>
                                    <p:animEffect transition="in" filter="fade">
                                      <p:cBhvr>
                                        <p:cTn id="144" dur="500"/>
                                        <p:tgtEl>
                                          <p:spTgt spid="43"/>
                                        </p:tgtEl>
                                      </p:cBhvr>
                                    </p:animEffect>
                                  </p:childTnLst>
                                </p:cTn>
                              </p:par>
                              <p:par>
                                <p:cTn id="145" presetID="53" presetClass="entr" presetSubtype="16" fill="hold" nodeType="withEffect">
                                  <p:stCondLst>
                                    <p:cond delay="1500"/>
                                  </p:stCondLst>
                                  <p:childTnLst>
                                    <p:set>
                                      <p:cBhvr>
                                        <p:cTn id="146" dur="1" fill="hold">
                                          <p:stCondLst>
                                            <p:cond delay="0"/>
                                          </p:stCondLst>
                                        </p:cTn>
                                        <p:tgtEl>
                                          <p:spTgt spid="44"/>
                                        </p:tgtEl>
                                        <p:attrNameLst>
                                          <p:attrName>style.visibility</p:attrName>
                                        </p:attrNameLst>
                                      </p:cBhvr>
                                      <p:to>
                                        <p:strVal val="visible"/>
                                      </p:to>
                                    </p:set>
                                    <p:anim calcmode="lin" valueType="num">
                                      <p:cBhvr>
                                        <p:cTn id="147" dur="500" fill="hold"/>
                                        <p:tgtEl>
                                          <p:spTgt spid="44"/>
                                        </p:tgtEl>
                                        <p:attrNameLst>
                                          <p:attrName>ppt_w</p:attrName>
                                        </p:attrNameLst>
                                      </p:cBhvr>
                                      <p:tavLst>
                                        <p:tav tm="0">
                                          <p:val>
                                            <p:fltVal val="0"/>
                                          </p:val>
                                        </p:tav>
                                        <p:tav tm="100000">
                                          <p:val>
                                            <p:strVal val="#ppt_w"/>
                                          </p:val>
                                        </p:tav>
                                      </p:tavLst>
                                    </p:anim>
                                    <p:anim calcmode="lin" valueType="num">
                                      <p:cBhvr>
                                        <p:cTn id="148" dur="500" fill="hold"/>
                                        <p:tgtEl>
                                          <p:spTgt spid="44"/>
                                        </p:tgtEl>
                                        <p:attrNameLst>
                                          <p:attrName>ppt_h</p:attrName>
                                        </p:attrNameLst>
                                      </p:cBhvr>
                                      <p:tavLst>
                                        <p:tav tm="0">
                                          <p:val>
                                            <p:fltVal val="0"/>
                                          </p:val>
                                        </p:tav>
                                        <p:tav tm="100000">
                                          <p:val>
                                            <p:strVal val="#ppt_h"/>
                                          </p:val>
                                        </p:tav>
                                      </p:tavLst>
                                    </p:anim>
                                    <p:animEffect transition="in" filter="fade">
                                      <p:cBhvr>
                                        <p:cTn id="149" dur="500"/>
                                        <p:tgtEl>
                                          <p:spTgt spid="44"/>
                                        </p:tgtEl>
                                      </p:cBhvr>
                                    </p:animEffect>
                                  </p:childTnLst>
                                </p:cTn>
                              </p:par>
                              <p:par>
                                <p:cTn id="150" presetID="53" presetClass="entr" presetSubtype="16" fill="hold" grpId="0" nodeType="withEffect">
                                  <p:stCondLst>
                                    <p:cond delay="1500"/>
                                  </p:stCondLst>
                                  <p:childTnLst>
                                    <p:set>
                                      <p:cBhvr>
                                        <p:cTn id="151" dur="1" fill="hold">
                                          <p:stCondLst>
                                            <p:cond delay="0"/>
                                          </p:stCondLst>
                                        </p:cTn>
                                        <p:tgtEl>
                                          <p:spTgt spid="45"/>
                                        </p:tgtEl>
                                        <p:attrNameLst>
                                          <p:attrName>style.visibility</p:attrName>
                                        </p:attrNameLst>
                                      </p:cBhvr>
                                      <p:to>
                                        <p:strVal val="visible"/>
                                      </p:to>
                                    </p:set>
                                    <p:anim calcmode="lin" valueType="num">
                                      <p:cBhvr>
                                        <p:cTn id="152" dur="500" fill="hold"/>
                                        <p:tgtEl>
                                          <p:spTgt spid="45"/>
                                        </p:tgtEl>
                                        <p:attrNameLst>
                                          <p:attrName>ppt_w</p:attrName>
                                        </p:attrNameLst>
                                      </p:cBhvr>
                                      <p:tavLst>
                                        <p:tav tm="0">
                                          <p:val>
                                            <p:fltVal val="0"/>
                                          </p:val>
                                        </p:tav>
                                        <p:tav tm="100000">
                                          <p:val>
                                            <p:strVal val="#ppt_w"/>
                                          </p:val>
                                        </p:tav>
                                      </p:tavLst>
                                    </p:anim>
                                    <p:anim calcmode="lin" valueType="num">
                                      <p:cBhvr>
                                        <p:cTn id="153" dur="500" fill="hold"/>
                                        <p:tgtEl>
                                          <p:spTgt spid="45"/>
                                        </p:tgtEl>
                                        <p:attrNameLst>
                                          <p:attrName>ppt_h</p:attrName>
                                        </p:attrNameLst>
                                      </p:cBhvr>
                                      <p:tavLst>
                                        <p:tav tm="0">
                                          <p:val>
                                            <p:fltVal val="0"/>
                                          </p:val>
                                        </p:tav>
                                        <p:tav tm="100000">
                                          <p:val>
                                            <p:strVal val="#ppt_h"/>
                                          </p:val>
                                        </p:tav>
                                      </p:tavLst>
                                    </p:anim>
                                    <p:animEffect transition="in" filter="fade">
                                      <p:cBhvr>
                                        <p:cTn id="154" dur="500"/>
                                        <p:tgtEl>
                                          <p:spTgt spid="45"/>
                                        </p:tgtEl>
                                      </p:cBhvr>
                                    </p:animEffect>
                                  </p:childTnLst>
                                </p:cTn>
                              </p:par>
                              <p:par>
                                <p:cTn id="155" presetID="53" presetClass="entr" presetSubtype="16" fill="hold" nodeType="withEffect">
                                  <p:stCondLst>
                                    <p:cond delay="1500"/>
                                  </p:stCondLst>
                                  <p:childTnLst>
                                    <p:set>
                                      <p:cBhvr>
                                        <p:cTn id="156" dur="1" fill="hold">
                                          <p:stCondLst>
                                            <p:cond delay="0"/>
                                          </p:stCondLst>
                                        </p:cTn>
                                        <p:tgtEl>
                                          <p:spTgt spid="46"/>
                                        </p:tgtEl>
                                        <p:attrNameLst>
                                          <p:attrName>style.visibility</p:attrName>
                                        </p:attrNameLst>
                                      </p:cBhvr>
                                      <p:to>
                                        <p:strVal val="visible"/>
                                      </p:to>
                                    </p:set>
                                    <p:anim calcmode="lin" valueType="num">
                                      <p:cBhvr>
                                        <p:cTn id="157" dur="500" fill="hold"/>
                                        <p:tgtEl>
                                          <p:spTgt spid="46"/>
                                        </p:tgtEl>
                                        <p:attrNameLst>
                                          <p:attrName>ppt_w</p:attrName>
                                        </p:attrNameLst>
                                      </p:cBhvr>
                                      <p:tavLst>
                                        <p:tav tm="0">
                                          <p:val>
                                            <p:fltVal val="0"/>
                                          </p:val>
                                        </p:tav>
                                        <p:tav tm="100000">
                                          <p:val>
                                            <p:strVal val="#ppt_w"/>
                                          </p:val>
                                        </p:tav>
                                      </p:tavLst>
                                    </p:anim>
                                    <p:anim calcmode="lin" valueType="num">
                                      <p:cBhvr>
                                        <p:cTn id="158" dur="500" fill="hold"/>
                                        <p:tgtEl>
                                          <p:spTgt spid="46"/>
                                        </p:tgtEl>
                                        <p:attrNameLst>
                                          <p:attrName>ppt_h</p:attrName>
                                        </p:attrNameLst>
                                      </p:cBhvr>
                                      <p:tavLst>
                                        <p:tav tm="0">
                                          <p:val>
                                            <p:fltVal val="0"/>
                                          </p:val>
                                        </p:tav>
                                        <p:tav tm="100000">
                                          <p:val>
                                            <p:strVal val="#ppt_h"/>
                                          </p:val>
                                        </p:tav>
                                      </p:tavLst>
                                    </p:anim>
                                    <p:animEffect transition="in" filter="fade">
                                      <p:cBhvr>
                                        <p:cTn id="159" dur="500"/>
                                        <p:tgtEl>
                                          <p:spTgt spid="46"/>
                                        </p:tgtEl>
                                      </p:cBhvr>
                                    </p:animEffect>
                                  </p:childTnLst>
                                </p:cTn>
                              </p:par>
                              <p:par>
                                <p:cTn id="160" presetID="53" presetClass="entr" presetSubtype="16" fill="hold" grpId="0" nodeType="withEffect">
                                  <p:stCondLst>
                                    <p:cond delay="1500"/>
                                  </p:stCondLst>
                                  <p:childTnLst>
                                    <p:set>
                                      <p:cBhvr>
                                        <p:cTn id="161" dur="1" fill="hold">
                                          <p:stCondLst>
                                            <p:cond delay="0"/>
                                          </p:stCondLst>
                                        </p:cTn>
                                        <p:tgtEl>
                                          <p:spTgt spid="47"/>
                                        </p:tgtEl>
                                        <p:attrNameLst>
                                          <p:attrName>style.visibility</p:attrName>
                                        </p:attrNameLst>
                                      </p:cBhvr>
                                      <p:to>
                                        <p:strVal val="visible"/>
                                      </p:to>
                                    </p:set>
                                    <p:anim calcmode="lin" valueType="num">
                                      <p:cBhvr>
                                        <p:cTn id="162" dur="500" fill="hold"/>
                                        <p:tgtEl>
                                          <p:spTgt spid="47"/>
                                        </p:tgtEl>
                                        <p:attrNameLst>
                                          <p:attrName>ppt_w</p:attrName>
                                        </p:attrNameLst>
                                      </p:cBhvr>
                                      <p:tavLst>
                                        <p:tav tm="0">
                                          <p:val>
                                            <p:fltVal val="0"/>
                                          </p:val>
                                        </p:tav>
                                        <p:tav tm="100000">
                                          <p:val>
                                            <p:strVal val="#ppt_w"/>
                                          </p:val>
                                        </p:tav>
                                      </p:tavLst>
                                    </p:anim>
                                    <p:anim calcmode="lin" valueType="num">
                                      <p:cBhvr>
                                        <p:cTn id="163" dur="500" fill="hold"/>
                                        <p:tgtEl>
                                          <p:spTgt spid="47"/>
                                        </p:tgtEl>
                                        <p:attrNameLst>
                                          <p:attrName>ppt_h</p:attrName>
                                        </p:attrNameLst>
                                      </p:cBhvr>
                                      <p:tavLst>
                                        <p:tav tm="0">
                                          <p:val>
                                            <p:fltVal val="0"/>
                                          </p:val>
                                        </p:tav>
                                        <p:tav tm="100000">
                                          <p:val>
                                            <p:strVal val="#ppt_h"/>
                                          </p:val>
                                        </p:tav>
                                      </p:tavLst>
                                    </p:anim>
                                    <p:animEffect transition="in" filter="fade">
                                      <p:cBhvr>
                                        <p:cTn id="164" dur="500"/>
                                        <p:tgtEl>
                                          <p:spTgt spid="47"/>
                                        </p:tgtEl>
                                      </p:cBhvr>
                                    </p:animEffect>
                                  </p:childTnLst>
                                </p:cTn>
                              </p:par>
                              <p:par>
                                <p:cTn id="165" presetID="53" presetClass="entr" presetSubtype="16" fill="hold" grpId="0" nodeType="withEffect">
                                  <p:stCondLst>
                                    <p:cond delay="1500"/>
                                  </p:stCondLst>
                                  <p:childTnLst>
                                    <p:set>
                                      <p:cBhvr>
                                        <p:cTn id="166" dur="1" fill="hold">
                                          <p:stCondLst>
                                            <p:cond delay="0"/>
                                          </p:stCondLst>
                                        </p:cTn>
                                        <p:tgtEl>
                                          <p:spTgt spid="48"/>
                                        </p:tgtEl>
                                        <p:attrNameLst>
                                          <p:attrName>style.visibility</p:attrName>
                                        </p:attrNameLst>
                                      </p:cBhvr>
                                      <p:to>
                                        <p:strVal val="visible"/>
                                      </p:to>
                                    </p:set>
                                    <p:anim calcmode="lin" valueType="num">
                                      <p:cBhvr>
                                        <p:cTn id="167" dur="500" fill="hold"/>
                                        <p:tgtEl>
                                          <p:spTgt spid="48"/>
                                        </p:tgtEl>
                                        <p:attrNameLst>
                                          <p:attrName>ppt_w</p:attrName>
                                        </p:attrNameLst>
                                      </p:cBhvr>
                                      <p:tavLst>
                                        <p:tav tm="0">
                                          <p:val>
                                            <p:fltVal val="0"/>
                                          </p:val>
                                        </p:tav>
                                        <p:tav tm="100000">
                                          <p:val>
                                            <p:strVal val="#ppt_w"/>
                                          </p:val>
                                        </p:tav>
                                      </p:tavLst>
                                    </p:anim>
                                    <p:anim calcmode="lin" valueType="num">
                                      <p:cBhvr>
                                        <p:cTn id="168" dur="500" fill="hold"/>
                                        <p:tgtEl>
                                          <p:spTgt spid="48"/>
                                        </p:tgtEl>
                                        <p:attrNameLst>
                                          <p:attrName>ppt_h</p:attrName>
                                        </p:attrNameLst>
                                      </p:cBhvr>
                                      <p:tavLst>
                                        <p:tav tm="0">
                                          <p:val>
                                            <p:fltVal val="0"/>
                                          </p:val>
                                        </p:tav>
                                        <p:tav tm="100000">
                                          <p:val>
                                            <p:strVal val="#ppt_h"/>
                                          </p:val>
                                        </p:tav>
                                      </p:tavLst>
                                    </p:anim>
                                    <p:animEffect transition="in" filter="fade">
                                      <p:cBhvr>
                                        <p:cTn id="169" dur="500"/>
                                        <p:tgtEl>
                                          <p:spTgt spid="48"/>
                                        </p:tgtEl>
                                      </p:cBhvr>
                                    </p:animEffect>
                                  </p:childTnLst>
                                </p:cTn>
                              </p:par>
                              <p:par>
                                <p:cTn id="170" presetID="53" presetClass="entr" presetSubtype="16" fill="hold" grpId="0" nodeType="withEffect">
                                  <p:stCondLst>
                                    <p:cond delay="1500"/>
                                  </p:stCondLst>
                                  <p:childTnLst>
                                    <p:set>
                                      <p:cBhvr>
                                        <p:cTn id="171" dur="1" fill="hold">
                                          <p:stCondLst>
                                            <p:cond delay="0"/>
                                          </p:stCondLst>
                                        </p:cTn>
                                        <p:tgtEl>
                                          <p:spTgt spid="49"/>
                                        </p:tgtEl>
                                        <p:attrNameLst>
                                          <p:attrName>style.visibility</p:attrName>
                                        </p:attrNameLst>
                                      </p:cBhvr>
                                      <p:to>
                                        <p:strVal val="visible"/>
                                      </p:to>
                                    </p:set>
                                    <p:anim calcmode="lin" valueType="num">
                                      <p:cBhvr>
                                        <p:cTn id="172" dur="500" fill="hold"/>
                                        <p:tgtEl>
                                          <p:spTgt spid="49"/>
                                        </p:tgtEl>
                                        <p:attrNameLst>
                                          <p:attrName>ppt_w</p:attrName>
                                        </p:attrNameLst>
                                      </p:cBhvr>
                                      <p:tavLst>
                                        <p:tav tm="0">
                                          <p:val>
                                            <p:fltVal val="0"/>
                                          </p:val>
                                        </p:tav>
                                        <p:tav tm="100000">
                                          <p:val>
                                            <p:strVal val="#ppt_w"/>
                                          </p:val>
                                        </p:tav>
                                      </p:tavLst>
                                    </p:anim>
                                    <p:anim calcmode="lin" valueType="num">
                                      <p:cBhvr>
                                        <p:cTn id="173" dur="500" fill="hold"/>
                                        <p:tgtEl>
                                          <p:spTgt spid="49"/>
                                        </p:tgtEl>
                                        <p:attrNameLst>
                                          <p:attrName>ppt_h</p:attrName>
                                        </p:attrNameLst>
                                      </p:cBhvr>
                                      <p:tavLst>
                                        <p:tav tm="0">
                                          <p:val>
                                            <p:fltVal val="0"/>
                                          </p:val>
                                        </p:tav>
                                        <p:tav tm="100000">
                                          <p:val>
                                            <p:strVal val="#ppt_h"/>
                                          </p:val>
                                        </p:tav>
                                      </p:tavLst>
                                    </p:anim>
                                    <p:animEffect transition="in" filter="fade">
                                      <p:cBhvr>
                                        <p:cTn id="174" dur="500"/>
                                        <p:tgtEl>
                                          <p:spTgt spid="49"/>
                                        </p:tgtEl>
                                      </p:cBhvr>
                                    </p:animEffect>
                                  </p:childTnLst>
                                </p:cTn>
                              </p:par>
                              <p:par>
                                <p:cTn id="175" presetID="53" presetClass="entr" presetSubtype="16" fill="hold" grpId="0" nodeType="withEffect">
                                  <p:stCondLst>
                                    <p:cond delay="1500"/>
                                  </p:stCondLst>
                                  <p:childTnLst>
                                    <p:set>
                                      <p:cBhvr>
                                        <p:cTn id="176" dur="1" fill="hold">
                                          <p:stCondLst>
                                            <p:cond delay="0"/>
                                          </p:stCondLst>
                                        </p:cTn>
                                        <p:tgtEl>
                                          <p:spTgt spid="50"/>
                                        </p:tgtEl>
                                        <p:attrNameLst>
                                          <p:attrName>style.visibility</p:attrName>
                                        </p:attrNameLst>
                                      </p:cBhvr>
                                      <p:to>
                                        <p:strVal val="visible"/>
                                      </p:to>
                                    </p:set>
                                    <p:anim calcmode="lin" valueType="num">
                                      <p:cBhvr>
                                        <p:cTn id="177" dur="500" fill="hold"/>
                                        <p:tgtEl>
                                          <p:spTgt spid="50"/>
                                        </p:tgtEl>
                                        <p:attrNameLst>
                                          <p:attrName>ppt_w</p:attrName>
                                        </p:attrNameLst>
                                      </p:cBhvr>
                                      <p:tavLst>
                                        <p:tav tm="0">
                                          <p:val>
                                            <p:fltVal val="0"/>
                                          </p:val>
                                        </p:tav>
                                        <p:tav tm="100000">
                                          <p:val>
                                            <p:strVal val="#ppt_w"/>
                                          </p:val>
                                        </p:tav>
                                      </p:tavLst>
                                    </p:anim>
                                    <p:anim calcmode="lin" valueType="num">
                                      <p:cBhvr>
                                        <p:cTn id="178" dur="500" fill="hold"/>
                                        <p:tgtEl>
                                          <p:spTgt spid="50"/>
                                        </p:tgtEl>
                                        <p:attrNameLst>
                                          <p:attrName>ppt_h</p:attrName>
                                        </p:attrNameLst>
                                      </p:cBhvr>
                                      <p:tavLst>
                                        <p:tav tm="0">
                                          <p:val>
                                            <p:fltVal val="0"/>
                                          </p:val>
                                        </p:tav>
                                        <p:tav tm="100000">
                                          <p:val>
                                            <p:strVal val="#ppt_h"/>
                                          </p:val>
                                        </p:tav>
                                      </p:tavLst>
                                    </p:anim>
                                    <p:animEffect transition="in" filter="fade">
                                      <p:cBhvr>
                                        <p:cTn id="179" dur="500"/>
                                        <p:tgtEl>
                                          <p:spTgt spid="50"/>
                                        </p:tgtEl>
                                      </p:cBhvr>
                                    </p:animEffect>
                                  </p:childTnLst>
                                </p:cTn>
                              </p:par>
                              <p:par>
                                <p:cTn id="180" presetID="53" presetClass="entr" presetSubtype="16" fill="hold" grpId="0" nodeType="withEffect">
                                  <p:stCondLst>
                                    <p:cond delay="1500"/>
                                  </p:stCondLst>
                                  <p:childTnLst>
                                    <p:set>
                                      <p:cBhvr>
                                        <p:cTn id="181" dur="1" fill="hold">
                                          <p:stCondLst>
                                            <p:cond delay="0"/>
                                          </p:stCondLst>
                                        </p:cTn>
                                        <p:tgtEl>
                                          <p:spTgt spid="51"/>
                                        </p:tgtEl>
                                        <p:attrNameLst>
                                          <p:attrName>style.visibility</p:attrName>
                                        </p:attrNameLst>
                                      </p:cBhvr>
                                      <p:to>
                                        <p:strVal val="visible"/>
                                      </p:to>
                                    </p:set>
                                    <p:anim calcmode="lin" valueType="num">
                                      <p:cBhvr>
                                        <p:cTn id="182" dur="500" fill="hold"/>
                                        <p:tgtEl>
                                          <p:spTgt spid="51"/>
                                        </p:tgtEl>
                                        <p:attrNameLst>
                                          <p:attrName>ppt_w</p:attrName>
                                        </p:attrNameLst>
                                      </p:cBhvr>
                                      <p:tavLst>
                                        <p:tav tm="0">
                                          <p:val>
                                            <p:fltVal val="0"/>
                                          </p:val>
                                        </p:tav>
                                        <p:tav tm="100000">
                                          <p:val>
                                            <p:strVal val="#ppt_w"/>
                                          </p:val>
                                        </p:tav>
                                      </p:tavLst>
                                    </p:anim>
                                    <p:anim calcmode="lin" valueType="num">
                                      <p:cBhvr>
                                        <p:cTn id="183" dur="500" fill="hold"/>
                                        <p:tgtEl>
                                          <p:spTgt spid="51"/>
                                        </p:tgtEl>
                                        <p:attrNameLst>
                                          <p:attrName>ppt_h</p:attrName>
                                        </p:attrNameLst>
                                      </p:cBhvr>
                                      <p:tavLst>
                                        <p:tav tm="0">
                                          <p:val>
                                            <p:fltVal val="0"/>
                                          </p:val>
                                        </p:tav>
                                        <p:tav tm="100000">
                                          <p:val>
                                            <p:strVal val="#ppt_h"/>
                                          </p:val>
                                        </p:tav>
                                      </p:tavLst>
                                    </p:anim>
                                    <p:animEffect transition="in" filter="fade">
                                      <p:cBhvr>
                                        <p:cTn id="184" dur="500"/>
                                        <p:tgtEl>
                                          <p:spTgt spid="51"/>
                                        </p:tgtEl>
                                      </p:cBhvr>
                                    </p:animEffect>
                                  </p:childTnLst>
                                </p:cTn>
                              </p:par>
                              <p:par>
                                <p:cTn id="185" presetID="53" presetClass="entr" presetSubtype="16" fill="hold" grpId="0" nodeType="withEffect">
                                  <p:stCondLst>
                                    <p:cond delay="1500"/>
                                  </p:stCondLst>
                                  <p:childTnLst>
                                    <p:set>
                                      <p:cBhvr>
                                        <p:cTn id="186" dur="1" fill="hold">
                                          <p:stCondLst>
                                            <p:cond delay="0"/>
                                          </p:stCondLst>
                                        </p:cTn>
                                        <p:tgtEl>
                                          <p:spTgt spid="52"/>
                                        </p:tgtEl>
                                        <p:attrNameLst>
                                          <p:attrName>style.visibility</p:attrName>
                                        </p:attrNameLst>
                                      </p:cBhvr>
                                      <p:to>
                                        <p:strVal val="visible"/>
                                      </p:to>
                                    </p:set>
                                    <p:anim calcmode="lin" valueType="num">
                                      <p:cBhvr>
                                        <p:cTn id="187" dur="500" fill="hold"/>
                                        <p:tgtEl>
                                          <p:spTgt spid="52"/>
                                        </p:tgtEl>
                                        <p:attrNameLst>
                                          <p:attrName>ppt_w</p:attrName>
                                        </p:attrNameLst>
                                      </p:cBhvr>
                                      <p:tavLst>
                                        <p:tav tm="0">
                                          <p:val>
                                            <p:fltVal val="0"/>
                                          </p:val>
                                        </p:tav>
                                        <p:tav tm="100000">
                                          <p:val>
                                            <p:strVal val="#ppt_w"/>
                                          </p:val>
                                        </p:tav>
                                      </p:tavLst>
                                    </p:anim>
                                    <p:anim calcmode="lin" valueType="num">
                                      <p:cBhvr>
                                        <p:cTn id="188" dur="500" fill="hold"/>
                                        <p:tgtEl>
                                          <p:spTgt spid="52"/>
                                        </p:tgtEl>
                                        <p:attrNameLst>
                                          <p:attrName>ppt_h</p:attrName>
                                        </p:attrNameLst>
                                      </p:cBhvr>
                                      <p:tavLst>
                                        <p:tav tm="0">
                                          <p:val>
                                            <p:fltVal val="0"/>
                                          </p:val>
                                        </p:tav>
                                        <p:tav tm="100000">
                                          <p:val>
                                            <p:strVal val="#ppt_h"/>
                                          </p:val>
                                        </p:tav>
                                      </p:tavLst>
                                    </p:anim>
                                    <p:animEffect transition="in" filter="fade">
                                      <p:cBhvr>
                                        <p:cTn id="189" dur="500"/>
                                        <p:tgtEl>
                                          <p:spTgt spid="52"/>
                                        </p:tgtEl>
                                      </p:cBhvr>
                                    </p:animEffect>
                                  </p:childTnLst>
                                </p:cTn>
                              </p:par>
                              <p:par>
                                <p:cTn id="190" presetID="53" presetClass="entr" presetSubtype="16" fill="hold" grpId="0" nodeType="withEffect">
                                  <p:stCondLst>
                                    <p:cond delay="150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0" fill="hold"/>
                                        <p:tgtEl>
                                          <p:spTgt spid="53"/>
                                        </p:tgtEl>
                                        <p:attrNameLst>
                                          <p:attrName>ppt_w</p:attrName>
                                        </p:attrNameLst>
                                      </p:cBhvr>
                                      <p:tavLst>
                                        <p:tav tm="0">
                                          <p:val>
                                            <p:fltVal val="0"/>
                                          </p:val>
                                        </p:tav>
                                        <p:tav tm="100000">
                                          <p:val>
                                            <p:strVal val="#ppt_w"/>
                                          </p:val>
                                        </p:tav>
                                      </p:tavLst>
                                    </p:anim>
                                    <p:anim calcmode="lin" valueType="num">
                                      <p:cBhvr>
                                        <p:cTn id="193" dur="500" fill="hold"/>
                                        <p:tgtEl>
                                          <p:spTgt spid="53"/>
                                        </p:tgtEl>
                                        <p:attrNameLst>
                                          <p:attrName>ppt_h</p:attrName>
                                        </p:attrNameLst>
                                      </p:cBhvr>
                                      <p:tavLst>
                                        <p:tav tm="0">
                                          <p:val>
                                            <p:fltVal val="0"/>
                                          </p:val>
                                        </p:tav>
                                        <p:tav tm="100000">
                                          <p:val>
                                            <p:strVal val="#ppt_h"/>
                                          </p:val>
                                        </p:tav>
                                      </p:tavLst>
                                    </p:anim>
                                    <p:animEffect transition="in" filter="fade">
                                      <p:cBhvr>
                                        <p:cTn id="194" dur="500"/>
                                        <p:tgtEl>
                                          <p:spTgt spid="53"/>
                                        </p:tgtEl>
                                      </p:cBhvr>
                                    </p:animEffect>
                                  </p:childTnLst>
                                </p:cTn>
                              </p:par>
                              <p:par>
                                <p:cTn id="195" presetID="53" presetClass="entr" presetSubtype="16" fill="hold" grpId="0" nodeType="withEffect">
                                  <p:stCondLst>
                                    <p:cond delay="1500"/>
                                  </p:stCondLst>
                                  <p:childTnLst>
                                    <p:set>
                                      <p:cBhvr>
                                        <p:cTn id="196" dur="1" fill="hold">
                                          <p:stCondLst>
                                            <p:cond delay="0"/>
                                          </p:stCondLst>
                                        </p:cTn>
                                        <p:tgtEl>
                                          <p:spTgt spid="54"/>
                                        </p:tgtEl>
                                        <p:attrNameLst>
                                          <p:attrName>style.visibility</p:attrName>
                                        </p:attrNameLst>
                                      </p:cBhvr>
                                      <p:to>
                                        <p:strVal val="visible"/>
                                      </p:to>
                                    </p:set>
                                    <p:anim calcmode="lin" valueType="num">
                                      <p:cBhvr>
                                        <p:cTn id="197" dur="500" fill="hold"/>
                                        <p:tgtEl>
                                          <p:spTgt spid="54"/>
                                        </p:tgtEl>
                                        <p:attrNameLst>
                                          <p:attrName>ppt_w</p:attrName>
                                        </p:attrNameLst>
                                      </p:cBhvr>
                                      <p:tavLst>
                                        <p:tav tm="0">
                                          <p:val>
                                            <p:fltVal val="0"/>
                                          </p:val>
                                        </p:tav>
                                        <p:tav tm="100000">
                                          <p:val>
                                            <p:strVal val="#ppt_w"/>
                                          </p:val>
                                        </p:tav>
                                      </p:tavLst>
                                    </p:anim>
                                    <p:anim calcmode="lin" valueType="num">
                                      <p:cBhvr>
                                        <p:cTn id="198" dur="500" fill="hold"/>
                                        <p:tgtEl>
                                          <p:spTgt spid="54"/>
                                        </p:tgtEl>
                                        <p:attrNameLst>
                                          <p:attrName>ppt_h</p:attrName>
                                        </p:attrNameLst>
                                      </p:cBhvr>
                                      <p:tavLst>
                                        <p:tav tm="0">
                                          <p:val>
                                            <p:fltVal val="0"/>
                                          </p:val>
                                        </p:tav>
                                        <p:tav tm="100000">
                                          <p:val>
                                            <p:strVal val="#ppt_h"/>
                                          </p:val>
                                        </p:tav>
                                      </p:tavLst>
                                    </p:anim>
                                    <p:animEffect transition="in" filter="fade">
                                      <p:cBhvr>
                                        <p:cTn id="199" dur="500"/>
                                        <p:tgtEl>
                                          <p:spTgt spid="54"/>
                                        </p:tgtEl>
                                      </p:cBhvr>
                                    </p:animEffect>
                                  </p:childTnLst>
                                </p:cTn>
                              </p:par>
                              <p:par>
                                <p:cTn id="200" presetID="53" presetClass="entr" presetSubtype="16" fill="hold" nodeType="withEffect">
                                  <p:stCondLst>
                                    <p:cond delay="2000"/>
                                  </p:stCondLst>
                                  <p:childTnLst>
                                    <p:set>
                                      <p:cBhvr>
                                        <p:cTn id="201" dur="1" fill="hold">
                                          <p:stCondLst>
                                            <p:cond delay="0"/>
                                          </p:stCondLst>
                                        </p:cTn>
                                        <p:tgtEl>
                                          <p:spTgt spid="55"/>
                                        </p:tgtEl>
                                        <p:attrNameLst>
                                          <p:attrName>style.visibility</p:attrName>
                                        </p:attrNameLst>
                                      </p:cBhvr>
                                      <p:to>
                                        <p:strVal val="visible"/>
                                      </p:to>
                                    </p:set>
                                    <p:anim calcmode="lin" valueType="num">
                                      <p:cBhvr>
                                        <p:cTn id="202" dur="500" fill="hold"/>
                                        <p:tgtEl>
                                          <p:spTgt spid="55"/>
                                        </p:tgtEl>
                                        <p:attrNameLst>
                                          <p:attrName>ppt_w</p:attrName>
                                        </p:attrNameLst>
                                      </p:cBhvr>
                                      <p:tavLst>
                                        <p:tav tm="0">
                                          <p:val>
                                            <p:fltVal val="0"/>
                                          </p:val>
                                        </p:tav>
                                        <p:tav tm="100000">
                                          <p:val>
                                            <p:strVal val="#ppt_w"/>
                                          </p:val>
                                        </p:tav>
                                      </p:tavLst>
                                    </p:anim>
                                    <p:anim calcmode="lin" valueType="num">
                                      <p:cBhvr>
                                        <p:cTn id="203" dur="500" fill="hold"/>
                                        <p:tgtEl>
                                          <p:spTgt spid="55"/>
                                        </p:tgtEl>
                                        <p:attrNameLst>
                                          <p:attrName>ppt_h</p:attrName>
                                        </p:attrNameLst>
                                      </p:cBhvr>
                                      <p:tavLst>
                                        <p:tav tm="0">
                                          <p:val>
                                            <p:fltVal val="0"/>
                                          </p:val>
                                        </p:tav>
                                        <p:tav tm="100000">
                                          <p:val>
                                            <p:strVal val="#ppt_h"/>
                                          </p:val>
                                        </p:tav>
                                      </p:tavLst>
                                    </p:anim>
                                    <p:animEffect transition="in" filter="fade">
                                      <p:cBhvr>
                                        <p:cTn id="204" dur="500"/>
                                        <p:tgtEl>
                                          <p:spTgt spid="55"/>
                                        </p:tgtEl>
                                      </p:cBhvr>
                                    </p:animEffect>
                                  </p:childTnLst>
                                </p:cTn>
                              </p:par>
                              <p:par>
                                <p:cTn id="205" presetID="53" presetClass="entr" presetSubtype="16" fill="hold" grpId="0" nodeType="withEffect">
                                  <p:stCondLst>
                                    <p:cond delay="2000"/>
                                  </p:stCondLst>
                                  <p:childTnLst>
                                    <p:set>
                                      <p:cBhvr>
                                        <p:cTn id="206" dur="1" fill="hold">
                                          <p:stCondLst>
                                            <p:cond delay="0"/>
                                          </p:stCondLst>
                                        </p:cTn>
                                        <p:tgtEl>
                                          <p:spTgt spid="60"/>
                                        </p:tgtEl>
                                        <p:attrNameLst>
                                          <p:attrName>style.visibility</p:attrName>
                                        </p:attrNameLst>
                                      </p:cBhvr>
                                      <p:to>
                                        <p:strVal val="visible"/>
                                      </p:to>
                                    </p:set>
                                    <p:anim calcmode="lin" valueType="num">
                                      <p:cBhvr>
                                        <p:cTn id="207" dur="500" fill="hold"/>
                                        <p:tgtEl>
                                          <p:spTgt spid="60"/>
                                        </p:tgtEl>
                                        <p:attrNameLst>
                                          <p:attrName>ppt_w</p:attrName>
                                        </p:attrNameLst>
                                      </p:cBhvr>
                                      <p:tavLst>
                                        <p:tav tm="0">
                                          <p:val>
                                            <p:fltVal val="0"/>
                                          </p:val>
                                        </p:tav>
                                        <p:tav tm="100000">
                                          <p:val>
                                            <p:strVal val="#ppt_w"/>
                                          </p:val>
                                        </p:tav>
                                      </p:tavLst>
                                    </p:anim>
                                    <p:anim calcmode="lin" valueType="num">
                                      <p:cBhvr>
                                        <p:cTn id="208" dur="500" fill="hold"/>
                                        <p:tgtEl>
                                          <p:spTgt spid="60"/>
                                        </p:tgtEl>
                                        <p:attrNameLst>
                                          <p:attrName>ppt_h</p:attrName>
                                        </p:attrNameLst>
                                      </p:cBhvr>
                                      <p:tavLst>
                                        <p:tav tm="0">
                                          <p:val>
                                            <p:fltVal val="0"/>
                                          </p:val>
                                        </p:tav>
                                        <p:tav tm="100000">
                                          <p:val>
                                            <p:strVal val="#ppt_h"/>
                                          </p:val>
                                        </p:tav>
                                      </p:tavLst>
                                    </p:anim>
                                    <p:animEffect transition="in" filter="fade">
                                      <p:cBhvr>
                                        <p:cTn id="209" dur="500"/>
                                        <p:tgtEl>
                                          <p:spTgt spid="60"/>
                                        </p:tgtEl>
                                      </p:cBhvr>
                                    </p:animEffect>
                                  </p:childTnLst>
                                </p:cTn>
                              </p:par>
                              <p:par>
                                <p:cTn id="210" presetID="53" presetClass="entr" presetSubtype="16" fill="hold" nodeType="withEffect">
                                  <p:stCondLst>
                                    <p:cond delay="2000"/>
                                  </p:stCondLst>
                                  <p:childTnLst>
                                    <p:set>
                                      <p:cBhvr>
                                        <p:cTn id="211" dur="1" fill="hold">
                                          <p:stCondLst>
                                            <p:cond delay="0"/>
                                          </p:stCondLst>
                                        </p:cTn>
                                        <p:tgtEl>
                                          <p:spTgt spid="61"/>
                                        </p:tgtEl>
                                        <p:attrNameLst>
                                          <p:attrName>style.visibility</p:attrName>
                                        </p:attrNameLst>
                                      </p:cBhvr>
                                      <p:to>
                                        <p:strVal val="visible"/>
                                      </p:to>
                                    </p:set>
                                    <p:anim calcmode="lin" valueType="num">
                                      <p:cBhvr>
                                        <p:cTn id="212" dur="500" fill="hold"/>
                                        <p:tgtEl>
                                          <p:spTgt spid="61"/>
                                        </p:tgtEl>
                                        <p:attrNameLst>
                                          <p:attrName>ppt_w</p:attrName>
                                        </p:attrNameLst>
                                      </p:cBhvr>
                                      <p:tavLst>
                                        <p:tav tm="0">
                                          <p:val>
                                            <p:fltVal val="0"/>
                                          </p:val>
                                        </p:tav>
                                        <p:tav tm="100000">
                                          <p:val>
                                            <p:strVal val="#ppt_w"/>
                                          </p:val>
                                        </p:tav>
                                      </p:tavLst>
                                    </p:anim>
                                    <p:anim calcmode="lin" valueType="num">
                                      <p:cBhvr>
                                        <p:cTn id="213" dur="500" fill="hold"/>
                                        <p:tgtEl>
                                          <p:spTgt spid="61"/>
                                        </p:tgtEl>
                                        <p:attrNameLst>
                                          <p:attrName>ppt_h</p:attrName>
                                        </p:attrNameLst>
                                      </p:cBhvr>
                                      <p:tavLst>
                                        <p:tav tm="0">
                                          <p:val>
                                            <p:fltVal val="0"/>
                                          </p:val>
                                        </p:tav>
                                        <p:tav tm="100000">
                                          <p:val>
                                            <p:strVal val="#ppt_h"/>
                                          </p:val>
                                        </p:tav>
                                      </p:tavLst>
                                    </p:anim>
                                    <p:animEffect transition="in" filter="fade">
                                      <p:cBhvr>
                                        <p:cTn id="214" dur="500"/>
                                        <p:tgtEl>
                                          <p:spTgt spid="61"/>
                                        </p:tgtEl>
                                      </p:cBhvr>
                                    </p:animEffect>
                                  </p:childTnLst>
                                </p:cTn>
                              </p:par>
                              <p:par>
                                <p:cTn id="215" presetID="53" presetClass="entr" presetSubtype="16" fill="hold" grpId="0" nodeType="withEffect">
                                  <p:stCondLst>
                                    <p:cond delay="2000"/>
                                  </p:stCondLst>
                                  <p:childTnLst>
                                    <p:set>
                                      <p:cBhvr>
                                        <p:cTn id="216" dur="1" fill="hold">
                                          <p:stCondLst>
                                            <p:cond delay="0"/>
                                          </p:stCondLst>
                                        </p:cTn>
                                        <p:tgtEl>
                                          <p:spTgt spid="62"/>
                                        </p:tgtEl>
                                        <p:attrNameLst>
                                          <p:attrName>style.visibility</p:attrName>
                                        </p:attrNameLst>
                                      </p:cBhvr>
                                      <p:to>
                                        <p:strVal val="visible"/>
                                      </p:to>
                                    </p:set>
                                    <p:anim calcmode="lin" valueType="num">
                                      <p:cBhvr>
                                        <p:cTn id="217" dur="500" fill="hold"/>
                                        <p:tgtEl>
                                          <p:spTgt spid="62"/>
                                        </p:tgtEl>
                                        <p:attrNameLst>
                                          <p:attrName>ppt_w</p:attrName>
                                        </p:attrNameLst>
                                      </p:cBhvr>
                                      <p:tavLst>
                                        <p:tav tm="0">
                                          <p:val>
                                            <p:fltVal val="0"/>
                                          </p:val>
                                        </p:tav>
                                        <p:tav tm="100000">
                                          <p:val>
                                            <p:strVal val="#ppt_w"/>
                                          </p:val>
                                        </p:tav>
                                      </p:tavLst>
                                    </p:anim>
                                    <p:anim calcmode="lin" valueType="num">
                                      <p:cBhvr>
                                        <p:cTn id="218" dur="500" fill="hold"/>
                                        <p:tgtEl>
                                          <p:spTgt spid="62"/>
                                        </p:tgtEl>
                                        <p:attrNameLst>
                                          <p:attrName>ppt_h</p:attrName>
                                        </p:attrNameLst>
                                      </p:cBhvr>
                                      <p:tavLst>
                                        <p:tav tm="0">
                                          <p:val>
                                            <p:fltVal val="0"/>
                                          </p:val>
                                        </p:tav>
                                        <p:tav tm="100000">
                                          <p:val>
                                            <p:strVal val="#ppt_h"/>
                                          </p:val>
                                        </p:tav>
                                      </p:tavLst>
                                    </p:anim>
                                    <p:animEffect transition="in" filter="fade">
                                      <p:cBhvr>
                                        <p:cTn id="219" dur="500"/>
                                        <p:tgtEl>
                                          <p:spTgt spid="62"/>
                                        </p:tgtEl>
                                      </p:cBhvr>
                                    </p:animEffect>
                                  </p:childTnLst>
                                </p:cTn>
                              </p:par>
                              <p:par>
                                <p:cTn id="220" presetID="53" presetClass="entr" presetSubtype="16" fill="hold" nodeType="withEffect">
                                  <p:stCondLst>
                                    <p:cond delay="2000"/>
                                  </p:stCondLst>
                                  <p:childTnLst>
                                    <p:set>
                                      <p:cBhvr>
                                        <p:cTn id="221" dur="1" fill="hold">
                                          <p:stCondLst>
                                            <p:cond delay="0"/>
                                          </p:stCondLst>
                                        </p:cTn>
                                        <p:tgtEl>
                                          <p:spTgt spid="63"/>
                                        </p:tgtEl>
                                        <p:attrNameLst>
                                          <p:attrName>style.visibility</p:attrName>
                                        </p:attrNameLst>
                                      </p:cBhvr>
                                      <p:to>
                                        <p:strVal val="visible"/>
                                      </p:to>
                                    </p:set>
                                    <p:anim calcmode="lin" valueType="num">
                                      <p:cBhvr>
                                        <p:cTn id="222" dur="500" fill="hold"/>
                                        <p:tgtEl>
                                          <p:spTgt spid="63"/>
                                        </p:tgtEl>
                                        <p:attrNameLst>
                                          <p:attrName>ppt_w</p:attrName>
                                        </p:attrNameLst>
                                      </p:cBhvr>
                                      <p:tavLst>
                                        <p:tav tm="0">
                                          <p:val>
                                            <p:fltVal val="0"/>
                                          </p:val>
                                        </p:tav>
                                        <p:tav tm="100000">
                                          <p:val>
                                            <p:strVal val="#ppt_w"/>
                                          </p:val>
                                        </p:tav>
                                      </p:tavLst>
                                    </p:anim>
                                    <p:anim calcmode="lin" valueType="num">
                                      <p:cBhvr>
                                        <p:cTn id="223" dur="500" fill="hold"/>
                                        <p:tgtEl>
                                          <p:spTgt spid="63"/>
                                        </p:tgtEl>
                                        <p:attrNameLst>
                                          <p:attrName>ppt_h</p:attrName>
                                        </p:attrNameLst>
                                      </p:cBhvr>
                                      <p:tavLst>
                                        <p:tav tm="0">
                                          <p:val>
                                            <p:fltVal val="0"/>
                                          </p:val>
                                        </p:tav>
                                        <p:tav tm="100000">
                                          <p:val>
                                            <p:strVal val="#ppt_h"/>
                                          </p:val>
                                        </p:tav>
                                      </p:tavLst>
                                    </p:anim>
                                    <p:animEffect transition="in" filter="fade">
                                      <p:cBhvr>
                                        <p:cTn id="224" dur="500"/>
                                        <p:tgtEl>
                                          <p:spTgt spid="63"/>
                                        </p:tgtEl>
                                      </p:cBhvr>
                                    </p:animEffect>
                                  </p:childTnLst>
                                </p:cTn>
                              </p:par>
                              <p:par>
                                <p:cTn id="225" presetID="53" presetClass="entr" presetSubtype="16" fill="hold" grpId="0" nodeType="withEffect">
                                  <p:stCondLst>
                                    <p:cond delay="2000"/>
                                  </p:stCondLst>
                                  <p:childTnLst>
                                    <p:set>
                                      <p:cBhvr>
                                        <p:cTn id="226" dur="1" fill="hold">
                                          <p:stCondLst>
                                            <p:cond delay="0"/>
                                          </p:stCondLst>
                                        </p:cTn>
                                        <p:tgtEl>
                                          <p:spTgt spid="64"/>
                                        </p:tgtEl>
                                        <p:attrNameLst>
                                          <p:attrName>style.visibility</p:attrName>
                                        </p:attrNameLst>
                                      </p:cBhvr>
                                      <p:to>
                                        <p:strVal val="visible"/>
                                      </p:to>
                                    </p:set>
                                    <p:anim calcmode="lin" valueType="num">
                                      <p:cBhvr>
                                        <p:cTn id="227" dur="500" fill="hold"/>
                                        <p:tgtEl>
                                          <p:spTgt spid="64"/>
                                        </p:tgtEl>
                                        <p:attrNameLst>
                                          <p:attrName>ppt_w</p:attrName>
                                        </p:attrNameLst>
                                      </p:cBhvr>
                                      <p:tavLst>
                                        <p:tav tm="0">
                                          <p:val>
                                            <p:fltVal val="0"/>
                                          </p:val>
                                        </p:tav>
                                        <p:tav tm="100000">
                                          <p:val>
                                            <p:strVal val="#ppt_w"/>
                                          </p:val>
                                        </p:tav>
                                      </p:tavLst>
                                    </p:anim>
                                    <p:anim calcmode="lin" valueType="num">
                                      <p:cBhvr>
                                        <p:cTn id="228" dur="500" fill="hold"/>
                                        <p:tgtEl>
                                          <p:spTgt spid="64"/>
                                        </p:tgtEl>
                                        <p:attrNameLst>
                                          <p:attrName>ppt_h</p:attrName>
                                        </p:attrNameLst>
                                      </p:cBhvr>
                                      <p:tavLst>
                                        <p:tav tm="0">
                                          <p:val>
                                            <p:fltVal val="0"/>
                                          </p:val>
                                        </p:tav>
                                        <p:tav tm="100000">
                                          <p:val>
                                            <p:strVal val="#ppt_h"/>
                                          </p:val>
                                        </p:tav>
                                      </p:tavLst>
                                    </p:anim>
                                    <p:animEffect transition="in" filter="fade">
                                      <p:cBhvr>
                                        <p:cTn id="229" dur="500"/>
                                        <p:tgtEl>
                                          <p:spTgt spid="64"/>
                                        </p:tgtEl>
                                      </p:cBhvr>
                                    </p:animEffect>
                                  </p:childTnLst>
                                </p:cTn>
                              </p:par>
                              <p:par>
                                <p:cTn id="230" presetID="53" presetClass="entr" presetSubtype="16" fill="hold" grpId="0" nodeType="withEffect">
                                  <p:stCondLst>
                                    <p:cond delay="2000"/>
                                  </p:stCondLst>
                                  <p:childTnLst>
                                    <p:set>
                                      <p:cBhvr>
                                        <p:cTn id="231" dur="1" fill="hold">
                                          <p:stCondLst>
                                            <p:cond delay="0"/>
                                          </p:stCondLst>
                                        </p:cTn>
                                        <p:tgtEl>
                                          <p:spTgt spid="65"/>
                                        </p:tgtEl>
                                        <p:attrNameLst>
                                          <p:attrName>style.visibility</p:attrName>
                                        </p:attrNameLst>
                                      </p:cBhvr>
                                      <p:to>
                                        <p:strVal val="visible"/>
                                      </p:to>
                                    </p:set>
                                    <p:anim calcmode="lin" valueType="num">
                                      <p:cBhvr>
                                        <p:cTn id="232" dur="500" fill="hold"/>
                                        <p:tgtEl>
                                          <p:spTgt spid="65"/>
                                        </p:tgtEl>
                                        <p:attrNameLst>
                                          <p:attrName>ppt_w</p:attrName>
                                        </p:attrNameLst>
                                      </p:cBhvr>
                                      <p:tavLst>
                                        <p:tav tm="0">
                                          <p:val>
                                            <p:fltVal val="0"/>
                                          </p:val>
                                        </p:tav>
                                        <p:tav tm="100000">
                                          <p:val>
                                            <p:strVal val="#ppt_w"/>
                                          </p:val>
                                        </p:tav>
                                      </p:tavLst>
                                    </p:anim>
                                    <p:anim calcmode="lin" valueType="num">
                                      <p:cBhvr>
                                        <p:cTn id="233" dur="500" fill="hold"/>
                                        <p:tgtEl>
                                          <p:spTgt spid="65"/>
                                        </p:tgtEl>
                                        <p:attrNameLst>
                                          <p:attrName>ppt_h</p:attrName>
                                        </p:attrNameLst>
                                      </p:cBhvr>
                                      <p:tavLst>
                                        <p:tav tm="0">
                                          <p:val>
                                            <p:fltVal val="0"/>
                                          </p:val>
                                        </p:tav>
                                        <p:tav tm="100000">
                                          <p:val>
                                            <p:strVal val="#ppt_h"/>
                                          </p:val>
                                        </p:tav>
                                      </p:tavLst>
                                    </p:anim>
                                    <p:animEffect transition="in" filter="fade">
                                      <p:cBhvr>
                                        <p:cTn id="234" dur="500"/>
                                        <p:tgtEl>
                                          <p:spTgt spid="65"/>
                                        </p:tgtEl>
                                      </p:cBhvr>
                                    </p:animEffect>
                                  </p:childTnLst>
                                </p:cTn>
                              </p:par>
                              <p:par>
                                <p:cTn id="235" presetID="53" presetClass="entr" presetSubtype="16" fill="hold" grpId="0" nodeType="withEffect">
                                  <p:stCondLst>
                                    <p:cond delay="2000"/>
                                  </p:stCondLst>
                                  <p:childTnLst>
                                    <p:set>
                                      <p:cBhvr>
                                        <p:cTn id="236" dur="1" fill="hold">
                                          <p:stCondLst>
                                            <p:cond delay="0"/>
                                          </p:stCondLst>
                                        </p:cTn>
                                        <p:tgtEl>
                                          <p:spTgt spid="66"/>
                                        </p:tgtEl>
                                        <p:attrNameLst>
                                          <p:attrName>style.visibility</p:attrName>
                                        </p:attrNameLst>
                                      </p:cBhvr>
                                      <p:to>
                                        <p:strVal val="visible"/>
                                      </p:to>
                                    </p:set>
                                    <p:anim calcmode="lin" valueType="num">
                                      <p:cBhvr>
                                        <p:cTn id="237" dur="500" fill="hold"/>
                                        <p:tgtEl>
                                          <p:spTgt spid="66"/>
                                        </p:tgtEl>
                                        <p:attrNameLst>
                                          <p:attrName>ppt_w</p:attrName>
                                        </p:attrNameLst>
                                      </p:cBhvr>
                                      <p:tavLst>
                                        <p:tav tm="0">
                                          <p:val>
                                            <p:fltVal val="0"/>
                                          </p:val>
                                        </p:tav>
                                        <p:tav tm="100000">
                                          <p:val>
                                            <p:strVal val="#ppt_w"/>
                                          </p:val>
                                        </p:tav>
                                      </p:tavLst>
                                    </p:anim>
                                    <p:anim calcmode="lin" valueType="num">
                                      <p:cBhvr>
                                        <p:cTn id="238" dur="500" fill="hold"/>
                                        <p:tgtEl>
                                          <p:spTgt spid="66"/>
                                        </p:tgtEl>
                                        <p:attrNameLst>
                                          <p:attrName>ppt_h</p:attrName>
                                        </p:attrNameLst>
                                      </p:cBhvr>
                                      <p:tavLst>
                                        <p:tav tm="0">
                                          <p:val>
                                            <p:fltVal val="0"/>
                                          </p:val>
                                        </p:tav>
                                        <p:tav tm="100000">
                                          <p:val>
                                            <p:strVal val="#ppt_h"/>
                                          </p:val>
                                        </p:tav>
                                      </p:tavLst>
                                    </p:anim>
                                    <p:animEffect transition="in" filter="fade">
                                      <p:cBhvr>
                                        <p:cTn id="239" dur="500"/>
                                        <p:tgtEl>
                                          <p:spTgt spid="66"/>
                                        </p:tgtEl>
                                      </p:cBhvr>
                                    </p:animEffect>
                                  </p:childTnLst>
                                </p:cTn>
                              </p:par>
                              <p:par>
                                <p:cTn id="240" presetID="53" presetClass="entr" presetSubtype="16" fill="hold" grpId="0" nodeType="withEffect">
                                  <p:stCondLst>
                                    <p:cond delay="2000"/>
                                  </p:stCondLst>
                                  <p:childTnLst>
                                    <p:set>
                                      <p:cBhvr>
                                        <p:cTn id="241" dur="1" fill="hold">
                                          <p:stCondLst>
                                            <p:cond delay="0"/>
                                          </p:stCondLst>
                                        </p:cTn>
                                        <p:tgtEl>
                                          <p:spTgt spid="67"/>
                                        </p:tgtEl>
                                        <p:attrNameLst>
                                          <p:attrName>style.visibility</p:attrName>
                                        </p:attrNameLst>
                                      </p:cBhvr>
                                      <p:to>
                                        <p:strVal val="visible"/>
                                      </p:to>
                                    </p:set>
                                    <p:anim calcmode="lin" valueType="num">
                                      <p:cBhvr>
                                        <p:cTn id="242" dur="500" fill="hold"/>
                                        <p:tgtEl>
                                          <p:spTgt spid="67"/>
                                        </p:tgtEl>
                                        <p:attrNameLst>
                                          <p:attrName>ppt_w</p:attrName>
                                        </p:attrNameLst>
                                      </p:cBhvr>
                                      <p:tavLst>
                                        <p:tav tm="0">
                                          <p:val>
                                            <p:fltVal val="0"/>
                                          </p:val>
                                        </p:tav>
                                        <p:tav tm="100000">
                                          <p:val>
                                            <p:strVal val="#ppt_w"/>
                                          </p:val>
                                        </p:tav>
                                      </p:tavLst>
                                    </p:anim>
                                    <p:anim calcmode="lin" valueType="num">
                                      <p:cBhvr>
                                        <p:cTn id="243" dur="500" fill="hold"/>
                                        <p:tgtEl>
                                          <p:spTgt spid="67"/>
                                        </p:tgtEl>
                                        <p:attrNameLst>
                                          <p:attrName>ppt_h</p:attrName>
                                        </p:attrNameLst>
                                      </p:cBhvr>
                                      <p:tavLst>
                                        <p:tav tm="0">
                                          <p:val>
                                            <p:fltVal val="0"/>
                                          </p:val>
                                        </p:tav>
                                        <p:tav tm="100000">
                                          <p:val>
                                            <p:strVal val="#ppt_h"/>
                                          </p:val>
                                        </p:tav>
                                      </p:tavLst>
                                    </p:anim>
                                    <p:animEffect transition="in" filter="fade">
                                      <p:cBhvr>
                                        <p:cTn id="244" dur="500"/>
                                        <p:tgtEl>
                                          <p:spTgt spid="67"/>
                                        </p:tgtEl>
                                      </p:cBhvr>
                                    </p:animEffect>
                                  </p:childTnLst>
                                </p:cTn>
                              </p:par>
                              <p:par>
                                <p:cTn id="245" presetID="53" presetClass="entr" presetSubtype="16" fill="hold" grpId="0" nodeType="withEffect">
                                  <p:stCondLst>
                                    <p:cond delay="2000"/>
                                  </p:stCondLst>
                                  <p:childTnLst>
                                    <p:set>
                                      <p:cBhvr>
                                        <p:cTn id="246" dur="1" fill="hold">
                                          <p:stCondLst>
                                            <p:cond delay="0"/>
                                          </p:stCondLst>
                                        </p:cTn>
                                        <p:tgtEl>
                                          <p:spTgt spid="68"/>
                                        </p:tgtEl>
                                        <p:attrNameLst>
                                          <p:attrName>style.visibility</p:attrName>
                                        </p:attrNameLst>
                                      </p:cBhvr>
                                      <p:to>
                                        <p:strVal val="visible"/>
                                      </p:to>
                                    </p:set>
                                    <p:anim calcmode="lin" valueType="num">
                                      <p:cBhvr>
                                        <p:cTn id="247" dur="500" fill="hold"/>
                                        <p:tgtEl>
                                          <p:spTgt spid="68"/>
                                        </p:tgtEl>
                                        <p:attrNameLst>
                                          <p:attrName>ppt_w</p:attrName>
                                        </p:attrNameLst>
                                      </p:cBhvr>
                                      <p:tavLst>
                                        <p:tav tm="0">
                                          <p:val>
                                            <p:fltVal val="0"/>
                                          </p:val>
                                        </p:tav>
                                        <p:tav tm="100000">
                                          <p:val>
                                            <p:strVal val="#ppt_w"/>
                                          </p:val>
                                        </p:tav>
                                      </p:tavLst>
                                    </p:anim>
                                    <p:anim calcmode="lin" valueType="num">
                                      <p:cBhvr>
                                        <p:cTn id="248" dur="500" fill="hold"/>
                                        <p:tgtEl>
                                          <p:spTgt spid="68"/>
                                        </p:tgtEl>
                                        <p:attrNameLst>
                                          <p:attrName>ppt_h</p:attrName>
                                        </p:attrNameLst>
                                      </p:cBhvr>
                                      <p:tavLst>
                                        <p:tav tm="0">
                                          <p:val>
                                            <p:fltVal val="0"/>
                                          </p:val>
                                        </p:tav>
                                        <p:tav tm="100000">
                                          <p:val>
                                            <p:strVal val="#ppt_h"/>
                                          </p:val>
                                        </p:tav>
                                      </p:tavLst>
                                    </p:anim>
                                    <p:animEffect transition="in" filter="fade">
                                      <p:cBhvr>
                                        <p:cTn id="249" dur="500"/>
                                        <p:tgtEl>
                                          <p:spTgt spid="68"/>
                                        </p:tgtEl>
                                      </p:cBhvr>
                                    </p:animEffect>
                                  </p:childTnLst>
                                </p:cTn>
                              </p:par>
                              <p:par>
                                <p:cTn id="250" presetID="53" presetClass="entr" presetSubtype="16" fill="hold" grpId="0" nodeType="withEffect">
                                  <p:stCondLst>
                                    <p:cond delay="2000"/>
                                  </p:stCondLst>
                                  <p:childTnLst>
                                    <p:set>
                                      <p:cBhvr>
                                        <p:cTn id="251" dur="1" fill="hold">
                                          <p:stCondLst>
                                            <p:cond delay="0"/>
                                          </p:stCondLst>
                                        </p:cTn>
                                        <p:tgtEl>
                                          <p:spTgt spid="69"/>
                                        </p:tgtEl>
                                        <p:attrNameLst>
                                          <p:attrName>style.visibility</p:attrName>
                                        </p:attrNameLst>
                                      </p:cBhvr>
                                      <p:to>
                                        <p:strVal val="visible"/>
                                      </p:to>
                                    </p:set>
                                    <p:anim calcmode="lin" valueType="num">
                                      <p:cBhvr>
                                        <p:cTn id="252" dur="500" fill="hold"/>
                                        <p:tgtEl>
                                          <p:spTgt spid="69"/>
                                        </p:tgtEl>
                                        <p:attrNameLst>
                                          <p:attrName>ppt_w</p:attrName>
                                        </p:attrNameLst>
                                      </p:cBhvr>
                                      <p:tavLst>
                                        <p:tav tm="0">
                                          <p:val>
                                            <p:fltVal val="0"/>
                                          </p:val>
                                        </p:tav>
                                        <p:tav tm="100000">
                                          <p:val>
                                            <p:strVal val="#ppt_w"/>
                                          </p:val>
                                        </p:tav>
                                      </p:tavLst>
                                    </p:anim>
                                    <p:anim calcmode="lin" valueType="num">
                                      <p:cBhvr>
                                        <p:cTn id="253" dur="500" fill="hold"/>
                                        <p:tgtEl>
                                          <p:spTgt spid="69"/>
                                        </p:tgtEl>
                                        <p:attrNameLst>
                                          <p:attrName>ppt_h</p:attrName>
                                        </p:attrNameLst>
                                      </p:cBhvr>
                                      <p:tavLst>
                                        <p:tav tm="0">
                                          <p:val>
                                            <p:fltVal val="0"/>
                                          </p:val>
                                        </p:tav>
                                        <p:tav tm="100000">
                                          <p:val>
                                            <p:strVal val="#ppt_h"/>
                                          </p:val>
                                        </p:tav>
                                      </p:tavLst>
                                    </p:anim>
                                    <p:animEffect transition="in" filter="fade">
                                      <p:cBhvr>
                                        <p:cTn id="254" dur="500"/>
                                        <p:tgtEl>
                                          <p:spTgt spid="69"/>
                                        </p:tgtEl>
                                      </p:cBhvr>
                                    </p:animEffect>
                                  </p:childTnLst>
                                </p:cTn>
                              </p:par>
                              <p:par>
                                <p:cTn id="255" presetID="53" presetClass="entr" presetSubtype="16" fill="hold" grpId="0" nodeType="withEffect">
                                  <p:stCondLst>
                                    <p:cond delay="2000"/>
                                  </p:stCondLst>
                                  <p:childTnLst>
                                    <p:set>
                                      <p:cBhvr>
                                        <p:cTn id="256" dur="1" fill="hold">
                                          <p:stCondLst>
                                            <p:cond delay="0"/>
                                          </p:stCondLst>
                                        </p:cTn>
                                        <p:tgtEl>
                                          <p:spTgt spid="70"/>
                                        </p:tgtEl>
                                        <p:attrNameLst>
                                          <p:attrName>style.visibility</p:attrName>
                                        </p:attrNameLst>
                                      </p:cBhvr>
                                      <p:to>
                                        <p:strVal val="visible"/>
                                      </p:to>
                                    </p:set>
                                    <p:anim calcmode="lin" valueType="num">
                                      <p:cBhvr>
                                        <p:cTn id="257" dur="500" fill="hold"/>
                                        <p:tgtEl>
                                          <p:spTgt spid="70"/>
                                        </p:tgtEl>
                                        <p:attrNameLst>
                                          <p:attrName>ppt_w</p:attrName>
                                        </p:attrNameLst>
                                      </p:cBhvr>
                                      <p:tavLst>
                                        <p:tav tm="0">
                                          <p:val>
                                            <p:fltVal val="0"/>
                                          </p:val>
                                        </p:tav>
                                        <p:tav tm="100000">
                                          <p:val>
                                            <p:strVal val="#ppt_w"/>
                                          </p:val>
                                        </p:tav>
                                      </p:tavLst>
                                    </p:anim>
                                    <p:anim calcmode="lin" valueType="num">
                                      <p:cBhvr>
                                        <p:cTn id="258" dur="500" fill="hold"/>
                                        <p:tgtEl>
                                          <p:spTgt spid="70"/>
                                        </p:tgtEl>
                                        <p:attrNameLst>
                                          <p:attrName>ppt_h</p:attrName>
                                        </p:attrNameLst>
                                      </p:cBhvr>
                                      <p:tavLst>
                                        <p:tav tm="0">
                                          <p:val>
                                            <p:fltVal val="0"/>
                                          </p:val>
                                        </p:tav>
                                        <p:tav tm="100000">
                                          <p:val>
                                            <p:strVal val="#ppt_h"/>
                                          </p:val>
                                        </p:tav>
                                      </p:tavLst>
                                    </p:anim>
                                    <p:animEffect transition="in" filter="fade">
                                      <p:cBhvr>
                                        <p:cTn id="259" dur="500"/>
                                        <p:tgtEl>
                                          <p:spTgt spid="70"/>
                                        </p:tgtEl>
                                      </p:cBhvr>
                                    </p:animEffect>
                                  </p:childTnLst>
                                </p:cTn>
                              </p:par>
                              <p:par>
                                <p:cTn id="260" presetID="53" presetClass="entr" presetSubtype="16" fill="hold" grpId="0" nodeType="withEffect">
                                  <p:stCondLst>
                                    <p:cond delay="2000"/>
                                  </p:stCondLst>
                                  <p:childTnLst>
                                    <p:set>
                                      <p:cBhvr>
                                        <p:cTn id="261" dur="1" fill="hold">
                                          <p:stCondLst>
                                            <p:cond delay="0"/>
                                          </p:stCondLst>
                                        </p:cTn>
                                        <p:tgtEl>
                                          <p:spTgt spid="71"/>
                                        </p:tgtEl>
                                        <p:attrNameLst>
                                          <p:attrName>style.visibility</p:attrName>
                                        </p:attrNameLst>
                                      </p:cBhvr>
                                      <p:to>
                                        <p:strVal val="visible"/>
                                      </p:to>
                                    </p:set>
                                    <p:anim calcmode="lin" valueType="num">
                                      <p:cBhvr>
                                        <p:cTn id="262" dur="500" fill="hold"/>
                                        <p:tgtEl>
                                          <p:spTgt spid="71"/>
                                        </p:tgtEl>
                                        <p:attrNameLst>
                                          <p:attrName>ppt_w</p:attrName>
                                        </p:attrNameLst>
                                      </p:cBhvr>
                                      <p:tavLst>
                                        <p:tav tm="0">
                                          <p:val>
                                            <p:fltVal val="0"/>
                                          </p:val>
                                        </p:tav>
                                        <p:tav tm="100000">
                                          <p:val>
                                            <p:strVal val="#ppt_w"/>
                                          </p:val>
                                        </p:tav>
                                      </p:tavLst>
                                    </p:anim>
                                    <p:anim calcmode="lin" valueType="num">
                                      <p:cBhvr>
                                        <p:cTn id="263" dur="500" fill="hold"/>
                                        <p:tgtEl>
                                          <p:spTgt spid="71"/>
                                        </p:tgtEl>
                                        <p:attrNameLst>
                                          <p:attrName>ppt_h</p:attrName>
                                        </p:attrNameLst>
                                      </p:cBhvr>
                                      <p:tavLst>
                                        <p:tav tm="0">
                                          <p:val>
                                            <p:fltVal val="0"/>
                                          </p:val>
                                        </p:tav>
                                        <p:tav tm="100000">
                                          <p:val>
                                            <p:strVal val="#ppt_h"/>
                                          </p:val>
                                        </p:tav>
                                      </p:tavLst>
                                    </p:anim>
                                    <p:animEffect transition="in" filter="fade">
                                      <p:cBhvr>
                                        <p:cTn id="2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p:bldP spid="14" grpId="0"/>
      <p:bldP spid="15" grpId="0"/>
      <p:bldP spid="16" grpId="0"/>
      <p:bldP spid="17" grpId="0"/>
      <p:bldP spid="18" grpId="0"/>
      <p:bldP spid="19" grpId="0"/>
      <p:bldP spid="20" grpId="0"/>
      <p:bldP spid="26" grpId="0" animBg="1"/>
      <p:bldP spid="28" grpId="0"/>
      <p:bldP spid="30" grpId="0"/>
      <p:bldP spid="31" grpId="0"/>
      <p:bldP spid="32" grpId="0"/>
      <p:bldP spid="33" grpId="0"/>
      <p:bldP spid="34" grpId="0"/>
      <p:bldP spid="35" grpId="0"/>
      <p:bldP spid="36" grpId="0"/>
      <p:bldP spid="37" grpId="0"/>
      <p:bldP spid="43" grpId="0" animBg="1"/>
      <p:bldP spid="45" grpId="0"/>
      <p:bldP spid="47" grpId="0"/>
      <p:bldP spid="48" grpId="0"/>
      <p:bldP spid="49" grpId="0"/>
      <p:bldP spid="50" grpId="0"/>
      <p:bldP spid="51" grpId="0"/>
      <p:bldP spid="52" grpId="0"/>
      <p:bldP spid="53" grpId="0"/>
      <p:bldP spid="54" grpId="0"/>
      <p:bldP spid="60" grpId="0" animBg="1"/>
      <p:bldP spid="62" grpId="0"/>
      <p:bldP spid="64" grpId="0"/>
      <p:bldP spid="65" grpId="0"/>
      <p:bldP spid="66" grpId="0"/>
      <p:bldP spid="67" grpId="0"/>
      <p:bldP spid="68"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年度工作概述</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4" name="Freeform 42"/>
          <p:cNvSpPr/>
          <p:nvPr/>
        </p:nvSpPr>
        <p:spPr bwMode="auto">
          <a:xfrm>
            <a:off x="1895728" y="1355996"/>
            <a:ext cx="2433560"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solidFill>
                <a:schemeClr val="tx1">
                  <a:lumMod val="75000"/>
                  <a:lumOff val="25000"/>
                </a:schemeClr>
              </a:solidFill>
            </a:endParaRPr>
          </a:p>
        </p:txBody>
      </p:sp>
      <p:sp>
        <p:nvSpPr>
          <p:cNvPr id="5" name="Freeform 42"/>
          <p:cNvSpPr/>
          <p:nvPr/>
        </p:nvSpPr>
        <p:spPr bwMode="auto">
          <a:xfrm flipH="1">
            <a:off x="4921583" y="1355996"/>
            <a:ext cx="2433561"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solidFill>
                <a:schemeClr val="tx1">
                  <a:lumMod val="75000"/>
                  <a:lumOff val="25000"/>
                </a:schemeClr>
              </a:solidFill>
            </a:endParaRPr>
          </a:p>
        </p:txBody>
      </p:sp>
      <p:sp>
        <p:nvSpPr>
          <p:cNvPr id="6" name="Freeform 42"/>
          <p:cNvSpPr/>
          <p:nvPr/>
        </p:nvSpPr>
        <p:spPr bwMode="auto">
          <a:xfrm flipV="1">
            <a:off x="1895728" y="3854539"/>
            <a:ext cx="2433560"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solidFill>
                <a:schemeClr val="tx1">
                  <a:lumMod val="75000"/>
                  <a:lumOff val="25000"/>
                </a:schemeClr>
              </a:solidFill>
            </a:endParaRPr>
          </a:p>
        </p:txBody>
      </p:sp>
      <p:sp>
        <p:nvSpPr>
          <p:cNvPr id="7" name="Freeform 42"/>
          <p:cNvSpPr/>
          <p:nvPr/>
        </p:nvSpPr>
        <p:spPr bwMode="auto">
          <a:xfrm flipH="1" flipV="1">
            <a:off x="4921583" y="3854539"/>
            <a:ext cx="2433561"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solidFill>
                <a:schemeClr val="tx1">
                  <a:lumMod val="75000"/>
                  <a:lumOff val="25000"/>
                </a:schemeClr>
              </a:solidFill>
            </a:endParaRPr>
          </a:p>
        </p:txBody>
      </p:sp>
      <p:sp>
        <p:nvSpPr>
          <p:cNvPr id="8" name="TextBox 33"/>
          <p:cNvSpPr txBox="1">
            <a:spLocks noChangeArrowheads="1"/>
          </p:cNvSpPr>
          <p:nvPr/>
        </p:nvSpPr>
        <p:spPr bwMode="auto">
          <a:xfrm>
            <a:off x="3045530" y="2763078"/>
            <a:ext cx="3217794" cy="346212"/>
          </a:xfrm>
          <a:prstGeom prst="rect">
            <a:avLst/>
          </a:prstGeom>
          <a:noFill/>
          <a:ln>
            <a:noFill/>
          </a:ln>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chemeClr val="tx1">
                    <a:lumMod val="75000"/>
                    <a:lumOff val="25000"/>
                  </a:schemeClr>
                </a:solidFill>
                <a:latin typeface="微软雅黑" panose="020B0503020204020204" charset="-122"/>
              </a:rPr>
              <a:t>20XX</a:t>
            </a:r>
            <a:r>
              <a:rPr lang="zh-CN" altLang="en-US" sz="1800" b="1" dirty="0">
                <a:solidFill>
                  <a:schemeClr val="tx1">
                    <a:lumMod val="75000"/>
                    <a:lumOff val="25000"/>
                  </a:schemeClr>
                </a:solidFill>
                <a:latin typeface="微软雅黑" panose="020B0503020204020204" charset="-122"/>
              </a:rPr>
              <a:t>年</a:t>
            </a:r>
            <a:r>
              <a:rPr lang="en-US" altLang="zh-CN" sz="1800" b="1" dirty="0">
                <a:solidFill>
                  <a:schemeClr val="tx1">
                    <a:lumMod val="75000"/>
                    <a:lumOff val="25000"/>
                  </a:schemeClr>
                </a:solidFill>
                <a:latin typeface="微软雅黑" panose="020B0503020204020204" charset="-122"/>
              </a:rPr>
              <a:t>X</a:t>
            </a:r>
            <a:r>
              <a:rPr lang="zh-CN" altLang="en-US" sz="1800" b="1" dirty="0">
                <a:solidFill>
                  <a:schemeClr val="tx1">
                    <a:lumMod val="75000"/>
                    <a:lumOff val="25000"/>
                  </a:schemeClr>
                </a:solidFill>
                <a:latin typeface="微软雅黑" panose="020B0503020204020204" charset="-122"/>
              </a:rPr>
              <a:t>月，我们的工作简述</a:t>
            </a:r>
          </a:p>
        </p:txBody>
      </p:sp>
      <p:grpSp>
        <p:nvGrpSpPr>
          <p:cNvPr id="9" name="组合 34"/>
          <p:cNvGrpSpPr/>
          <p:nvPr/>
        </p:nvGrpSpPr>
        <p:grpSpPr bwMode="auto">
          <a:xfrm>
            <a:off x="1475656" y="1857133"/>
            <a:ext cx="865134" cy="866574"/>
            <a:chOff x="0" y="0"/>
            <a:chExt cx="1154113" cy="1155699"/>
          </a:xfrm>
          <a:solidFill>
            <a:schemeClr val="bg1">
              <a:lumMod val="65000"/>
            </a:schemeClr>
          </a:solidFill>
        </p:grpSpPr>
        <p:sp>
          <p:nvSpPr>
            <p:cNvPr id="10" name="Oval 30"/>
            <p:cNvSpPr>
              <a:spLocks noChangeArrowheads="1"/>
            </p:cNvSpPr>
            <p:nvPr/>
          </p:nvSpPr>
          <p:spPr bwMode="auto">
            <a:xfrm>
              <a:off x="0" y="0"/>
              <a:ext cx="1154113" cy="1155699"/>
            </a:xfrm>
            <a:prstGeom prst="ellipse">
              <a:avLst/>
            </a:prstGeom>
            <a:gradFill>
              <a:gsLst>
                <a:gs pos="0">
                  <a:schemeClr val="accent3">
                    <a:lumMod val="75000"/>
                  </a:schemeClr>
                </a:gs>
                <a:gs pos="100000">
                  <a:schemeClr val="accent3"/>
                </a:gs>
              </a:gsLst>
              <a:lin ang="5400000" scaled="0"/>
            </a:gradFill>
            <a:ln w="9525">
              <a:gradFill>
                <a:gsLst>
                  <a:gs pos="0">
                    <a:schemeClr val="accent3"/>
                  </a:gs>
                  <a:gs pos="100000">
                    <a:schemeClr val="accent3">
                      <a:lumMod val="75000"/>
                    </a:schemeClr>
                  </a:gs>
                </a:gsLst>
                <a:lin ang="5400000" scaled="0"/>
              </a:gradFill>
              <a:round/>
            </a:ln>
            <a:effectLst>
              <a:outerShdw blurRad="228600" dist="228600" dir="5400000" algn="t" rotWithShape="0">
                <a:prstClr val="black">
                  <a:alpha val="3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lumMod val="75000"/>
                    <a:lumOff val="25000"/>
                  </a:schemeClr>
                </a:solidFill>
                <a:ea typeface="宋体" panose="02010600030101010101" pitchFamily="2" charset="-122"/>
              </a:endParaRPr>
            </a:p>
          </p:txBody>
        </p:sp>
        <p:sp>
          <p:nvSpPr>
            <p:cNvPr id="11"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endParaRPr>
            </a:p>
          </p:txBody>
        </p:sp>
      </p:grpSp>
      <p:grpSp>
        <p:nvGrpSpPr>
          <p:cNvPr id="12" name="组合 37"/>
          <p:cNvGrpSpPr/>
          <p:nvPr/>
        </p:nvGrpSpPr>
        <p:grpSpPr bwMode="auto">
          <a:xfrm>
            <a:off x="1494696" y="3037959"/>
            <a:ext cx="865134" cy="866574"/>
            <a:chOff x="0" y="0"/>
            <a:chExt cx="1154113" cy="1155698"/>
          </a:xfrm>
          <a:solidFill>
            <a:schemeClr val="bg1">
              <a:lumMod val="65000"/>
            </a:schemeClr>
          </a:solidFill>
        </p:grpSpPr>
        <p:sp>
          <p:nvSpPr>
            <p:cNvPr id="13" name="Oval 31"/>
            <p:cNvSpPr>
              <a:spLocks noChangeArrowheads="1"/>
            </p:cNvSpPr>
            <p:nvPr/>
          </p:nvSpPr>
          <p:spPr bwMode="auto">
            <a:xfrm>
              <a:off x="0" y="0"/>
              <a:ext cx="1154113" cy="1155699"/>
            </a:xfrm>
            <a:prstGeom prst="ellipse">
              <a:avLst/>
            </a:prstGeom>
            <a:gradFill>
              <a:gsLst>
                <a:gs pos="0">
                  <a:schemeClr val="accent2">
                    <a:lumMod val="75000"/>
                  </a:schemeClr>
                </a:gs>
                <a:gs pos="100000">
                  <a:schemeClr val="accent2"/>
                </a:gs>
              </a:gsLst>
              <a:lin ang="5400000" scaled="0"/>
            </a:gradFill>
            <a:ln w="9525">
              <a:gradFill>
                <a:gsLst>
                  <a:gs pos="0">
                    <a:schemeClr val="accent2"/>
                  </a:gs>
                  <a:gs pos="100000">
                    <a:schemeClr val="accent2">
                      <a:lumMod val="75000"/>
                    </a:schemeClr>
                  </a:gs>
                </a:gsLst>
                <a:lin ang="5400000" scaled="0"/>
              </a:gradFill>
              <a:round/>
            </a:ln>
            <a:effectLst>
              <a:outerShdw blurRad="228600" dist="228600" dir="5400000" algn="t" rotWithShape="0">
                <a:prstClr val="black">
                  <a:alpha val="3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lumMod val="75000"/>
                    <a:lumOff val="25000"/>
                  </a:schemeClr>
                </a:solidFill>
                <a:ea typeface="宋体" panose="02010600030101010101" pitchFamily="2" charset="-122"/>
              </a:endParaRPr>
            </a:p>
          </p:txBody>
        </p:sp>
        <p:sp>
          <p:nvSpPr>
            <p:cNvPr id="14"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endParaRPr>
            </a:p>
          </p:txBody>
        </p:sp>
      </p:grpSp>
      <p:grpSp>
        <p:nvGrpSpPr>
          <p:cNvPr id="15" name="组合 40"/>
          <p:cNvGrpSpPr/>
          <p:nvPr/>
        </p:nvGrpSpPr>
        <p:grpSpPr bwMode="auto">
          <a:xfrm>
            <a:off x="6887471" y="1880940"/>
            <a:ext cx="866324" cy="866574"/>
            <a:chOff x="0" y="0"/>
            <a:chExt cx="1155700" cy="1155698"/>
          </a:xfrm>
          <a:solidFill>
            <a:schemeClr val="bg1">
              <a:lumMod val="65000"/>
            </a:schemeClr>
          </a:solidFill>
        </p:grpSpPr>
        <p:sp>
          <p:nvSpPr>
            <p:cNvPr id="16" name="Oval 33"/>
            <p:cNvSpPr>
              <a:spLocks noChangeArrowheads="1"/>
            </p:cNvSpPr>
            <p:nvPr/>
          </p:nvSpPr>
          <p:spPr bwMode="auto">
            <a:xfrm>
              <a:off x="0" y="0"/>
              <a:ext cx="1155700" cy="1155698"/>
            </a:xfrm>
            <a:prstGeom prst="ellipse">
              <a:avLst/>
            </a:prstGeom>
            <a:gradFill>
              <a:gsLst>
                <a:gs pos="0">
                  <a:schemeClr val="accent1">
                    <a:lumMod val="75000"/>
                  </a:schemeClr>
                </a:gs>
                <a:gs pos="100000">
                  <a:schemeClr val="accent1"/>
                </a:gs>
              </a:gsLst>
              <a:lin ang="5400000" scaled="1"/>
            </a:gradFill>
            <a:ln w="9525">
              <a:gradFill>
                <a:gsLst>
                  <a:gs pos="0">
                    <a:schemeClr val="accent1"/>
                  </a:gs>
                  <a:gs pos="100000">
                    <a:schemeClr val="accent1">
                      <a:lumMod val="75000"/>
                    </a:schemeClr>
                  </a:gs>
                </a:gsLst>
                <a:lin ang="5400000" scaled="0"/>
              </a:gradFill>
              <a:round/>
            </a:ln>
            <a:effectLst>
              <a:outerShdw blurRad="228600" dist="228600" dir="5400000" algn="t" rotWithShape="0">
                <a:prstClr val="black">
                  <a:alpha val="3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lumMod val="75000"/>
                    <a:lumOff val="25000"/>
                  </a:schemeClr>
                </a:solidFill>
                <a:ea typeface="宋体" panose="02010600030101010101" pitchFamily="2" charset="-122"/>
              </a:endParaRPr>
            </a:p>
          </p:txBody>
        </p:sp>
        <p:sp>
          <p:nvSpPr>
            <p:cNvPr id="17"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endParaRPr>
            </a:p>
          </p:txBody>
        </p:sp>
      </p:grpSp>
      <p:grpSp>
        <p:nvGrpSpPr>
          <p:cNvPr id="18" name="组合 43"/>
          <p:cNvGrpSpPr/>
          <p:nvPr/>
        </p:nvGrpSpPr>
        <p:grpSpPr bwMode="auto">
          <a:xfrm>
            <a:off x="6923171" y="3060576"/>
            <a:ext cx="865134" cy="866574"/>
            <a:chOff x="0" y="0"/>
            <a:chExt cx="1154113" cy="1155698"/>
          </a:xfrm>
          <a:solidFill>
            <a:schemeClr val="bg1">
              <a:lumMod val="65000"/>
            </a:schemeClr>
          </a:solidFill>
        </p:grpSpPr>
        <p:sp>
          <p:nvSpPr>
            <p:cNvPr id="19" name="Oval 32"/>
            <p:cNvSpPr>
              <a:spLocks noChangeArrowheads="1"/>
            </p:cNvSpPr>
            <p:nvPr/>
          </p:nvSpPr>
          <p:spPr bwMode="auto">
            <a:xfrm>
              <a:off x="0" y="0"/>
              <a:ext cx="1154113" cy="1155698"/>
            </a:xfrm>
            <a:prstGeom prst="ellipse">
              <a:avLst/>
            </a:prstGeom>
            <a:gradFill>
              <a:gsLst>
                <a:gs pos="0">
                  <a:schemeClr val="accent5">
                    <a:lumMod val="75000"/>
                  </a:schemeClr>
                </a:gs>
                <a:gs pos="100000">
                  <a:schemeClr val="accent5"/>
                </a:gs>
              </a:gsLst>
              <a:lin ang="5400000" scaled="1"/>
            </a:gradFill>
            <a:ln w="9525">
              <a:gradFill>
                <a:gsLst>
                  <a:gs pos="0">
                    <a:schemeClr val="accent5"/>
                  </a:gs>
                  <a:gs pos="100000">
                    <a:schemeClr val="accent5">
                      <a:lumMod val="75000"/>
                    </a:schemeClr>
                  </a:gs>
                </a:gsLst>
                <a:lin ang="5400000" scaled="0"/>
              </a:gradFill>
              <a:round/>
            </a:ln>
            <a:effectLst>
              <a:outerShdw blurRad="228600" dist="228600" dir="5400000" algn="t" rotWithShape="0">
                <a:prstClr val="black">
                  <a:alpha val="3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lumMod val="75000"/>
                    <a:lumOff val="25000"/>
                  </a:schemeClr>
                </a:solidFill>
                <a:ea typeface="宋体" panose="02010600030101010101" pitchFamily="2" charset="-122"/>
              </a:endParaRPr>
            </a:p>
          </p:txBody>
        </p:sp>
        <p:sp>
          <p:nvSpPr>
            <p:cNvPr id="20"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endParaRPr>
            </a:p>
          </p:txBody>
        </p:sp>
      </p:grpSp>
      <p:sp>
        <p:nvSpPr>
          <p:cNvPr id="21" name="TextBox 46"/>
          <p:cNvSpPr txBox="1">
            <a:spLocks noChangeArrowheads="1"/>
          </p:cNvSpPr>
          <p:nvPr/>
        </p:nvSpPr>
        <p:spPr bwMode="auto">
          <a:xfrm>
            <a:off x="2412189" y="1016748"/>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dirty="0">
                <a:solidFill>
                  <a:schemeClr val="tx1">
                    <a:lumMod val="75000"/>
                    <a:lumOff val="25000"/>
                  </a:schemeClr>
                </a:solidFill>
                <a:latin typeface="微软雅黑" panose="020B0503020204020204" charset="-122"/>
              </a:rPr>
              <a:t>添加标题</a:t>
            </a:r>
            <a:endParaRPr lang="en-US" altLang="zh-CN" sz="1400" b="1" dirty="0">
              <a:solidFill>
                <a:schemeClr val="tx1">
                  <a:lumMod val="75000"/>
                  <a:lumOff val="25000"/>
                </a:schemeClr>
              </a:solidFill>
              <a:latin typeface="微软雅黑" panose="020B0503020204020204" charset="-122"/>
            </a:endParaRPr>
          </a:p>
        </p:txBody>
      </p:sp>
      <p:sp>
        <p:nvSpPr>
          <p:cNvPr id="22" name="TextBox 47"/>
          <p:cNvSpPr txBox="1">
            <a:spLocks noChangeArrowheads="1"/>
          </p:cNvSpPr>
          <p:nvPr/>
        </p:nvSpPr>
        <p:spPr bwMode="auto">
          <a:xfrm>
            <a:off x="2355070" y="1403611"/>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dirty="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23" name="TextBox 48"/>
          <p:cNvSpPr txBox="1">
            <a:spLocks noChangeArrowheads="1"/>
          </p:cNvSpPr>
          <p:nvPr/>
        </p:nvSpPr>
        <p:spPr bwMode="auto">
          <a:xfrm>
            <a:off x="5478505" y="1016748"/>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lumMod val="75000"/>
                    <a:lumOff val="25000"/>
                  </a:schemeClr>
                </a:solidFill>
                <a:latin typeface="微软雅黑" panose="020B0503020204020204" charset="-122"/>
              </a:rPr>
              <a:t>添加标题</a:t>
            </a:r>
            <a:endParaRPr lang="en-US" altLang="zh-CN" sz="1400" b="1">
              <a:solidFill>
                <a:schemeClr val="tx1">
                  <a:lumMod val="75000"/>
                  <a:lumOff val="25000"/>
                </a:schemeClr>
              </a:solidFill>
              <a:latin typeface="微软雅黑" panose="020B0503020204020204" charset="-122"/>
            </a:endParaRPr>
          </a:p>
        </p:txBody>
      </p:sp>
      <p:sp>
        <p:nvSpPr>
          <p:cNvPr id="24" name="TextBox 49"/>
          <p:cNvSpPr txBox="1">
            <a:spLocks noChangeArrowheads="1"/>
          </p:cNvSpPr>
          <p:nvPr/>
        </p:nvSpPr>
        <p:spPr bwMode="auto">
          <a:xfrm>
            <a:off x="4926346" y="1403611"/>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25" name="TextBox 50"/>
          <p:cNvSpPr txBox="1">
            <a:spLocks noChangeArrowheads="1"/>
          </p:cNvSpPr>
          <p:nvPr/>
        </p:nvSpPr>
        <p:spPr bwMode="auto">
          <a:xfrm>
            <a:off x="2412189" y="4447335"/>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tx1">
                    <a:lumMod val="75000"/>
                    <a:lumOff val="25000"/>
                  </a:schemeClr>
                </a:solidFill>
                <a:latin typeface="微软雅黑" panose="020B0503020204020204" charset="-122"/>
              </a:rPr>
              <a:t>添加标题</a:t>
            </a:r>
            <a:endParaRPr lang="en-US" altLang="zh-CN" sz="1400" b="1">
              <a:solidFill>
                <a:schemeClr val="tx1">
                  <a:lumMod val="75000"/>
                  <a:lumOff val="25000"/>
                </a:schemeClr>
              </a:solidFill>
              <a:latin typeface="微软雅黑" panose="020B0503020204020204" charset="-122"/>
            </a:endParaRPr>
          </a:p>
        </p:txBody>
      </p:sp>
      <p:sp>
        <p:nvSpPr>
          <p:cNvPr id="26" name="TextBox 51"/>
          <p:cNvSpPr txBox="1">
            <a:spLocks noChangeArrowheads="1"/>
          </p:cNvSpPr>
          <p:nvPr/>
        </p:nvSpPr>
        <p:spPr bwMode="auto">
          <a:xfrm>
            <a:off x="2355070" y="3493865"/>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27" name="TextBox 52"/>
          <p:cNvSpPr txBox="1">
            <a:spLocks noChangeArrowheads="1"/>
          </p:cNvSpPr>
          <p:nvPr/>
        </p:nvSpPr>
        <p:spPr bwMode="auto">
          <a:xfrm>
            <a:off x="5478505" y="4447335"/>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lumMod val="75000"/>
                    <a:lumOff val="25000"/>
                  </a:schemeClr>
                </a:solidFill>
                <a:latin typeface="微软雅黑" panose="020B0503020204020204" charset="-122"/>
              </a:rPr>
              <a:t>添加标题</a:t>
            </a:r>
            <a:endParaRPr lang="en-US" altLang="zh-CN" sz="1400" b="1">
              <a:solidFill>
                <a:schemeClr val="tx1">
                  <a:lumMod val="75000"/>
                  <a:lumOff val="25000"/>
                </a:schemeClr>
              </a:solidFill>
              <a:latin typeface="微软雅黑" panose="020B0503020204020204" charset="-122"/>
            </a:endParaRPr>
          </a:p>
        </p:txBody>
      </p:sp>
      <p:sp>
        <p:nvSpPr>
          <p:cNvPr id="28" name="TextBox 53"/>
          <p:cNvSpPr txBox="1">
            <a:spLocks noChangeArrowheads="1"/>
          </p:cNvSpPr>
          <p:nvPr/>
        </p:nvSpPr>
        <p:spPr bwMode="auto">
          <a:xfrm>
            <a:off x="4926346" y="3493865"/>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1200"/>
                            </p:stCondLst>
                            <p:childTnLst>
                              <p:par>
                                <p:cTn id="13" presetID="1"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56" presetClass="path" presetSubtype="0" accel="50000" decel="50000" fill="hold" nodeType="withEffect">
                                  <p:stCondLst>
                                    <p:cond delay="0"/>
                                  </p:stCondLst>
                                  <p:childTnLst>
                                    <p:animMotion origin="layout" path="M 1.46481E-6 -2.96296E-6 L -0.313 -0.10856 " pathEditMode="relative" rAng="0" ptsTypes="AA">
                                      <p:cBhvr>
                                        <p:cTn id="22" dur="1000" spd="-99900" fill="hold"/>
                                        <p:tgtEl>
                                          <p:spTgt spid="18"/>
                                        </p:tgtEl>
                                        <p:attrNameLst>
                                          <p:attrName>ppt_x</p:attrName>
                                          <p:attrName>ppt_y</p:attrName>
                                        </p:attrNameLst>
                                      </p:cBhvr>
                                      <p:rCtr x="-15500" y="-5300"/>
                                    </p:animMotion>
                                  </p:childTnLst>
                                </p:cTn>
                              </p:par>
                              <p:par>
                                <p:cTn id="23" presetID="56" presetClass="path" presetSubtype="0" accel="50000" decel="50000" fill="hold" nodeType="withEffect">
                                  <p:stCondLst>
                                    <p:cond delay="0"/>
                                  </p:stCondLst>
                                  <p:childTnLst>
                                    <p:animMotion origin="layout" path="M 1.67816E-7 4.81481E-6 L 0.30831 0.12546 " pathEditMode="relative" rAng="0" ptsTypes="AA">
                                      <p:cBhvr>
                                        <p:cTn id="24" dur="1000" spd="-99900" fill="hold"/>
                                        <p:tgtEl>
                                          <p:spTgt spid="9"/>
                                        </p:tgtEl>
                                        <p:attrNameLst>
                                          <p:attrName>ppt_x</p:attrName>
                                          <p:attrName>ppt_y</p:attrName>
                                        </p:attrNameLst>
                                      </p:cBhvr>
                                      <p:rCtr x="15400" y="6300"/>
                                    </p:animMotion>
                                  </p:childTnLst>
                                </p:cTn>
                              </p:par>
                              <p:par>
                                <p:cTn id="25" presetID="56" presetClass="path" presetSubtype="0" accel="50000" decel="50000" fill="hold" nodeType="withEffect">
                                  <p:stCondLst>
                                    <p:cond delay="0"/>
                                  </p:stCondLst>
                                  <p:childTnLst>
                                    <p:animMotion origin="layout" path="M -1.26838E-6 -4.81481E-6 L 0.30623 -0.10416 " pathEditMode="relative" rAng="0" ptsTypes="AA">
                                      <p:cBhvr>
                                        <p:cTn id="26" dur="1000" spd="-99900" fill="hold"/>
                                        <p:tgtEl>
                                          <p:spTgt spid="12"/>
                                        </p:tgtEl>
                                        <p:attrNameLst>
                                          <p:attrName>ppt_x</p:attrName>
                                          <p:attrName>ppt_y</p:attrName>
                                        </p:attrNameLst>
                                      </p:cBhvr>
                                      <p:rCtr x="15300" y="-5100"/>
                                    </p:animMotion>
                                  </p:childTnLst>
                                </p:cTn>
                              </p:par>
                              <p:par>
                                <p:cTn id="27" presetID="56" presetClass="path" presetSubtype="0" accel="50000" decel="50000" fill="hold" nodeType="withEffect">
                                  <p:stCondLst>
                                    <p:cond delay="0"/>
                                  </p:stCondLst>
                                  <p:childTnLst>
                                    <p:animMotion origin="layout" path="M 4.06791E-6 -4.81481E-6 L -0.30923 0.12084 " pathEditMode="relative" rAng="0" ptsTypes="AA">
                                      <p:cBhvr>
                                        <p:cTn id="28" dur="1000" spd="-99900" fill="hold"/>
                                        <p:tgtEl>
                                          <p:spTgt spid="15"/>
                                        </p:tgtEl>
                                        <p:attrNameLst>
                                          <p:attrName>ppt_x</p:attrName>
                                          <p:attrName>ppt_y</p:attrName>
                                        </p:attrNameLst>
                                      </p:cBhvr>
                                      <p:rCtr x="-15400" y="6000"/>
                                    </p:animMotion>
                                  </p:childTnLst>
                                </p:cTn>
                              </p:par>
                            </p:childTnLst>
                          </p:cTn>
                        </p:par>
                        <p:par>
                          <p:cTn id="29" fill="hold">
                            <p:stCondLst>
                              <p:cond delay="12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1700"/>
                            </p:stCondLst>
                            <p:childTnLst>
                              <p:par>
                                <p:cTn id="43" presetID="47"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par>
                          <p:cTn id="63" fill="hold">
                            <p:stCondLst>
                              <p:cond delay="2700"/>
                            </p:stCondLst>
                            <p:childTnLst>
                              <p:par>
                                <p:cTn id="64" presetID="22" presetClass="entr" presetSubtype="1"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33"/>
          <p:cNvSpPr/>
          <p:nvPr/>
        </p:nvSpPr>
        <p:spPr>
          <a:xfrm rot="19335404">
            <a:off x="1030540" y="1162293"/>
            <a:ext cx="3584527" cy="3535523"/>
          </a:xfrm>
          <a:custGeom>
            <a:avLst/>
            <a:gdLst>
              <a:gd name="connsiteX0" fmla="*/ 4538432 w 4779369"/>
              <a:gd name="connsiteY0" fmla="*/ 949730 h 4714030"/>
              <a:gd name="connsiteX1" fmla="*/ 4649383 w 4779369"/>
              <a:gd name="connsiteY1" fmla="*/ 1821057 h 4714030"/>
              <a:gd name="connsiteX2" fmla="*/ 3778057 w 4779369"/>
              <a:gd name="connsiteY2" fmla="*/ 1932008 h 4714030"/>
              <a:gd name="connsiteX3" fmla="*/ 3686799 w 4779369"/>
              <a:gd name="connsiteY3" fmla="*/ 1845408 h 4714030"/>
              <a:gd name="connsiteX4" fmla="*/ 3658543 w 4779369"/>
              <a:gd name="connsiteY4" fmla="*/ 1805072 h 4714030"/>
              <a:gd name="connsiteX5" fmla="*/ 3658543 w 4779369"/>
              <a:gd name="connsiteY5" fmla="*/ 1811336 h 4714030"/>
              <a:gd name="connsiteX6" fmla="*/ 3606598 w 4779369"/>
              <a:gd name="connsiteY6" fmla="*/ 1770199 h 4714030"/>
              <a:gd name="connsiteX7" fmla="*/ 3336570 w 4779369"/>
              <a:gd name="connsiteY7" fmla="*/ 1691032 h 4714030"/>
              <a:gd name="connsiteX8" fmla="*/ 3192952 w 4779369"/>
              <a:gd name="connsiteY8" fmla="*/ 1711872 h 4714030"/>
              <a:gd name="connsiteX9" fmla="*/ 3137695 w 4779369"/>
              <a:gd name="connsiteY9" fmla="*/ 1732769 h 4714030"/>
              <a:gd name="connsiteX10" fmla="*/ 3126960 w 4779369"/>
              <a:gd name="connsiteY10" fmla="*/ 1827523 h 4714030"/>
              <a:gd name="connsiteX11" fmla="*/ 3048503 w 4779369"/>
              <a:gd name="connsiteY11" fmla="*/ 2123573 h 4714030"/>
              <a:gd name="connsiteX12" fmla="*/ 2992344 w 4779369"/>
              <a:gd name="connsiteY12" fmla="*/ 2253828 h 4714030"/>
              <a:gd name="connsiteX13" fmla="*/ 2997806 w 4779369"/>
              <a:gd name="connsiteY13" fmla="*/ 2275931 h 4714030"/>
              <a:gd name="connsiteX14" fmla="*/ 3162873 w 4779369"/>
              <a:gd name="connsiteY14" fmla="*/ 2503824 h 4714030"/>
              <a:gd name="connsiteX15" fmla="*/ 3356427 w 4779369"/>
              <a:gd name="connsiteY15" fmla="*/ 2595846 h 4714030"/>
              <a:gd name="connsiteX16" fmla="*/ 3414277 w 4779369"/>
              <a:gd name="connsiteY16" fmla="*/ 2604863 h 4714030"/>
              <a:gd name="connsiteX17" fmla="*/ 3454240 w 4779369"/>
              <a:gd name="connsiteY17" fmla="*/ 2587267 h 4714030"/>
              <a:gd name="connsiteX18" fmla="*/ 4029121 w 4779369"/>
              <a:gd name="connsiteY18" fmla="*/ 2685987 h 4714030"/>
              <a:gd name="connsiteX19" fmla="*/ 4140072 w 4779369"/>
              <a:gd name="connsiteY19" fmla="*/ 3557314 h 4714030"/>
              <a:gd name="connsiteX20" fmla="*/ 3268745 w 4779369"/>
              <a:gd name="connsiteY20" fmla="*/ 3668264 h 4714030"/>
              <a:gd name="connsiteX21" fmla="*/ 3029106 w 4779369"/>
              <a:gd name="connsiteY21" fmla="*/ 3136468 h 4714030"/>
              <a:gd name="connsiteX22" fmla="*/ 3040867 w 4779369"/>
              <a:gd name="connsiteY22" fmla="*/ 3064259 h 4714030"/>
              <a:gd name="connsiteX23" fmla="*/ 3024015 w 4779369"/>
              <a:gd name="connsiteY23" fmla="*/ 3025265 h 4714030"/>
              <a:gd name="connsiteX24" fmla="*/ 2886424 w 4779369"/>
              <a:gd name="connsiteY24" fmla="*/ 2860950 h 4714030"/>
              <a:gd name="connsiteX25" fmla="*/ 2624436 w 4779369"/>
              <a:gd name="connsiteY25" fmla="*/ 2758262 h 4714030"/>
              <a:gd name="connsiteX26" fmla="*/ 2608775 w 4779369"/>
              <a:gd name="connsiteY26" fmla="*/ 2758435 h 4714030"/>
              <a:gd name="connsiteX27" fmla="*/ 2598603 w 4779369"/>
              <a:gd name="connsiteY27" fmla="*/ 2768115 h 4714030"/>
              <a:gd name="connsiteX28" fmla="*/ 2138389 w 4779369"/>
              <a:gd name="connsiteY28" fmla="*/ 3042691 h 4714030"/>
              <a:gd name="connsiteX29" fmla="*/ 2080005 w 4779369"/>
              <a:gd name="connsiteY29" fmla="*/ 3062295 h 4714030"/>
              <a:gd name="connsiteX30" fmla="*/ 2075740 w 4779369"/>
              <a:gd name="connsiteY30" fmla="*/ 3101544 h 4714030"/>
              <a:gd name="connsiteX31" fmla="*/ 2091557 w 4779369"/>
              <a:gd name="connsiteY31" fmla="*/ 3245802 h 4714030"/>
              <a:gd name="connsiteX32" fmla="*/ 2235869 w 4779369"/>
              <a:gd name="connsiteY32" fmla="*/ 3487372 h 4714030"/>
              <a:gd name="connsiteX33" fmla="*/ 2246040 w 4779369"/>
              <a:gd name="connsiteY33" fmla="*/ 3495068 h 4714030"/>
              <a:gd name="connsiteX34" fmla="*/ 2353186 w 4779369"/>
              <a:gd name="connsiteY34" fmla="*/ 3535124 h 4714030"/>
              <a:gd name="connsiteX35" fmla="*/ 2459892 w 4779369"/>
              <a:gd name="connsiteY35" fmla="*/ 3601767 h 4714030"/>
              <a:gd name="connsiteX36" fmla="*/ 2570842 w 4779369"/>
              <a:gd name="connsiteY36" fmla="*/ 4473093 h 4714030"/>
              <a:gd name="connsiteX37" fmla="*/ 1699516 w 4779369"/>
              <a:gd name="connsiteY37" fmla="*/ 4584044 h 4714030"/>
              <a:gd name="connsiteX38" fmla="*/ 1588565 w 4779369"/>
              <a:gd name="connsiteY38" fmla="*/ 3712718 h 4714030"/>
              <a:gd name="connsiteX39" fmla="*/ 1634920 w 4779369"/>
              <a:gd name="connsiteY39" fmla="*/ 3663870 h 4714030"/>
              <a:gd name="connsiteX40" fmla="*/ 1645376 w 4779369"/>
              <a:gd name="connsiteY40" fmla="*/ 3640232 h 4714030"/>
              <a:gd name="connsiteX41" fmla="*/ 1654346 w 4779369"/>
              <a:gd name="connsiteY41" fmla="*/ 3358982 h 4714030"/>
              <a:gd name="connsiteX42" fmla="*/ 1557620 w 4779369"/>
              <a:gd name="connsiteY42" fmla="*/ 3167736 h 4714030"/>
              <a:gd name="connsiteX43" fmla="*/ 1536748 w 4779369"/>
              <a:gd name="connsiteY43" fmla="*/ 3145662 h 4714030"/>
              <a:gd name="connsiteX44" fmla="*/ 1489568 w 4779369"/>
              <a:gd name="connsiteY44" fmla="*/ 3145159 h 4714030"/>
              <a:gd name="connsiteX45" fmla="*/ 610434 w 4779369"/>
              <a:gd name="connsiteY45" fmla="*/ 2818009 h 4714030"/>
              <a:gd name="connsiteX46" fmla="*/ 329331 w 4779369"/>
              <a:gd name="connsiteY46" fmla="*/ 610434 h 4714030"/>
              <a:gd name="connsiteX47" fmla="*/ 2536907 w 4779369"/>
              <a:gd name="connsiteY47" fmla="*/ 329331 h 4714030"/>
              <a:gd name="connsiteX48" fmla="*/ 3068123 w 4779369"/>
              <a:gd name="connsiteY48" fmla="*/ 1080399 h 4714030"/>
              <a:gd name="connsiteX49" fmla="*/ 3094483 w 4779369"/>
              <a:gd name="connsiteY49" fmla="*/ 1175656 h 4714030"/>
              <a:gd name="connsiteX50" fmla="*/ 3127186 w 4779369"/>
              <a:gd name="connsiteY50" fmla="*/ 1193698 h 4714030"/>
              <a:gd name="connsiteX51" fmla="*/ 3336570 w 4779369"/>
              <a:gd name="connsiteY51" fmla="*/ 1239409 h 4714030"/>
              <a:gd name="connsiteX52" fmla="*/ 3545953 w 4779369"/>
              <a:gd name="connsiteY52" fmla="*/ 1193698 h 4714030"/>
              <a:gd name="connsiteX53" fmla="*/ 3604045 w 4779369"/>
              <a:gd name="connsiteY53" fmla="*/ 1161650 h 4714030"/>
              <a:gd name="connsiteX54" fmla="*/ 3667106 w 4779369"/>
              <a:gd name="connsiteY54" fmla="*/ 1060681 h 4714030"/>
              <a:gd name="connsiteX55" fmla="*/ 4538432 w 4779369"/>
              <a:gd name="connsiteY55" fmla="*/ 949730 h 4714030"/>
              <a:gd name="connsiteX0-1" fmla="*/ 4538432 w 4779369"/>
              <a:gd name="connsiteY0-2" fmla="*/ 949730 h 4714030"/>
              <a:gd name="connsiteX1-3" fmla="*/ 4649383 w 4779369"/>
              <a:gd name="connsiteY1-4" fmla="*/ 1821057 h 4714030"/>
              <a:gd name="connsiteX2-5" fmla="*/ 3778057 w 4779369"/>
              <a:gd name="connsiteY2-6" fmla="*/ 1932008 h 4714030"/>
              <a:gd name="connsiteX3-7" fmla="*/ 3686799 w 4779369"/>
              <a:gd name="connsiteY3-8" fmla="*/ 1845408 h 4714030"/>
              <a:gd name="connsiteX4-9" fmla="*/ 3658543 w 4779369"/>
              <a:gd name="connsiteY4-10" fmla="*/ 1805072 h 4714030"/>
              <a:gd name="connsiteX5-11" fmla="*/ 3658543 w 4779369"/>
              <a:gd name="connsiteY5-12" fmla="*/ 1811336 h 4714030"/>
              <a:gd name="connsiteX6-13" fmla="*/ 3606598 w 4779369"/>
              <a:gd name="connsiteY6-14" fmla="*/ 1770199 h 4714030"/>
              <a:gd name="connsiteX7-15" fmla="*/ 3336570 w 4779369"/>
              <a:gd name="connsiteY7-16" fmla="*/ 1691032 h 4714030"/>
              <a:gd name="connsiteX8-17" fmla="*/ 3192952 w 4779369"/>
              <a:gd name="connsiteY8-18" fmla="*/ 1711872 h 4714030"/>
              <a:gd name="connsiteX9-19" fmla="*/ 3137695 w 4779369"/>
              <a:gd name="connsiteY9-20" fmla="*/ 1732769 h 4714030"/>
              <a:gd name="connsiteX10-21" fmla="*/ 3126960 w 4779369"/>
              <a:gd name="connsiteY10-22" fmla="*/ 1827523 h 4714030"/>
              <a:gd name="connsiteX11-23" fmla="*/ 3048503 w 4779369"/>
              <a:gd name="connsiteY11-24" fmla="*/ 2123573 h 4714030"/>
              <a:gd name="connsiteX12-25" fmla="*/ 2992344 w 4779369"/>
              <a:gd name="connsiteY12-26" fmla="*/ 2253828 h 4714030"/>
              <a:gd name="connsiteX13-27" fmla="*/ 2997806 w 4779369"/>
              <a:gd name="connsiteY13-28" fmla="*/ 2275931 h 4714030"/>
              <a:gd name="connsiteX14-29" fmla="*/ 3162873 w 4779369"/>
              <a:gd name="connsiteY14-30" fmla="*/ 2503824 h 4714030"/>
              <a:gd name="connsiteX15-31" fmla="*/ 3356427 w 4779369"/>
              <a:gd name="connsiteY15-32" fmla="*/ 2595846 h 4714030"/>
              <a:gd name="connsiteX16-33" fmla="*/ 3414277 w 4779369"/>
              <a:gd name="connsiteY16-34" fmla="*/ 2604863 h 4714030"/>
              <a:gd name="connsiteX17-35" fmla="*/ 3454240 w 4779369"/>
              <a:gd name="connsiteY17-36" fmla="*/ 2587267 h 4714030"/>
              <a:gd name="connsiteX18-37" fmla="*/ 4029121 w 4779369"/>
              <a:gd name="connsiteY18-38" fmla="*/ 2685987 h 4714030"/>
              <a:gd name="connsiteX19-39" fmla="*/ 4140072 w 4779369"/>
              <a:gd name="connsiteY19-40" fmla="*/ 3557314 h 4714030"/>
              <a:gd name="connsiteX20-41" fmla="*/ 3268745 w 4779369"/>
              <a:gd name="connsiteY20-42" fmla="*/ 3668264 h 4714030"/>
              <a:gd name="connsiteX21-43" fmla="*/ 3029106 w 4779369"/>
              <a:gd name="connsiteY21-44" fmla="*/ 3136468 h 4714030"/>
              <a:gd name="connsiteX22-45" fmla="*/ 3040867 w 4779369"/>
              <a:gd name="connsiteY22-46" fmla="*/ 3064259 h 4714030"/>
              <a:gd name="connsiteX23-47" fmla="*/ 3024015 w 4779369"/>
              <a:gd name="connsiteY23-48" fmla="*/ 3025265 h 4714030"/>
              <a:gd name="connsiteX24-49" fmla="*/ 2886424 w 4779369"/>
              <a:gd name="connsiteY24-50" fmla="*/ 2860950 h 4714030"/>
              <a:gd name="connsiteX25-51" fmla="*/ 2624436 w 4779369"/>
              <a:gd name="connsiteY25-52" fmla="*/ 2758262 h 4714030"/>
              <a:gd name="connsiteX26-53" fmla="*/ 2608775 w 4779369"/>
              <a:gd name="connsiteY26-54" fmla="*/ 2758435 h 4714030"/>
              <a:gd name="connsiteX27-55" fmla="*/ 2598603 w 4779369"/>
              <a:gd name="connsiteY27-56" fmla="*/ 2768115 h 4714030"/>
              <a:gd name="connsiteX28-57" fmla="*/ 2138389 w 4779369"/>
              <a:gd name="connsiteY28-58" fmla="*/ 3042691 h 4714030"/>
              <a:gd name="connsiteX29-59" fmla="*/ 2080005 w 4779369"/>
              <a:gd name="connsiteY29-60" fmla="*/ 3062295 h 4714030"/>
              <a:gd name="connsiteX30-61" fmla="*/ 2075740 w 4779369"/>
              <a:gd name="connsiteY30-62" fmla="*/ 3101544 h 4714030"/>
              <a:gd name="connsiteX31-63" fmla="*/ 2091557 w 4779369"/>
              <a:gd name="connsiteY31-64" fmla="*/ 3245802 h 4714030"/>
              <a:gd name="connsiteX32-65" fmla="*/ 2235869 w 4779369"/>
              <a:gd name="connsiteY32-66" fmla="*/ 3487372 h 4714030"/>
              <a:gd name="connsiteX33-67" fmla="*/ 2246040 w 4779369"/>
              <a:gd name="connsiteY33-68" fmla="*/ 3495068 h 4714030"/>
              <a:gd name="connsiteX34-69" fmla="*/ 2353186 w 4779369"/>
              <a:gd name="connsiteY34-70" fmla="*/ 3535124 h 4714030"/>
              <a:gd name="connsiteX35-71" fmla="*/ 2459892 w 4779369"/>
              <a:gd name="connsiteY35-72" fmla="*/ 3601767 h 4714030"/>
              <a:gd name="connsiteX36-73" fmla="*/ 2570842 w 4779369"/>
              <a:gd name="connsiteY36-74" fmla="*/ 4473093 h 4714030"/>
              <a:gd name="connsiteX37-75" fmla="*/ 1699516 w 4779369"/>
              <a:gd name="connsiteY37-76" fmla="*/ 4584044 h 4714030"/>
              <a:gd name="connsiteX38-77" fmla="*/ 1588565 w 4779369"/>
              <a:gd name="connsiteY38-78" fmla="*/ 3712718 h 4714030"/>
              <a:gd name="connsiteX39-79" fmla="*/ 1634920 w 4779369"/>
              <a:gd name="connsiteY39-80" fmla="*/ 3663870 h 4714030"/>
              <a:gd name="connsiteX40-81" fmla="*/ 1645376 w 4779369"/>
              <a:gd name="connsiteY40-82" fmla="*/ 3640232 h 4714030"/>
              <a:gd name="connsiteX41-83" fmla="*/ 1654346 w 4779369"/>
              <a:gd name="connsiteY41-84" fmla="*/ 3358982 h 4714030"/>
              <a:gd name="connsiteX42-85" fmla="*/ 1557620 w 4779369"/>
              <a:gd name="connsiteY42-86" fmla="*/ 3167736 h 4714030"/>
              <a:gd name="connsiteX43-87" fmla="*/ 1536748 w 4779369"/>
              <a:gd name="connsiteY43-88" fmla="*/ 3145662 h 4714030"/>
              <a:gd name="connsiteX44-89" fmla="*/ 1489568 w 4779369"/>
              <a:gd name="connsiteY44-90" fmla="*/ 3145159 h 4714030"/>
              <a:gd name="connsiteX45-91" fmla="*/ 610434 w 4779369"/>
              <a:gd name="connsiteY45-92" fmla="*/ 2818009 h 4714030"/>
              <a:gd name="connsiteX46-93" fmla="*/ 329331 w 4779369"/>
              <a:gd name="connsiteY46-94" fmla="*/ 610434 h 4714030"/>
              <a:gd name="connsiteX47-95" fmla="*/ 2536907 w 4779369"/>
              <a:gd name="connsiteY47-96" fmla="*/ 329331 h 4714030"/>
              <a:gd name="connsiteX48-97" fmla="*/ 3068123 w 4779369"/>
              <a:gd name="connsiteY48-98" fmla="*/ 1080399 h 4714030"/>
              <a:gd name="connsiteX49-99" fmla="*/ 3127186 w 4779369"/>
              <a:gd name="connsiteY49-100" fmla="*/ 1193698 h 4714030"/>
              <a:gd name="connsiteX50-101" fmla="*/ 3336570 w 4779369"/>
              <a:gd name="connsiteY50-102" fmla="*/ 1239409 h 4714030"/>
              <a:gd name="connsiteX51-103" fmla="*/ 3545953 w 4779369"/>
              <a:gd name="connsiteY51-104" fmla="*/ 1193698 h 4714030"/>
              <a:gd name="connsiteX52-105" fmla="*/ 3604045 w 4779369"/>
              <a:gd name="connsiteY52-106" fmla="*/ 1161650 h 4714030"/>
              <a:gd name="connsiteX53-107" fmla="*/ 3667106 w 4779369"/>
              <a:gd name="connsiteY53-108" fmla="*/ 1060681 h 4714030"/>
              <a:gd name="connsiteX54-109" fmla="*/ 4538432 w 4779369"/>
              <a:gd name="connsiteY54-110" fmla="*/ 949730 h 4714030"/>
              <a:gd name="connsiteX0-111" fmla="*/ 4538432 w 4779369"/>
              <a:gd name="connsiteY0-112" fmla="*/ 949730 h 4714030"/>
              <a:gd name="connsiteX1-113" fmla="*/ 4649383 w 4779369"/>
              <a:gd name="connsiteY1-114" fmla="*/ 1821057 h 4714030"/>
              <a:gd name="connsiteX2-115" fmla="*/ 3778057 w 4779369"/>
              <a:gd name="connsiteY2-116" fmla="*/ 1932008 h 4714030"/>
              <a:gd name="connsiteX3-117" fmla="*/ 3686799 w 4779369"/>
              <a:gd name="connsiteY3-118" fmla="*/ 1845408 h 4714030"/>
              <a:gd name="connsiteX4-119" fmla="*/ 3658543 w 4779369"/>
              <a:gd name="connsiteY4-120" fmla="*/ 1805072 h 4714030"/>
              <a:gd name="connsiteX5-121" fmla="*/ 3658543 w 4779369"/>
              <a:gd name="connsiteY5-122" fmla="*/ 1811336 h 4714030"/>
              <a:gd name="connsiteX6-123" fmla="*/ 3606598 w 4779369"/>
              <a:gd name="connsiteY6-124" fmla="*/ 1770199 h 4714030"/>
              <a:gd name="connsiteX7-125" fmla="*/ 3336570 w 4779369"/>
              <a:gd name="connsiteY7-126" fmla="*/ 1691032 h 4714030"/>
              <a:gd name="connsiteX8-127" fmla="*/ 3192952 w 4779369"/>
              <a:gd name="connsiteY8-128" fmla="*/ 1711872 h 4714030"/>
              <a:gd name="connsiteX9-129" fmla="*/ 3126960 w 4779369"/>
              <a:gd name="connsiteY9-130" fmla="*/ 1827523 h 4714030"/>
              <a:gd name="connsiteX10-131" fmla="*/ 3048503 w 4779369"/>
              <a:gd name="connsiteY10-132" fmla="*/ 2123573 h 4714030"/>
              <a:gd name="connsiteX11-133" fmla="*/ 2992344 w 4779369"/>
              <a:gd name="connsiteY11-134" fmla="*/ 2253828 h 4714030"/>
              <a:gd name="connsiteX12-135" fmla="*/ 2997806 w 4779369"/>
              <a:gd name="connsiteY12-136" fmla="*/ 2275931 h 4714030"/>
              <a:gd name="connsiteX13-137" fmla="*/ 3162873 w 4779369"/>
              <a:gd name="connsiteY13-138" fmla="*/ 2503824 h 4714030"/>
              <a:gd name="connsiteX14-139" fmla="*/ 3356427 w 4779369"/>
              <a:gd name="connsiteY14-140" fmla="*/ 2595846 h 4714030"/>
              <a:gd name="connsiteX15-141" fmla="*/ 3414277 w 4779369"/>
              <a:gd name="connsiteY15-142" fmla="*/ 2604863 h 4714030"/>
              <a:gd name="connsiteX16-143" fmla="*/ 3454240 w 4779369"/>
              <a:gd name="connsiteY16-144" fmla="*/ 2587267 h 4714030"/>
              <a:gd name="connsiteX17-145" fmla="*/ 4029121 w 4779369"/>
              <a:gd name="connsiteY17-146" fmla="*/ 2685987 h 4714030"/>
              <a:gd name="connsiteX18-147" fmla="*/ 4140072 w 4779369"/>
              <a:gd name="connsiteY18-148" fmla="*/ 3557314 h 4714030"/>
              <a:gd name="connsiteX19-149" fmla="*/ 3268745 w 4779369"/>
              <a:gd name="connsiteY19-150" fmla="*/ 3668264 h 4714030"/>
              <a:gd name="connsiteX20-151" fmla="*/ 3029106 w 4779369"/>
              <a:gd name="connsiteY20-152" fmla="*/ 3136468 h 4714030"/>
              <a:gd name="connsiteX21-153" fmla="*/ 3040867 w 4779369"/>
              <a:gd name="connsiteY21-154" fmla="*/ 3064259 h 4714030"/>
              <a:gd name="connsiteX22-155" fmla="*/ 3024015 w 4779369"/>
              <a:gd name="connsiteY22-156" fmla="*/ 3025265 h 4714030"/>
              <a:gd name="connsiteX23-157" fmla="*/ 2886424 w 4779369"/>
              <a:gd name="connsiteY23-158" fmla="*/ 2860950 h 4714030"/>
              <a:gd name="connsiteX24-159" fmla="*/ 2624436 w 4779369"/>
              <a:gd name="connsiteY24-160" fmla="*/ 2758262 h 4714030"/>
              <a:gd name="connsiteX25-161" fmla="*/ 2608775 w 4779369"/>
              <a:gd name="connsiteY25-162" fmla="*/ 2758435 h 4714030"/>
              <a:gd name="connsiteX26-163" fmla="*/ 2598603 w 4779369"/>
              <a:gd name="connsiteY26-164" fmla="*/ 2768115 h 4714030"/>
              <a:gd name="connsiteX27-165" fmla="*/ 2138389 w 4779369"/>
              <a:gd name="connsiteY27-166" fmla="*/ 3042691 h 4714030"/>
              <a:gd name="connsiteX28-167" fmla="*/ 2080005 w 4779369"/>
              <a:gd name="connsiteY28-168" fmla="*/ 3062295 h 4714030"/>
              <a:gd name="connsiteX29-169" fmla="*/ 2075740 w 4779369"/>
              <a:gd name="connsiteY29-170" fmla="*/ 3101544 h 4714030"/>
              <a:gd name="connsiteX30-171" fmla="*/ 2091557 w 4779369"/>
              <a:gd name="connsiteY30-172" fmla="*/ 3245802 h 4714030"/>
              <a:gd name="connsiteX31-173" fmla="*/ 2235869 w 4779369"/>
              <a:gd name="connsiteY31-174" fmla="*/ 3487372 h 4714030"/>
              <a:gd name="connsiteX32-175" fmla="*/ 2246040 w 4779369"/>
              <a:gd name="connsiteY32-176" fmla="*/ 3495068 h 4714030"/>
              <a:gd name="connsiteX33-177" fmla="*/ 2353186 w 4779369"/>
              <a:gd name="connsiteY33-178" fmla="*/ 3535124 h 4714030"/>
              <a:gd name="connsiteX34-179" fmla="*/ 2459892 w 4779369"/>
              <a:gd name="connsiteY34-180" fmla="*/ 3601767 h 4714030"/>
              <a:gd name="connsiteX35-181" fmla="*/ 2570842 w 4779369"/>
              <a:gd name="connsiteY35-182" fmla="*/ 4473093 h 4714030"/>
              <a:gd name="connsiteX36-183" fmla="*/ 1699516 w 4779369"/>
              <a:gd name="connsiteY36-184" fmla="*/ 4584044 h 4714030"/>
              <a:gd name="connsiteX37-185" fmla="*/ 1588565 w 4779369"/>
              <a:gd name="connsiteY37-186" fmla="*/ 3712718 h 4714030"/>
              <a:gd name="connsiteX38-187" fmla="*/ 1634920 w 4779369"/>
              <a:gd name="connsiteY38-188" fmla="*/ 3663870 h 4714030"/>
              <a:gd name="connsiteX39-189" fmla="*/ 1645376 w 4779369"/>
              <a:gd name="connsiteY39-190" fmla="*/ 3640232 h 4714030"/>
              <a:gd name="connsiteX40-191" fmla="*/ 1654346 w 4779369"/>
              <a:gd name="connsiteY40-192" fmla="*/ 3358982 h 4714030"/>
              <a:gd name="connsiteX41-193" fmla="*/ 1557620 w 4779369"/>
              <a:gd name="connsiteY41-194" fmla="*/ 3167736 h 4714030"/>
              <a:gd name="connsiteX42-195" fmla="*/ 1536748 w 4779369"/>
              <a:gd name="connsiteY42-196" fmla="*/ 3145662 h 4714030"/>
              <a:gd name="connsiteX43-197" fmla="*/ 1489568 w 4779369"/>
              <a:gd name="connsiteY43-198" fmla="*/ 3145159 h 4714030"/>
              <a:gd name="connsiteX44-199" fmla="*/ 610434 w 4779369"/>
              <a:gd name="connsiteY44-200" fmla="*/ 2818009 h 4714030"/>
              <a:gd name="connsiteX45-201" fmla="*/ 329331 w 4779369"/>
              <a:gd name="connsiteY45-202" fmla="*/ 610434 h 4714030"/>
              <a:gd name="connsiteX46-203" fmla="*/ 2536907 w 4779369"/>
              <a:gd name="connsiteY46-204" fmla="*/ 329331 h 4714030"/>
              <a:gd name="connsiteX47-205" fmla="*/ 3068123 w 4779369"/>
              <a:gd name="connsiteY47-206" fmla="*/ 1080399 h 4714030"/>
              <a:gd name="connsiteX48-207" fmla="*/ 3127186 w 4779369"/>
              <a:gd name="connsiteY48-208" fmla="*/ 1193698 h 4714030"/>
              <a:gd name="connsiteX49-209" fmla="*/ 3336570 w 4779369"/>
              <a:gd name="connsiteY49-210" fmla="*/ 1239409 h 4714030"/>
              <a:gd name="connsiteX50-211" fmla="*/ 3545953 w 4779369"/>
              <a:gd name="connsiteY50-212" fmla="*/ 1193698 h 4714030"/>
              <a:gd name="connsiteX51-213" fmla="*/ 3604045 w 4779369"/>
              <a:gd name="connsiteY51-214" fmla="*/ 1161650 h 4714030"/>
              <a:gd name="connsiteX52-215" fmla="*/ 3667106 w 4779369"/>
              <a:gd name="connsiteY52-216" fmla="*/ 1060681 h 4714030"/>
              <a:gd name="connsiteX53-217" fmla="*/ 4538432 w 4779369"/>
              <a:gd name="connsiteY53-218" fmla="*/ 949730 h 4714030"/>
              <a:gd name="connsiteX0-219" fmla="*/ 4538432 w 4779369"/>
              <a:gd name="connsiteY0-220" fmla="*/ 949730 h 4714030"/>
              <a:gd name="connsiteX1-221" fmla="*/ 4649383 w 4779369"/>
              <a:gd name="connsiteY1-222" fmla="*/ 1821057 h 4714030"/>
              <a:gd name="connsiteX2-223" fmla="*/ 3778057 w 4779369"/>
              <a:gd name="connsiteY2-224" fmla="*/ 1932008 h 4714030"/>
              <a:gd name="connsiteX3-225" fmla="*/ 3686799 w 4779369"/>
              <a:gd name="connsiteY3-226" fmla="*/ 1845408 h 4714030"/>
              <a:gd name="connsiteX4-227" fmla="*/ 3658543 w 4779369"/>
              <a:gd name="connsiteY4-228" fmla="*/ 1805072 h 4714030"/>
              <a:gd name="connsiteX5-229" fmla="*/ 3606598 w 4779369"/>
              <a:gd name="connsiteY5-230" fmla="*/ 1770199 h 4714030"/>
              <a:gd name="connsiteX6-231" fmla="*/ 3336570 w 4779369"/>
              <a:gd name="connsiteY6-232" fmla="*/ 1691032 h 4714030"/>
              <a:gd name="connsiteX7-233" fmla="*/ 3192952 w 4779369"/>
              <a:gd name="connsiteY7-234" fmla="*/ 1711872 h 4714030"/>
              <a:gd name="connsiteX8-235" fmla="*/ 3126960 w 4779369"/>
              <a:gd name="connsiteY8-236" fmla="*/ 1827523 h 4714030"/>
              <a:gd name="connsiteX9-237" fmla="*/ 3048503 w 4779369"/>
              <a:gd name="connsiteY9-238" fmla="*/ 2123573 h 4714030"/>
              <a:gd name="connsiteX10-239" fmla="*/ 2992344 w 4779369"/>
              <a:gd name="connsiteY10-240" fmla="*/ 2253828 h 4714030"/>
              <a:gd name="connsiteX11-241" fmla="*/ 2997806 w 4779369"/>
              <a:gd name="connsiteY11-242" fmla="*/ 2275931 h 4714030"/>
              <a:gd name="connsiteX12-243" fmla="*/ 3162873 w 4779369"/>
              <a:gd name="connsiteY12-244" fmla="*/ 2503824 h 4714030"/>
              <a:gd name="connsiteX13-245" fmla="*/ 3356427 w 4779369"/>
              <a:gd name="connsiteY13-246" fmla="*/ 2595846 h 4714030"/>
              <a:gd name="connsiteX14-247" fmla="*/ 3414277 w 4779369"/>
              <a:gd name="connsiteY14-248" fmla="*/ 2604863 h 4714030"/>
              <a:gd name="connsiteX15-249" fmla="*/ 3454240 w 4779369"/>
              <a:gd name="connsiteY15-250" fmla="*/ 2587267 h 4714030"/>
              <a:gd name="connsiteX16-251" fmla="*/ 4029121 w 4779369"/>
              <a:gd name="connsiteY16-252" fmla="*/ 2685987 h 4714030"/>
              <a:gd name="connsiteX17-253" fmla="*/ 4140072 w 4779369"/>
              <a:gd name="connsiteY17-254" fmla="*/ 3557314 h 4714030"/>
              <a:gd name="connsiteX18-255" fmla="*/ 3268745 w 4779369"/>
              <a:gd name="connsiteY18-256" fmla="*/ 3668264 h 4714030"/>
              <a:gd name="connsiteX19-257" fmla="*/ 3029106 w 4779369"/>
              <a:gd name="connsiteY19-258" fmla="*/ 3136468 h 4714030"/>
              <a:gd name="connsiteX20-259" fmla="*/ 3040867 w 4779369"/>
              <a:gd name="connsiteY20-260" fmla="*/ 3064259 h 4714030"/>
              <a:gd name="connsiteX21-261" fmla="*/ 3024015 w 4779369"/>
              <a:gd name="connsiteY21-262" fmla="*/ 3025265 h 4714030"/>
              <a:gd name="connsiteX22-263" fmla="*/ 2886424 w 4779369"/>
              <a:gd name="connsiteY22-264" fmla="*/ 2860950 h 4714030"/>
              <a:gd name="connsiteX23-265" fmla="*/ 2624436 w 4779369"/>
              <a:gd name="connsiteY23-266" fmla="*/ 2758262 h 4714030"/>
              <a:gd name="connsiteX24-267" fmla="*/ 2608775 w 4779369"/>
              <a:gd name="connsiteY24-268" fmla="*/ 2758435 h 4714030"/>
              <a:gd name="connsiteX25-269" fmla="*/ 2598603 w 4779369"/>
              <a:gd name="connsiteY25-270" fmla="*/ 2768115 h 4714030"/>
              <a:gd name="connsiteX26-271" fmla="*/ 2138389 w 4779369"/>
              <a:gd name="connsiteY26-272" fmla="*/ 3042691 h 4714030"/>
              <a:gd name="connsiteX27-273" fmla="*/ 2080005 w 4779369"/>
              <a:gd name="connsiteY27-274" fmla="*/ 3062295 h 4714030"/>
              <a:gd name="connsiteX28-275" fmla="*/ 2075740 w 4779369"/>
              <a:gd name="connsiteY28-276" fmla="*/ 3101544 h 4714030"/>
              <a:gd name="connsiteX29-277" fmla="*/ 2091557 w 4779369"/>
              <a:gd name="connsiteY29-278" fmla="*/ 3245802 h 4714030"/>
              <a:gd name="connsiteX30-279" fmla="*/ 2235869 w 4779369"/>
              <a:gd name="connsiteY30-280" fmla="*/ 3487372 h 4714030"/>
              <a:gd name="connsiteX31-281" fmla="*/ 2246040 w 4779369"/>
              <a:gd name="connsiteY31-282" fmla="*/ 3495068 h 4714030"/>
              <a:gd name="connsiteX32-283" fmla="*/ 2353186 w 4779369"/>
              <a:gd name="connsiteY32-284" fmla="*/ 3535124 h 4714030"/>
              <a:gd name="connsiteX33-285" fmla="*/ 2459892 w 4779369"/>
              <a:gd name="connsiteY33-286" fmla="*/ 3601767 h 4714030"/>
              <a:gd name="connsiteX34-287" fmla="*/ 2570842 w 4779369"/>
              <a:gd name="connsiteY34-288" fmla="*/ 4473093 h 4714030"/>
              <a:gd name="connsiteX35-289" fmla="*/ 1699516 w 4779369"/>
              <a:gd name="connsiteY35-290" fmla="*/ 4584044 h 4714030"/>
              <a:gd name="connsiteX36-291" fmla="*/ 1588565 w 4779369"/>
              <a:gd name="connsiteY36-292" fmla="*/ 3712718 h 4714030"/>
              <a:gd name="connsiteX37-293" fmla="*/ 1634920 w 4779369"/>
              <a:gd name="connsiteY37-294" fmla="*/ 3663870 h 4714030"/>
              <a:gd name="connsiteX38-295" fmla="*/ 1645376 w 4779369"/>
              <a:gd name="connsiteY38-296" fmla="*/ 3640232 h 4714030"/>
              <a:gd name="connsiteX39-297" fmla="*/ 1654346 w 4779369"/>
              <a:gd name="connsiteY39-298" fmla="*/ 3358982 h 4714030"/>
              <a:gd name="connsiteX40-299" fmla="*/ 1557620 w 4779369"/>
              <a:gd name="connsiteY40-300" fmla="*/ 3167736 h 4714030"/>
              <a:gd name="connsiteX41-301" fmla="*/ 1536748 w 4779369"/>
              <a:gd name="connsiteY41-302" fmla="*/ 3145662 h 4714030"/>
              <a:gd name="connsiteX42-303" fmla="*/ 1489568 w 4779369"/>
              <a:gd name="connsiteY42-304" fmla="*/ 3145159 h 4714030"/>
              <a:gd name="connsiteX43-305" fmla="*/ 610434 w 4779369"/>
              <a:gd name="connsiteY43-306" fmla="*/ 2818009 h 4714030"/>
              <a:gd name="connsiteX44-307" fmla="*/ 329331 w 4779369"/>
              <a:gd name="connsiteY44-308" fmla="*/ 610434 h 4714030"/>
              <a:gd name="connsiteX45-309" fmla="*/ 2536907 w 4779369"/>
              <a:gd name="connsiteY45-310" fmla="*/ 329331 h 4714030"/>
              <a:gd name="connsiteX46-311" fmla="*/ 3068123 w 4779369"/>
              <a:gd name="connsiteY46-312" fmla="*/ 1080399 h 4714030"/>
              <a:gd name="connsiteX47-313" fmla="*/ 3127186 w 4779369"/>
              <a:gd name="connsiteY47-314" fmla="*/ 1193698 h 4714030"/>
              <a:gd name="connsiteX48-315" fmla="*/ 3336570 w 4779369"/>
              <a:gd name="connsiteY48-316" fmla="*/ 1239409 h 4714030"/>
              <a:gd name="connsiteX49-317" fmla="*/ 3545953 w 4779369"/>
              <a:gd name="connsiteY49-318" fmla="*/ 1193698 h 4714030"/>
              <a:gd name="connsiteX50-319" fmla="*/ 3604045 w 4779369"/>
              <a:gd name="connsiteY50-320" fmla="*/ 1161650 h 4714030"/>
              <a:gd name="connsiteX51-321" fmla="*/ 3667106 w 4779369"/>
              <a:gd name="connsiteY51-322" fmla="*/ 1060681 h 4714030"/>
              <a:gd name="connsiteX52-323" fmla="*/ 4538432 w 4779369"/>
              <a:gd name="connsiteY52-324" fmla="*/ 949730 h 4714030"/>
              <a:gd name="connsiteX0-325" fmla="*/ 4538432 w 4779369"/>
              <a:gd name="connsiteY0-326" fmla="*/ 949730 h 4714030"/>
              <a:gd name="connsiteX1-327" fmla="*/ 4649383 w 4779369"/>
              <a:gd name="connsiteY1-328" fmla="*/ 1821057 h 4714030"/>
              <a:gd name="connsiteX2-329" fmla="*/ 3778057 w 4779369"/>
              <a:gd name="connsiteY2-330" fmla="*/ 1932008 h 4714030"/>
              <a:gd name="connsiteX3-331" fmla="*/ 3686799 w 4779369"/>
              <a:gd name="connsiteY3-332" fmla="*/ 1845408 h 4714030"/>
              <a:gd name="connsiteX4-333" fmla="*/ 3606598 w 4779369"/>
              <a:gd name="connsiteY4-334" fmla="*/ 1770199 h 4714030"/>
              <a:gd name="connsiteX5-335" fmla="*/ 3336570 w 4779369"/>
              <a:gd name="connsiteY5-336" fmla="*/ 1691032 h 4714030"/>
              <a:gd name="connsiteX6-337" fmla="*/ 3192952 w 4779369"/>
              <a:gd name="connsiteY6-338" fmla="*/ 1711872 h 4714030"/>
              <a:gd name="connsiteX7-339" fmla="*/ 3126960 w 4779369"/>
              <a:gd name="connsiteY7-340" fmla="*/ 1827523 h 4714030"/>
              <a:gd name="connsiteX8-341" fmla="*/ 3048503 w 4779369"/>
              <a:gd name="connsiteY8-342" fmla="*/ 2123573 h 4714030"/>
              <a:gd name="connsiteX9-343" fmla="*/ 2992344 w 4779369"/>
              <a:gd name="connsiteY9-344" fmla="*/ 2253828 h 4714030"/>
              <a:gd name="connsiteX10-345" fmla="*/ 2997806 w 4779369"/>
              <a:gd name="connsiteY10-346" fmla="*/ 2275931 h 4714030"/>
              <a:gd name="connsiteX11-347" fmla="*/ 3162873 w 4779369"/>
              <a:gd name="connsiteY11-348" fmla="*/ 2503824 h 4714030"/>
              <a:gd name="connsiteX12-349" fmla="*/ 3356427 w 4779369"/>
              <a:gd name="connsiteY12-350" fmla="*/ 2595846 h 4714030"/>
              <a:gd name="connsiteX13-351" fmla="*/ 3414277 w 4779369"/>
              <a:gd name="connsiteY13-352" fmla="*/ 2604863 h 4714030"/>
              <a:gd name="connsiteX14-353" fmla="*/ 3454240 w 4779369"/>
              <a:gd name="connsiteY14-354" fmla="*/ 2587267 h 4714030"/>
              <a:gd name="connsiteX15-355" fmla="*/ 4029121 w 4779369"/>
              <a:gd name="connsiteY15-356" fmla="*/ 2685987 h 4714030"/>
              <a:gd name="connsiteX16-357" fmla="*/ 4140072 w 4779369"/>
              <a:gd name="connsiteY16-358" fmla="*/ 3557314 h 4714030"/>
              <a:gd name="connsiteX17-359" fmla="*/ 3268745 w 4779369"/>
              <a:gd name="connsiteY17-360" fmla="*/ 3668264 h 4714030"/>
              <a:gd name="connsiteX18-361" fmla="*/ 3029106 w 4779369"/>
              <a:gd name="connsiteY18-362" fmla="*/ 3136468 h 4714030"/>
              <a:gd name="connsiteX19-363" fmla="*/ 3040867 w 4779369"/>
              <a:gd name="connsiteY19-364" fmla="*/ 3064259 h 4714030"/>
              <a:gd name="connsiteX20-365" fmla="*/ 3024015 w 4779369"/>
              <a:gd name="connsiteY20-366" fmla="*/ 3025265 h 4714030"/>
              <a:gd name="connsiteX21-367" fmla="*/ 2886424 w 4779369"/>
              <a:gd name="connsiteY21-368" fmla="*/ 2860950 h 4714030"/>
              <a:gd name="connsiteX22-369" fmla="*/ 2624436 w 4779369"/>
              <a:gd name="connsiteY22-370" fmla="*/ 2758262 h 4714030"/>
              <a:gd name="connsiteX23-371" fmla="*/ 2608775 w 4779369"/>
              <a:gd name="connsiteY23-372" fmla="*/ 2758435 h 4714030"/>
              <a:gd name="connsiteX24-373" fmla="*/ 2598603 w 4779369"/>
              <a:gd name="connsiteY24-374" fmla="*/ 2768115 h 4714030"/>
              <a:gd name="connsiteX25-375" fmla="*/ 2138389 w 4779369"/>
              <a:gd name="connsiteY25-376" fmla="*/ 3042691 h 4714030"/>
              <a:gd name="connsiteX26-377" fmla="*/ 2080005 w 4779369"/>
              <a:gd name="connsiteY26-378" fmla="*/ 3062295 h 4714030"/>
              <a:gd name="connsiteX27-379" fmla="*/ 2075740 w 4779369"/>
              <a:gd name="connsiteY27-380" fmla="*/ 3101544 h 4714030"/>
              <a:gd name="connsiteX28-381" fmla="*/ 2091557 w 4779369"/>
              <a:gd name="connsiteY28-382" fmla="*/ 3245802 h 4714030"/>
              <a:gd name="connsiteX29-383" fmla="*/ 2235869 w 4779369"/>
              <a:gd name="connsiteY29-384" fmla="*/ 3487372 h 4714030"/>
              <a:gd name="connsiteX30-385" fmla="*/ 2246040 w 4779369"/>
              <a:gd name="connsiteY30-386" fmla="*/ 3495068 h 4714030"/>
              <a:gd name="connsiteX31-387" fmla="*/ 2353186 w 4779369"/>
              <a:gd name="connsiteY31-388" fmla="*/ 3535124 h 4714030"/>
              <a:gd name="connsiteX32-389" fmla="*/ 2459892 w 4779369"/>
              <a:gd name="connsiteY32-390" fmla="*/ 3601767 h 4714030"/>
              <a:gd name="connsiteX33-391" fmla="*/ 2570842 w 4779369"/>
              <a:gd name="connsiteY33-392" fmla="*/ 4473093 h 4714030"/>
              <a:gd name="connsiteX34-393" fmla="*/ 1699516 w 4779369"/>
              <a:gd name="connsiteY34-394" fmla="*/ 4584044 h 4714030"/>
              <a:gd name="connsiteX35-395" fmla="*/ 1588565 w 4779369"/>
              <a:gd name="connsiteY35-396" fmla="*/ 3712718 h 4714030"/>
              <a:gd name="connsiteX36-397" fmla="*/ 1634920 w 4779369"/>
              <a:gd name="connsiteY36-398" fmla="*/ 3663870 h 4714030"/>
              <a:gd name="connsiteX37-399" fmla="*/ 1645376 w 4779369"/>
              <a:gd name="connsiteY37-400" fmla="*/ 3640232 h 4714030"/>
              <a:gd name="connsiteX38-401" fmla="*/ 1654346 w 4779369"/>
              <a:gd name="connsiteY38-402" fmla="*/ 3358982 h 4714030"/>
              <a:gd name="connsiteX39-403" fmla="*/ 1557620 w 4779369"/>
              <a:gd name="connsiteY39-404" fmla="*/ 3167736 h 4714030"/>
              <a:gd name="connsiteX40-405" fmla="*/ 1536748 w 4779369"/>
              <a:gd name="connsiteY40-406" fmla="*/ 3145662 h 4714030"/>
              <a:gd name="connsiteX41-407" fmla="*/ 1489568 w 4779369"/>
              <a:gd name="connsiteY41-408" fmla="*/ 3145159 h 4714030"/>
              <a:gd name="connsiteX42-409" fmla="*/ 610434 w 4779369"/>
              <a:gd name="connsiteY42-410" fmla="*/ 2818009 h 4714030"/>
              <a:gd name="connsiteX43-411" fmla="*/ 329331 w 4779369"/>
              <a:gd name="connsiteY43-412" fmla="*/ 610434 h 4714030"/>
              <a:gd name="connsiteX44-413" fmla="*/ 2536907 w 4779369"/>
              <a:gd name="connsiteY44-414" fmla="*/ 329331 h 4714030"/>
              <a:gd name="connsiteX45-415" fmla="*/ 3068123 w 4779369"/>
              <a:gd name="connsiteY45-416" fmla="*/ 1080399 h 4714030"/>
              <a:gd name="connsiteX46-417" fmla="*/ 3127186 w 4779369"/>
              <a:gd name="connsiteY46-418" fmla="*/ 1193698 h 4714030"/>
              <a:gd name="connsiteX47-419" fmla="*/ 3336570 w 4779369"/>
              <a:gd name="connsiteY47-420" fmla="*/ 1239409 h 4714030"/>
              <a:gd name="connsiteX48-421" fmla="*/ 3545953 w 4779369"/>
              <a:gd name="connsiteY48-422" fmla="*/ 1193698 h 4714030"/>
              <a:gd name="connsiteX49-423" fmla="*/ 3604045 w 4779369"/>
              <a:gd name="connsiteY49-424" fmla="*/ 1161650 h 4714030"/>
              <a:gd name="connsiteX50-425" fmla="*/ 3667106 w 4779369"/>
              <a:gd name="connsiteY50-426" fmla="*/ 1060681 h 4714030"/>
              <a:gd name="connsiteX51-427" fmla="*/ 4538432 w 4779369"/>
              <a:gd name="connsiteY51-428" fmla="*/ 949730 h 4714030"/>
              <a:gd name="connsiteX0-429" fmla="*/ 4538432 w 4779369"/>
              <a:gd name="connsiteY0-430" fmla="*/ 949730 h 4714030"/>
              <a:gd name="connsiteX1-431" fmla="*/ 4649383 w 4779369"/>
              <a:gd name="connsiteY1-432" fmla="*/ 1821057 h 4714030"/>
              <a:gd name="connsiteX2-433" fmla="*/ 3778057 w 4779369"/>
              <a:gd name="connsiteY2-434" fmla="*/ 1932008 h 4714030"/>
              <a:gd name="connsiteX3-435" fmla="*/ 3686799 w 4779369"/>
              <a:gd name="connsiteY3-436" fmla="*/ 1845408 h 4714030"/>
              <a:gd name="connsiteX4-437" fmla="*/ 3606598 w 4779369"/>
              <a:gd name="connsiteY4-438" fmla="*/ 1770199 h 4714030"/>
              <a:gd name="connsiteX5-439" fmla="*/ 3336570 w 4779369"/>
              <a:gd name="connsiteY5-440" fmla="*/ 1691032 h 4714030"/>
              <a:gd name="connsiteX6-441" fmla="*/ 3192952 w 4779369"/>
              <a:gd name="connsiteY6-442" fmla="*/ 1711872 h 4714030"/>
              <a:gd name="connsiteX7-443" fmla="*/ 3126960 w 4779369"/>
              <a:gd name="connsiteY7-444" fmla="*/ 1827523 h 4714030"/>
              <a:gd name="connsiteX8-445" fmla="*/ 3048503 w 4779369"/>
              <a:gd name="connsiteY8-446" fmla="*/ 2123573 h 4714030"/>
              <a:gd name="connsiteX9-447" fmla="*/ 2992344 w 4779369"/>
              <a:gd name="connsiteY9-448" fmla="*/ 2253828 h 4714030"/>
              <a:gd name="connsiteX10-449" fmla="*/ 2997806 w 4779369"/>
              <a:gd name="connsiteY10-450" fmla="*/ 2275931 h 4714030"/>
              <a:gd name="connsiteX11-451" fmla="*/ 3162873 w 4779369"/>
              <a:gd name="connsiteY11-452" fmla="*/ 2503824 h 4714030"/>
              <a:gd name="connsiteX12-453" fmla="*/ 3356427 w 4779369"/>
              <a:gd name="connsiteY12-454" fmla="*/ 2595846 h 4714030"/>
              <a:gd name="connsiteX13-455" fmla="*/ 3414277 w 4779369"/>
              <a:gd name="connsiteY13-456" fmla="*/ 2604863 h 4714030"/>
              <a:gd name="connsiteX14-457" fmla="*/ 3454240 w 4779369"/>
              <a:gd name="connsiteY14-458" fmla="*/ 2587267 h 4714030"/>
              <a:gd name="connsiteX15-459" fmla="*/ 4029121 w 4779369"/>
              <a:gd name="connsiteY15-460" fmla="*/ 2685987 h 4714030"/>
              <a:gd name="connsiteX16-461" fmla="*/ 4140072 w 4779369"/>
              <a:gd name="connsiteY16-462" fmla="*/ 3557314 h 4714030"/>
              <a:gd name="connsiteX17-463" fmla="*/ 3268745 w 4779369"/>
              <a:gd name="connsiteY17-464" fmla="*/ 3668264 h 4714030"/>
              <a:gd name="connsiteX18-465" fmla="*/ 3029106 w 4779369"/>
              <a:gd name="connsiteY18-466" fmla="*/ 3136468 h 4714030"/>
              <a:gd name="connsiteX19-467" fmla="*/ 3040867 w 4779369"/>
              <a:gd name="connsiteY19-468" fmla="*/ 3064259 h 4714030"/>
              <a:gd name="connsiteX20-469" fmla="*/ 3024015 w 4779369"/>
              <a:gd name="connsiteY20-470" fmla="*/ 3025265 h 4714030"/>
              <a:gd name="connsiteX21-471" fmla="*/ 2886424 w 4779369"/>
              <a:gd name="connsiteY21-472" fmla="*/ 2860950 h 4714030"/>
              <a:gd name="connsiteX22-473" fmla="*/ 2624436 w 4779369"/>
              <a:gd name="connsiteY22-474" fmla="*/ 2758262 h 4714030"/>
              <a:gd name="connsiteX23-475" fmla="*/ 2608775 w 4779369"/>
              <a:gd name="connsiteY23-476" fmla="*/ 2758435 h 4714030"/>
              <a:gd name="connsiteX24-477" fmla="*/ 2598603 w 4779369"/>
              <a:gd name="connsiteY24-478" fmla="*/ 2768115 h 4714030"/>
              <a:gd name="connsiteX25-479" fmla="*/ 2138389 w 4779369"/>
              <a:gd name="connsiteY25-480" fmla="*/ 3042691 h 4714030"/>
              <a:gd name="connsiteX26-481" fmla="*/ 2080005 w 4779369"/>
              <a:gd name="connsiteY26-482" fmla="*/ 3062295 h 4714030"/>
              <a:gd name="connsiteX27-483" fmla="*/ 2075740 w 4779369"/>
              <a:gd name="connsiteY27-484" fmla="*/ 3101544 h 4714030"/>
              <a:gd name="connsiteX28-485" fmla="*/ 2091557 w 4779369"/>
              <a:gd name="connsiteY28-486" fmla="*/ 3245802 h 4714030"/>
              <a:gd name="connsiteX29-487" fmla="*/ 2235869 w 4779369"/>
              <a:gd name="connsiteY29-488" fmla="*/ 3487372 h 4714030"/>
              <a:gd name="connsiteX30-489" fmla="*/ 2246040 w 4779369"/>
              <a:gd name="connsiteY30-490" fmla="*/ 3495068 h 4714030"/>
              <a:gd name="connsiteX31-491" fmla="*/ 2353186 w 4779369"/>
              <a:gd name="connsiteY31-492" fmla="*/ 3535124 h 4714030"/>
              <a:gd name="connsiteX32-493" fmla="*/ 2459892 w 4779369"/>
              <a:gd name="connsiteY32-494" fmla="*/ 3601767 h 4714030"/>
              <a:gd name="connsiteX33-495" fmla="*/ 2570842 w 4779369"/>
              <a:gd name="connsiteY33-496" fmla="*/ 4473093 h 4714030"/>
              <a:gd name="connsiteX34-497" fmla="*/ 1699516 w 4779369"/>
              <a:gd name="connsiteY34-498" fmla="*/ 4584044 h 4714030"/>
              <a:gd name="connsiteX35-499" fmla="*/ 1588565 w 4779369"/>
              <a:gd name="connsiteY35-500" fmla="*/ 3712718 h 4714030"/>
              <a:gd name="connsiteX36-501" fmla="*/ 1634920 w 4779369"/>
              <a:gd name="connsiteY36-502" fmla="*/ 3663870 h 4714030"/>
              <a:gd name="connsiteX37-503" fmla="*/ 1645376 w 4779369"/>
              <a:gd name="connsiteY37-504" fmla="*/ 3640232 h 4714030"/>
              <a:gd name="connsiteX38-505" fmla="*/ 1654346 w 4779369"/>
              <a:gd name="connsiteY38-506" fmla="*/ 3358982 h 4714030"/>
              <a:gd name="connsiteX39-507" fmla="*/ 1557620 w 4779369"/>
              <a:gd name="connsiteY39-508" fmla="*/ 3167736 h 4714030"/>
              <a:gd name="connsiteX40-509" fmla="*/ 1536748 w 4779369"/>
              <a:gd name="connsiteY40-510" fmla="*/ 3145662 h 4714030"/>
              <a:gd name="connsiteX41-511" fmla="*/ 1489568 w 4779369"/>
              <a:gd name="connsiteY41-512" fmla="*/ 3145159 h 4714030"/>
              <a:gd name="connsiteX42-513" fmla="*/ 610434 w 4779369"/>
              <a:gd name="connsiteY42-514" fmla="*/ 2818009 h 4714030"/>
              <a:gd name="connsiteX43-515" fmla="*/ 329331 w 4779369"/>
              <a:gd name="connsiteY43-516" fmla="*/ 610434 h 4714030"/>
              <a:gd name="connsiteX44-517" fmla="*/ 2536907 w 4779369"/>
              <a:gd name="connsiteY44-518" fmla="*/ 329331 h 4714030"/>
              <a:gd name="connsiteX45-519" fmla="*/ 3068123 w 4779369"/>
              <a:gd name="connsiteY45-520" fmla="*/ 1080399 h 4714030"/>
              <a:gd name="connsiteX46-521" fmla="*/ 3127186 w 4779369"/>
              <a:gd name="connsiteY46-522" fmla="*/ 1193698 h 4714030"/>
              <a:gd name="connsiteX47-523" fmla="*/ 3336570 w 4779369"/>
              <a:gd name="connsiteY47-524" fmla="*/ 1239409 h 4714030"/>
              <a:gd name="connsiteX48-525" fmla="*/ 3545953 w 4779369"/>
              <a:gd name="connsiteY48-526" fmla="*/ 1193698 h 4714030"/>
              <a:gd name="connsiteX49-527" fmla="*/ 3667106 w 4779369"/>
              <a:gd name="connsiteY49-528" fmla="*/ 1060681 h 4714030"/>
              <a:gd name="connsiteX50-529" fmla="*/ 4538432 w 4779369"/>
              <a:gd name="connsiteY50-530" fmla="*/ 949730 h 4714030"/>
              <a:gd name="connsiteX0-531" fmla="*/ 4538432 w 4779369"/>
              <a:gd name="connsiteY0-532" fmla="*/ 949730 h 4714030"/>
              <a:gd name="connsiteX1-533" fmla="*/ 4649383 w 4779369"/>
              <a:gd name="connsiteY1-534" fmla="*/ 1821057 h 4714030"/>
              <a:gd name="connsiteX2-535" fmla="*/ 3778057 w 4779369"/>
              <a:gd name="connsiteY2-536" fmla="*/ 1932008 h 4714030"/>
              <a:gd name="connsiteX3-537" fmla="*/ 3686799 w 4779369"/>
              <a:gd name="connsiteY3-538" fmla="*/ 1845408 h 4714030"/>
              <a:gd name="connsiteX4-539" fmla="*/ 3606598 w 4779369"/>
              <a:gd name="connsiteY4-540" fmla="*/ 1770199 h 4714030"/>
              <a:gd name="connsiteX5-541" fmla="*/ 3336570 w 4779369"/>
              <a:gd name="connsiteY5-542" fmla="*/ 1691032 h 4714030"/>
              <a:gd name="connsiteX6-543" fmla="*/ 3192952 w 4779369"/>
              <a:gd name="connsiteY6-544" fmla="*/ 1711872 h 4714030"/>
              <a:gd name="connsiteX7-545" fmla="*/ 3126960 w 4779369"/>
              <a:gd name="connsiteY7-546" fmla="*/ 1827523 h 4714030"/>
              <a:gd name="connsiteX8-547" fmla="*/ 3048503 w 4779369"/>
              <a:gd name="connsiteY8-548" fmla="*/ 2123573 h 4714030"/>
              <a:gd name="connsiteX9-549" fmla="*/ 2992344 w 4779369"/>
              <a:gd name="connsiteY9-550" fmla="*/ 2253828 h 4714030"/>
              <a:gd name="connsiteX10-551" fmla="*/ 2997806 w 4779369"/>
              <a:gd name="connsiteY10-552" fmla="*/ 2275931 h 4714030"/>
              <a:gd name="connsiteX11-553" fmla="*/ 3162873 w 4779369"/>
              <a:gd name="connsiteY11-554" fmla="*/ 2503824 h 4714030"/>
              <a:gd name="connsiteX12-555" fmla="*/ 3356427 w 4779369"/>
              <a:gd name="connsiteY12-556" fmla="*/ 2595846 h 4714030"/>
              <a:gd name="connsiteX13-557" fmla="*/ 3414277 w 4779369"/>
              <a:gd name="connsiteY13-558" fmla="*/ 2604863 h 4714030"/>
              <a:gd name="connsiteX14-559" fmla="*/ 3454240 w 4779369"/>
              <a:gd name="connsiteY14-560" fmla="*/ 2587267 h 4714030"/>
              <a:gd name="connsiteX15-561" fmla="*/ 4029121 w 4779369"/>
              <a:gd name="connsiteY15-562" fmla="*/ 2685987 h 4714030"/>
              <a:gd name="connsiteX16-563" fmla="*/ 4140072 w 4779369"/>
              <a:gd name="connsiteY16-564" fmla="*/ 3557314 h 4714030"/>
              <a:gd name="connsiteX17-565" fmla="*/ 3268745 w 4779369"/>
              <a:gd name="connsiteY17-566" fmla="*/ 3668264 h 4714030"/>
              <a:gd name="connsiteX18-567" fmla="*/ 3029106 w 4779369"/>
              <a:gd name="connsiteY18-568" fmla="*/ 3136468 h 4714030"/>
              <a:gd name="connsiteX19-569" fmla="*/ 3024015 w 4779369"/>
              <a:gd name="connsiteY19-570" fmla="*/ 3025265 h 4714030"/>
              <a:gd name="connsiteX20-571" fmla="*/ 2886424 w 4779369"/>
              <a:gd name="connsiteY20-572" fmla="*/ 2860950 h 4714030"/>
              <a:gd name="connsiteX21-573" fmla="*/ 2624436 w 4779369"/>
              <a:gd name="connsiteY21-574" fmla="*/ 2758262 h 4714030"/>
              <a:gd name="connsiteX22-575" fmla="*/ 2608775 w 4779369"/>
              <a:gd name="connsiteY22-576" fmla="*/ 2758435 h 4714030"/>
              <a:gd name="connsiteX23-577" fmla="*/ 2598603 w 4779369"/>
              <a:gd name="connsiteY23-578" fmla="*/ 2768115 h 4714030"/>
              <a:gd name="connsiteX24-579" fmla="*/ 2138389 w 4779369"/>
              <a:gd name="connsiteY24-580" fmla="*/ 3042691 h 4714030"/>
              <a:gd name="connsiteX25-581" fmla="*/ 2080005 w 4779369"/>
              <a:gd name="connsiteY25-582" fmla="*/ 3062295 h 4714030"/>
              <a:gd name="connsiteX26-583" fmla="*/ 2075740 w 4779369"/>
              <a:gd name="connsiteY26-584" fmla="*/ 3101544 h 4714030"/>
              <a:gd name="connsiteX27-585" fmla="*/ 2091557 w 4779369"/>
              <a:gd name="connsiteY27-586" fmla="*/ 3245802 h 4714030"/>
              <a:gd name="connsiteX28-587" fmla="*/ 2235869 w 4779369"/>
              <a:gd name="connsiteY28-588" fmla="*/ 3487372 h 4714030"/>
              <a:gd name="connsiteX29-589" fmla="*/ 2246040 w 4779369"/>
              <a:gd name="connsiteY29-590" fmla="*/ 3495068 h 4714030"/>
              <a:gd name="connsiteX30-591" fmla="*/ 2353186 w 4779369"/>
              <a:gd name="connsiteY30-592" fmla="*/ 3535124 h 4714030"/>
              <a:gd name="connsiteX31-593" fmla="*/ 2459892 w 4779369"/>
              <a:gd name="connsiteY31-594" fmla="*/ 3601767 h 4714030"/>
              <a:gd name="connsiteX32-595" fmla="*/ 2570842 w 4779369"/>
              <a:gd name="connsiteY32-596" fmla="*/ 4473093 h 4714030"/>
              <a:gd name="connsiteX33-597" fmla="*/ 1699516 w 4779369"/>
              <a:gd name="connsiteY33-598" fmla="*/ 4584044 h 4714030"/>
              <a:gd name="connsiteX34-599" fmla="*/ 1588565 w 4779369"/>
              <a:gd name="connsiteY34-600" fmla="*/ 3712718 h 4714030"/>
              <a:gd name="connsiteX35-601" fmla="*/ 1634920 w 4779369"/>
              <a:gd name="connsiteY35-602" fmla="*/ 3663870 h 4714030"/>
              <a:gd name="connsiteX36-603" fmla="*/ 1645376 w 4779369"/>
              <a:gd name="connsiteY36-604" fmla="*/ 3640232 h 4714030"/>
              <a:gd name="connsiteX37-605" fmla="*/ 1654346 w 4779369"/>
              <a:gd name="connsiteY37-606" fmla="*/ 3358982 h 4714030"/>
              <a:gd name="connsiteX38-607" fmla="*/ 1557620 w 4779369"/>
              <a:gd name="connsiteY38-608" fmla="*/ 3167736 h 4714030"/>
              <a:gd name="connsiteX39-609" fmla="*/ 1536748 w 4779369"/>
              <a:gd name="connsiteY39-610" fmla="*/ 3145662 h 4714030"/>
              <a:gd name="connsiteX40-611" fmla="*/ 1489568 w 4779369"/>
              <a:gd name="connsiteY40-612" fmla="*/ 3145159 h 4714030"/>
              <a:gd name="connsiteX41-613" fmla="*/ 610434 w 4779369"/>
              <a:gd name="connsiteY41-614" fmla="*/ 2818009 h 4714030"/>
              <a:gd name="connsiteX42-615" fmla="*/ 329331 w 4779369"/>
              <a:gd name="connsiteY42-616" fmla="*/ 610434 h 4714030"/>
              <a:gd name="connsiteX43-617" fmla="*/ 2536907 w 4779369"/>
              <a:gd name="connsiteY43-618" fmla="*/ 329331 h 4714030"/>
              <a:gd name="connsiteX44-619" fmla="*/ 3068123 w 4779369"/>
              <a:gd name="connsiteY44-620" fmla="*/ 1080399 h 4714030"/>
              <a:gd name="connsiteX45-621" fmla="*/ 3127186 w 4779369"/>
              <a:gd name="connsiteY45-622" fmla="*/ 1193698 h 4714030"/>
              <a:gd name="connsiteX46-623" fmla="*/ 3336570 w 4779369"/>
              <a:gd name="connsiteY46-624" fmla="*/ 1239409 h 4714030"/>
              <a:gd name="connsiteX47-625" fmla="*/ 3545953 w 4779369"/>
              <a:gd name="connsiteY47-626" fmla="*/ 1193698 h 4714030"/>
              <a:gd name="connsiteX48-627" fmla="*/ 3667106 w 4779369"/>
              <a:gd name="connsiteY48-628" fmla="*/ 1060681 h 4714030"/>
              <a:gd name="connsiteX49-629" fmla="*/ 4538432 w 4779369"/>
              <a:gd name="connsiteY49-630" fmla="*/ 949730 h 4714030"/>
              <a:gd name="connsiteX0-631" fmla="*/ 4538432 w 4779369"/>
              <a:gd name="connsiteY0-632" fmla="*/ 949730 h 4714030"/>
              <a:gd name="connsiteX1-633" fmla="*/ 4649383 w 4779369"/>
              <a:gd name="connsiteY1-634" fmla="*/ 1821057 h 4714030"/>
              <a:gd name="connsiteX2-635" fmla="*/ 3778057 w 4779369"/>
              <a:gd name="connsiteY2-636" fmla="*/ 1932008 h 4714030"/>
              <a:gd name="connsiteX3-637" fmla="*/ 3686799 w 4779369"/>
              <a:gd name="connsiteY3-638" fmla="*/ 1845408 h 4714030"/>
              <a:gd name="connsiteX4-639" fmla="*/ 3606598 w 4779369"/>
              <a:gd name="connsiteY4-640" fmla="*/ 1770199 h 4714030"/>
              <a:gd name="connsiteX5-641" fmla="*/ 3336570 w 4779369"/>
              <a:gd name="connsiteY5-642" fmla="*/ 1691032 h 4714030"/>
              <a:gd name="connsiteX6-643" fmla="*/ 3192952 w 4779369"/>
              <a:gd name="connsiteY6-644" fmla="*/ 1711872 h 4714030"/>
              <a:gd name="connsiteX7-645" fmla="*/ 3126960 w 4779369"/>
              <a:gd name="connsiteY7-646" fmla="*/ 1827523 h 4714030"/>
              <a:gd name="connsiteX8-647" fmla="*/ 3048503 w 4779369"/>
              <a:gd name="connsiteY8-648" fmla="*/ 2123573 h 4714030"/>
              <a:gd name="connsiteX9-649" fmla="*/ 2992344 w 4779369"/>
              <a:gd name="connsiteY9-650" fmla="*/ 2253828 h 4714030"/>
              <a:gd name="connsiteX10-651" fmla="*/ 2997806 w 4779369"/>
              <a:gd name="connsiteY10-652" fmla="*/ 2275931 h 4714030"/>
              <a:gd name="connsiteX11-653" fmla="*/ 3162873 w 4779369"/>
              <a:gd name="connsiteY11-654" fmla="*/ 2503824 h 4714030"/>
              <a:gd name="connsiteX12-655" fmla="*/ 3356427 w 4779369"/>
              <a:gd name="connsiteY12-656" fmla="*/ 2595846 h 4714030"/>
              <a:gd name="connsiteX13-657" fmla="*/ 3454240 w 4779369"/>
              <a:gd name="connsiteY13-658" fmla="*/ 2587267 h 4714030"/>
              <a:gd name="connsiteX14-659" fmla="*/ 4029121 w 4779369"/>
              <a:gd name="connsiteY14-660" fmla="*/ 2685987 h 4714030"/>
              <a:gd name="connsiteX15-661" fmla="*/ 4140072 w 4779369"/>
              <a:gd name="connsiteY15-662" fmla="*/ 3557314 h 4714030"/>
              <a:gd name="connsiteX16-663" fmla="*/ 3268745 w 4779369"/>
              <a:gd name="connsiteY16-664" fmla="*/ 3668264 h 4714030"/>
              <a:gd name="connsiteX17-665" fmla="*/ 3029106 w 4779369"/>
              <a:gd name="connsiteY17-666" fmla="*/ 3136468 h 4714030"/>
              <a:gd name="connsiteX18-667" fmla="*/ 3024015 w 4779369"/>
              <a:gd name="connsiteY18-668" fmla="*/ 3025265 h 4714030"/>
              <a:gd name="connsiteX19-669" fmla="*/ 2886424 w 4779369"/>
              <a:gd name="connsiteY19-670" fmla="*/ 2860950 h 4714030"/>
              <a:gd name="connsiteX20-671" fmla="*/ 2624436 w 4779369"/>
              <a:gd name="connsiteY20-672" fmla="*/ 2758262 h 4714030"/>
              <a:gd name="connsiteX21-673" fmla="*/ 2608775 w 4779369"/>
              <a:gd name="connsiteY21-674" fmla="*/ 2758435 h 4714030"/>
              <a:gd name="connsiteX22-675" fmla="*/ 2598603 w 4779369"/>
              <a:gd name="connsiteY22-676" fmla="*/ 2768115 h 4714030"/>
              <a:gd name="connsiteX23-677" fmla="*/ 2138389 w 4779369"/>
              <a:gd name="connsiteY23-678" fmla="*/ 3042691 h 4714030"/>
              <a:gd name="connsiteX24-679" fmla="*/ 2080005 w 4779369"/>
              <a:gd name="connsiteY24-680" fmla="*/ 3062295 h 4714030"/>
              <a:gd name="connsiteX25-681" fmla="*/ 2075740 w 4779369"/>
              <a:gd name="connsiteY25-682" fmla="*/ 3101544 h 4714030"/>
              <a:gd name="connsiteX26-683" fmla="*/ 2091557 w 4779369"/>
              <a:gd name="connsiteY26-684" fmla="*/ 3245802 h 4714030"/>
              <a:gd name="connsiteX27-685" fmla="*/ 2235869 w 4779369"/>
              <a:gd name="connsiteY27-686" fmla="*/ 3487372 h 4714030"/>
              <a:gd name="connsiteX28-687" fmla="*/ 2246040 w 4779369"/>
              <a:gd name="connsiteY28-688" fmla="*/ 3495068 h 4714030"/>
              <a:gd name="connsiteX29-689" fmla="*/ 2353186 w 4779369"/>
              <a:gd name="connsiteY29-690" fmla="*/ 3535124 h 4714030"/>
              <a:gd name="connsiteX30-691" fmla="*/ 2459892 w 4779369"/>
              <a:gd name="connsiteY30-692" fmla="*/ 3601767 h 4714030"/>
              <a:gd name="connsiteX31-693" fmla="*/ 2570842 w 4779369"/>
              <a:gd name="connsiteY31-694" fmla="*/ 4473093 h 4714030"/>
              <a:gd name="connsiteX32-695" fmla="*/ 1699516 w 4779369"/>
              <a:gd name="connsiteY32-696" fmla="*/ 4584044 h 4714030"/>
              <a:gd name="connsiteX33-697" fmla="*/ 1588565 w 4779369"/>
              <a:gd name="connsiteY33-698" fmla="*/ 3712718 h 4714030"/>
              <a:gd name="connsiteX34-699" fmla="*/ 1634920 w 4779369"/>
              <a:gd name="connsiteY34-700" fmla="*/ 3663870 h 4714030"/>
              <a:gd name="connsiteX35-701" fmla="*/ 1645376 w 4779369"/>
              <a:gd name="connsiteY35-702" fmla="*/ 3640232 h 4714030"/>
              <a:gd name="connsiteX36-703" fmla="*/ 1654346 w 4779369"/>
              <a:gd name="connsiteY36-704" fmla="*/ 3358982 h 4714030"/>
              <a:gd name="connsiteX37-705" fmla="*/ 1557620 w 4779369"/>
              <a:gd name="connsiteY37-706" fmla="*/ 3167736 h 4714030"/>
              <a:gd name="connsiteX38-707" fmla="*/ 1536748 w 4779369"/>
              <a:gd name="connsiteY38-708" fmla="*/ 3145662 h 4714030"/>
              <a:gd name="connsiteX39-709" fmla="*/ 1489568 w 4779369"/>
              <a:gd name="connsiteY39-710" fmla="*/ 3145159 h 4714030"/>
              <a:gd name="connsiteX40-711" fmla="*/ 610434 w 4779369"/>
              <a:gd name="connsiteY40-712" fmla="*/ 2818009 h 4714030"/>
              <a:gd name="connsiteX41-713" fmla="*/ 329331 w 4779369"/>
              <a:gd name="connsiteY41-714" fmla="*/ 610434 h 4714030"/>
              <a:gd name="connsiteX42-715" fmla="*/ 2536907 w 4779369"/>
              <a:gd name="connsiteY42-716" fmla="*/ 329331 h 4714030"/>
              <a:gd name="connsiteX43-717" fmla="*/ 3068123 w 4779369"/>
              <a:gd name="connsiteY43-718" fmla="*/ 1080399 h 4714030"/>
              <a:gd name="connsiteX44-719" fmla="*/ 3127186 w 4779369"/>
              <a:gd name="connsiteY44-720" fmla="*/ 1193698 h 4714030"/>
              <a:gd name="connsiteX45-721" fmla="*/ 3336570 w 4779369"/>
              <a:gd name="connsiteY45-722" fmla="*/ 1239409 h 4714030"/>
              <a:gd name="connsiteX46-723" fmla="*/ 3545953 w 4779369"/>
              <a:gd name="connsiteY46-724" fmla="*/ 1193698 h 4714030"/>
              <a:gd name="connsiteX47-725" fmla="*/ 3667106 w 4779369"/>
              <a:gd name="connsiteY47-726" fmla="*/ 1060681 h 4714030"/>
              <a:gd name="connsiteX48-727" fmla="*/ 4538432 w 4779369"/>
              <a:gd name="connsiteY48-728" fmla="*/ 949730 h 4714030"/>
              <a:gd name="connsiteX0-729" fmla="*/ 4538432 w 4779369"/>
              <a:gd name="connsiteY0-730" fmla="*/ 949730 h 4714030"/>
              <a:gd name="connsiteX1-731" fmla="*/ 4649383 w 4779369"/>
              <a:gd name="connsiteY1-732" fmla="*/ 1821057 h 4714030"/>
              <a:gd name="connsiteX2-733" fmla="*/ 3778057 w 4779369"/>
              <a:gd name="connsiteY2-734" fmla="*/ 1932008 h 4714030"/>
              <a:gd name="connsiteX3-735" fmla="*/ 3686799 w 4779369"/>
              <a:gd name="connsiteY3-736" fmla="*/ 1845408 h 4714030"/>
              <a:gd name="connsiteX4-737" fmla="*/ 3606598 w 4779369"/>
              <a:gd name="connsiteY4-738" fmla="*/ 1770199 h 4714030"/>
              <a:gd name="connsiteX5-739" fmla="*/ 3336570 w 4779369"/>
              <a:gd name="connsiteY5-740" fmla="*/ 1691032 h 4714030"/>
              <a:gd name="connsiteX6-741" fmla="*/ 3192952 w 4779369"/>
              <a:gd name="connsiteY6-742" fmla="*/ 1711872 h 4714030"/>
              <a:gd name="connsiteX7-743" fmla="*/ 3126960 w 4779369"/>
              <a:gd name="connsiteY7-744" fmla="*/ 1827523 h 4714030"/>
              <a:gd name="connsiteX8-745" fmla="*/ 3048503 w 4779369"/>
              <a:gd name="connsiteY8-746" fmla="*/ 2123573 h 4714030"/>
              <a:gd name="connsiteX9-747" fmla="*/ 2997806 w 4779369"/>
              <a:gd name="connsiteY9-748" fmla="*/ 2275931 h 4714030"/>
              <a:gd name="connsiteX10-749" fmla="*/ 3162873 w 4779369"/>
              <a:gd name="connsiteY10-750" fmla="*/ 2503824 h 4714030"/>
              <a:gd name="connsiteX11-751" fmla="*/ 3356427 w 4779369"/>
              <a:gd name="connsiteY11-752" fmla="*/ 2595846 h 4714030"/>
              <a:gd name="connsiteX12-753" fmla="*/ 3454240 w 4779369"/>
              <a:gd name="connsiteY12-754" fmla="*/ 2587267 h 4714030"/>
              <a:gd name="connsiteX13-755" fmla="*/ 4029121 w 4779369"/>
              <a:gd name="connsiteY13-756" fmla="*/ 2685987 h 4714030"/>
              <a:gd name="connsiteX14-757" fmla="*/ 4140072 w 4779369"/>
              <a:gd name="connsiteY14-758" fmla="*/ 3557314 h 4714030"/>
              <a:gd name="connsiteX15-759" fmla="*/ 3268745 w 4779369"/>
              <a:gd name="connsiteY15-760" fmla="*/ 3668264 h 4714030"/>
              <a:gd name="connsiteX16-761" fmla="*/ 3029106 w 4779369"/>
              <a:gd name="connsiteY16-762" fmla="*/ 3136468 h 4714030"/>
              <a:gd name="connsiteX17-763" fmla="*/ 3024015 w 4779369"/>
              <a:gd name="connsiteY17-764" fmla="*/ 3025265 h 4714030"/>
              <a:gd name="connsiteX18-765" fmla="*/ 2886424 w 4779369"/>
              <a:gd name="connsiteY18-766" fmla="*/ 2860950 h 4714030"/>
              <a:gd name="connsiteX19-767" fmla="*/ 2624436 w 4779369"/>
              <a:gd name="connsiteY19-768" fmla="*/ 2758262 h 4714030"/>
              <a:gd name="connsiteX20-769" fmla="*/ 2608775 w 4779369"/>
              <a:gd name="connsiteY20-770" fmla="*/ 2758435 h 4714030"/>
              <a:gd name="connsiteX21-771" fmla="*/ 2598603 w 4779369"/>
              <a:gd name="connsiteY21-772" fmla="*/ 2768115 h 4714030"/>
              <a:gd name="connsiteX22-773" fmla="*/ 2138389 w 4779369"/>
              <a:gd name="connsiteY22-774" fmla="*/ 3042691 h 4714030"/>
              <a:gd name="connsiteX23-775" fmla="*/ 2080005 w 4779369"/>
              <a:gd name="connsiteY23-776" fmla="*/ 3062295 h 4714030"/>
              <a:gd name="connsiteX24-777" fmla="*/ 2075740 w 4779369"/>
              <a:gd name="connsiteY24-778" fmla="*/ 3101544 h 4714030"/>
              <a:gd name="connsiteX25-779" fmla="*/ 2091557 w 4779369"/>
              <a:gd name="connsiteY25-780" fmla="*/ 3245802 h 4714030"/>
              <a:gd name="connsiteX26-781" fmla="*/ 2235869 w 4779369"/>
              <a:gd name="connsiteY26-782" fmla="*/ 3487372 h 4714030"/>
              <a:gd name="connsiteX27-783" fmla="*/ 2246040 w 4779369"/>
              <a:gd name="connsiteY27-784" fmla="*/ 3495068 h 4714030"/>
              <a:gd name="connsiteX28-785" fmla="*/ 2353186 w 4779369"/>
              <a:gd name="connsiteY28-786" fmla="*/ 3535124 h 4714030"/>
              <a:gd name="connsiteX29-787" fmla="*/ 2459892 w 4779369"/>
              <a:gd name="connsiteY29-788" fmla="*/ 3601767 h 4714030"/>
              <a:gd name="connsiteX30-789" fmla="*/ 2570842 w 4779369"/>
              <a:gd name="connsiteY30-790" fmla="*/ 4473093 h 4714030"/>
              <a:gd name="connsiteX31-791" fmla="*/ 1699516 w 4779369"/>
              <a:gd name="connsiteY31-792" fmla="*/ 4584044 h 4714030"/>
              <a:gd name="connsiteX32-793" fmla="*/ 1588565 w 4779369"/>
              <a:gd name="connsiteY32-794" fmla="*/ 3712718 h 4714030"/>
              <a:gd name="connsiteX33-795" fmla="*/ 1634920 w 4779369"/>
              <a:gd name="connsiteY33-796" fmla="*/ 3663870 h 4714030"/>
              <a:gd name="connsiteX34-797" fmla="*/ 1645376 w 4779369"/>
              <a:gd name="connsiteY34-798" fmla="*/ 3640232 h 4714030"/>
              <a:gd name="connsiteX35-799" fmla="*/ 1654346 w 4779369"/>
              <a:gd name="connsiteY35-800" fmla="*/ 3358982 h 4714030"/>
              <a:gd name="connsiteX36-801" fmla="*/ 1557620 w 4779369"/>
              <a:gd name="connsiteY36-802" fmla="*/ 3167736 h 4714030"/>
              <a:gd name="connsiteX37-803" fmla="*/ 1536748 w 4779369"/>
              <a:gd name="connsiteY37-804" fmla="*/ 3145662 h 4714030"/>
              <a:gd name="connsiteX38-805" fmla="*/ 1489568 w 4779369"/>
              <a:gd name="connsiteY38-806" fmla="*/ 3145159 h 4714030"/>
              <a:gd name="connsiteX39-807" fmla="*/ 610434 w 4779369"/>
              <a:gd name="connsiteY39-808" fmla="*/ 2818009 h 4714030"/>
              <a:gd name="connsiteX40-809" fmla="*/ 329331 w 4779369"/>
              <a:gd name="connsiteY40-810" fmla="*/ 610434 h 4714030"/>
              <a:gd name="connsiteX41-811" fmla="*/ 2536907 w 4779369"/>
              <a:gd name="connsiteY41-812" fmla="*/ 329331 h 4714030"/>
              <a:gd name="connsiteX42-813" fmla="*/ 3068123 w 4779369"/>
              <a:gd name="connsiteY42-814" fmla="*/ 1080399 h 4714030"/>
              <a:gd name="connsiteX43-815" fmla="*/ 3127186 w 4779369"/>
              <a:gd name="connsiteY43-816" fmla="*/ 1193698 h 4714030"/>
              <a:gd name="connsiteX44-817" fmla="*/ 3336570 w 4779369"/>
              <a:gd name="connsiteY44-818" fmla="*/ 1239409 h 4714030"/>
              <a:gd name="connsiteX45-819" fmla="*/ 3545953 w 4779369"/>
              <a:gd name="connsiteY45-820" fmla="*/ 1193698 h 4714030"/>
              <a:gd name="connsiteX46-821" fmla="*/ 3667106 w 4779369"/>
              <a:gd name="connsiteY46-822" fmla="*/ 1060681 h 4714030"/>
              <a:gd name="connsiteX47-823" fmla="*/ 4538432 w 4779369"/>
              <a:gd name="connsiteY47-824" fmla="*/ 949730 h 4714030"/>
              <a:gd name="connsiteX0-825" fmla="*/ 4538432 w 4779369"/>
              <a:gd name="connsiteY0-826" fmla="*/ 949730 h 4714030"/>
              <a:gd name="connsiteX1-827" fmla="*/ 4649383 w 4779369"/>
              <a:gd name="connsiteY1-828" fmla="*/ 1821057 h 4714030"/>
              <a:gd name="connsiteX2-829" fmla="*/ 3778057 w 4779369"/>
              <a:gd name="connsiteY2-830" fmla="*/ 1932008 h 4714030"/>
              <a:gd name="connsiteX3-831" fmla="*/ 3686799 w 4779369"/>
              <a:gd name="connsiteY3-832" fmla="*/ 1845408 h 4714030"/>
              <a:gd name="connsiteX4-833" fmla="*/ 3606598 w 4779369"/>
              <a:gd name="connsiteY4-834" fmla="*/ 1770199 h 4714030"/>
              <a:gd name="connsiteX5-835" fmla="*/ 3336570 w 4779369"/>
              <a:gd name="connsiteY5-836" fmla="*/ 1691032 h 4714030"/>
              <a:gd name="connsiteX6-837" fmla="*/ 3192952 w 4779369"/>
              <a:gd name="connsiteY6-838" fmla="*/ 1711872 h 4714030"/>
              <a:gd name="connsiteX7-839" fmla="*/ 3126960 w 4779369"/>
              <a:gd name="connsiteY7-840" fmla="*/ 1827523 h 4714030"/>
              <a:gd name="connsiteX8-841" fmla="*/ 3048503 w 4779369"/>
              <a:gd name="connsiteY8-842" fmla="*/ 2123573 h 4714030"/>
              <a:gd name="connsiteX9-843" fmla="*/ 2997806 w 4779369"/>
              <a:gd name="connsiteY9-844" fmla="*/ 2275931 h 4714030"/>
              <a:gd name="connsiteX10-845" fmla="*/ 3162873 w 4779369"/>
              <a:gd name="connsiteY10-846" fmla="*/ 2503824 h 4714030"/>
              <a:gd name="connsiteX11-847" fmla="*/ 3356427 w 4779369"/>
              <a:gd name="connsiteY11-848" fmla="*/ 2595846 h 4714030"/>
              <a:gd name="connsiteX12-849" fmla="*/ 3454240 w 4779369"/>
              <a:gd name="connsiteY12-850" fmla="*/ 2587267 h 4714030"/>
              <a:gd name="connsiteX13-851" fmla="*/ 4029121 w 4779369"/>
              <a:gd name="connsiteY13-852" fmla="*/ 2685987 h 4714030"/>
              <a:gd name="connsiteX14-853" fmla="*/ 4140072 w 4779369"/>
              <a:gd name="connsiteY14-854" fmla="*/ 3557314 h 4714030"/>
              <a:gd name="connsiteX15-855" fmla="*/ 3268745 w 4779369"/>
              <a:gd name="connsiteY15-856" fmla="*/ 3668264 h 4714030"/>
              <a:gd name="connsiteX16-857" fmla="*/ 3029106 w 4779369"/>
              <a:gd name="connsiteY16-858" fmla="*/ 3136468 h 4714030"/>
              <a:gd name="connsiteX17-859" fmla="*/ 3024015 w 4779369"/>
              <a:gd name="connsiteY17-860" fmla="*/ 3025265 h 4714030"/>
              <a:gd name="connsiteX18-861" fmla="*/ 2886424 w 4779369"/>
              <a:gd name="connsiteY18-862" fmla="*/ 2860950 h 4714030"/>
              <a:gd name="connsiteX19-863" fmla="*/ 2624436 w 4779369"/>
              <a:gd name="connsiteY19-864" fmla="*/ 2758262 h 4714030"/>
              <a:gd name="connsiteX20-865" fmla="*/ 2598603 w 4779369"/>
              <a:gd name="connsiteY20-866" fmla="*/ 2768115 h 4714030"/>
              <a:gd name="connsiteX21-867" fmla="*/ 2138389 w 4779369"/>
              <a:gd name="connsiteY21-868" fmla="*/ 3042691 h 4714030"/>
              <a:gd name="connsiteX22-869" fmla="*/ 2080005 w 4779369"/>
              <a:gd name="connsiteY22-870" fmla="*/ 3062295 h 4714030"/>
              <a:gd name="connsiteX23-871" fmla="*/ 2075740 w 4779369"/>
              <a:gd name="connsiteY23-872" fmla="*/ 3101544 h 4714030"/>
              <a:gd name="connsiteX24-873" fmla="*/ 2091557 w 4779369"/>
              <a:gd name="connsiteY24-874" fmla="*/ 3245802 h 4714030"/>
              <a:gd name="connsiteX25-875" fmla="*/ 2235869 w 4779369"/>
              <a:gd name="connsiteY25-876" fmla="*/ 3487372 h 4714030"/>
              <a:gd name="connsiteX26-877" fmla="*/ 2246040 w 4779369"/>
              <a:gd name="connsiteY26-878" fmla="*/ 3495068 h 4714030"/>
              <a:gd name="connsiteX27-879" fmla="*/ 2353186 w 4779369"/>
              <a:gd name="connsiteY27-880" fmla="*/ 3535124 h 4714030"/>
              <a:gd name="connsiteX28-881" fmla="*/ 2459892 w 4779369"/>
              <a:gd name="connsiteY28-882" fmla="*/ 3601767 h 4714030"/>
              <a:gd name="connsiteX29-883" fmla="*/ 2570842 w 4779369"/>
              <a:gd name="connsiteY29-884" fmla="*/ 4473093 h 4714030"/>
              <a:gd name="connsiteX30-885" fmla="*/ 1699516 w 4779369"/>
              <a:gd name="connsiteY30-886" fmla="*/ 4584044 h 4714030"/>
              <a:gd name="connsiteX31-887" fmla="*/ 1588565 w 4779369"/>
              <a:gd name="connsiteY31-888" fmla="*/ 3712718 h 4714030"/>
              <a:gd name="connsiteX32-889" fmla="*/ 1634920 w 4779369"/>
              <a:gd name="connsiteY32-890" fmla="*/ 3663870 h 4714030"/>
              <a:gd name="connsiteX33-891" fmla="*/ 1645376 w 4779369"/>
              <a:gd name="connsiteY33-892" fmla="*/ 3640232 h 4714030"/>
              <a:gd name="connsiteX34-893" fmla="*/ 1654346 w 4779369"/>
              <a:gd name="connsiteY34-894" fmla="*/ 3358982 h 4714030"/>
              <a:gd name="connsiteX35-895" fmla="*/ 1557620 w 4779369"/>
              <a:gd name="connsiteY35-896" fmla="*/ 3167736 h 4714030"/>
              <a:gd name="connsiteX36-897" fmla="*/ 1536748 w 4779369"/>
              <a:gd name="connsiteY36-898" fmla="*/ 3145662 h 4714030"/>
              <a:gd name="connsiteX37-899" fmla="*/ 1489568 w 4779369"/>
              <a:gd name="connsiteY37-900" fmla="*/ 3145159 h 4714030"/>
              <a:gd name="connsiteX38-901" fmla="*/ 610434 w 4779369"/>
              <a:gd name="connsiteY38-902" fmla="*/ 2818009 h 4714030"/>
              <a:gd name="connsiteX39-903" fmla="*/ 329331 w 4779369"/>
              <a:gd name="connsiteY39-904" fmla="*/ 610434 h 4714030"/>
              <a:gd name="connsiteX40-905" fmla="*/ 2536907 w 4779369"/>
              <a:gd name="connsiteY40-906" fmla="*/ 329331 h 4714030"/>
              <a:gd name="connsiteX41-907" fmla="*/ 3068123 w 4779369"/>
              <a:gd name="connsiteY41-908" fmla="*/ 1080399 h 4714030"/>
              <a:gd name="connsiteX42-909" fmla="*/ 3127186 w 4779369"/>
              <a:gd name="connsiteY42-910" fmla="*/ 1193698 h 4714030"/>
              <a:gd name="connsiteX43-911" fmla="*/ 3336570 w 4779369"/>
              <a:gd name="connsiteY43-912" fmla="*/ 1239409 h 4714030"/>
              <a:gd name="connsiteX44-913" fmla="*/ 3545953 w 4779369"/>
              <a:gd name="connsiteY44-914" fmla="*/ 1193698 h 4714030"/>
              <a:gd name="connsiteX45-915" fmla="*/ 3667106 w 4779369"/>
              <a:gd name="connsiteY45-916" fmla="*/ 1060681 h 4714030"/>
              <a:gd name="connsiteX46-917" fmla="*/ 4538432 w 4779369"/>
              <a:gd name="connsiteY46-918" fmla="*/ 949730 h 4714030"/>
              <a:gd name="connsiteX0-919" fmla="*/ 4538432 w 4779369"/>
              <a:gd name="connsiteY0-920" fmla="*/ 949730 h 4714030"/>
              <a:gd name="connsiteX1-921" fmla="*/ 4649383 w 4779369"/>
              <a:gd name="connsiteY1-922" fmla="*/ 1821057 h 4714030"/>
              <a:gd name="connsiteX2-923" fmla="*/ 3778057 w 4779369"/>
              <a:gd name="connsiteY2-924" fmla="*/ 1932008 h 4714030"/>
              <a:gd name="connsiteX3-925" fmla="*/ 3686799 w 4779369"/>
              <a:gd name="connsiteY3-926" fmla="*/ 1845408 h 4714030"/>
              <a:gd name="connsiteX4-927" fmla="*/ 3606598 w 4779369"/>
              <a:gd name="connsiteY4-928" fmla="*/ 1770199 h 4714030"/>
              <a:gd name="connsiteX5-929" fmla="*/ 3336570 w 4779369"/>
              <a:gd name="connsiteY5-930" fmla="*/ 1691032 h 4714030"/>
              <a:gd name="connsiteX6-931" fmla="*/ 3192952 w 4779369"/>
              <a:gd name="connsiteY6-932" fmla="*/ 1711872 h 4714030"/>
              <a:gd name="connsiteX7-933" fmla="*/ 3126960 w 4779369"/>
              <a:gd name="connsiteY7-934" fmla="*/ 1827523 h 4714030"/>
              <a:gd name="connsiteX8-935" fmla="*/ 3048503 w 4779369"/>
              <a:gd name="connsiteY8-936" fmla="*/ 2123573 h 4714030"/>
              <a:gd name="connsiteX9-937" fmla="*/ 2997806 w 4779369"/>
              <a:gd name="connsiteY9-938" fmla="*/ 2275931 h 4714030"/>
              <a:gd name="connsiteX10-939" fmla="*/ 3162873 w 4779369"/>
              <a:gd name="connsiteY10-940" fmla="*/ 2503824 h 4714030"/>
              <a:gd name="connsiteX11-941" fmla="*/ 3356427 w 4779369"/>
              <a:gd name="connsiteY11-942" fmla="*/ 2595846 h 4714030"/>
              <a:gd name="connsiteX12-943" fmla="*/ 3454240 w 4779369"/>
              <a:gd name="connsiteY12-944" fmla="*/ 2587267 h 4714030"/>
              <a:gd name="connsiteX13-945" fmla="*/ 4029121 w 4779369"/>
              <a:gd name="connsiteY13-946" fmla="*/ 2685987 h 4714030"/>
              <a:gd name="connsiteX14-947" fmla="*/ 4140072 w 4779369"/>
              <a:gd name="connsiteY14-948" fmla="*/ 3557314 h 4714030"/>
              <a:gd name="connsiteX15-949" fmla="*/ 3268745 w 4779369"/>
              <a:gd name="connsiteY15-950" fmla="*/ 3668264 h 4714030"/>
              <a:gd name="connsiteX16-951" fmla="*/ 3029106 w 4779369"/>
              <a:gd name="connsiteY16-952" fmla="*/ 3136468 h 4714030"/>
              <a:gd name="connsiteX17-953" fmla="*/ 3024015 w 4779369"/>
              <a:gd name="connsiteY17-954" fmla="*/ 3025265 h 4714030"/>
              <a:gd name="connsiteX18-955" fmla="*/ 2886424 w 4779369"/>
              <a:gd name="connsiteY18-956" fmla="*/ 2860950 h 4714030"/>
              <a:gd name="connsiteX19-957" fmla="*/ 2598603 w 4779369"/>
              <a:gd name="connsiteY19-958" fmla="*/ 2768115 h 4714030"/>
              <a:gd name="connsiteX20-959" fmla="*/ 2138389 w 4779369"/>
              <a:gd name="connsiteY20-960" fmla="*/ 3042691 h 4714030"/>
              <a:gd name="connsiteX21-961" fmla="*/ 2080005 w 4779369"/>
              <a:gd name="connsiteY21-962" fmla="*/ 3062295 h 4714030"/>
              <a:gd name="connsiteX22-963" fmla="*/ 2075740 w 4779369"/>
              <a:gd name="connsiteY22-964" fmla="*/ 3101544 h 4714030"/>
              <a:gd name="connsiteX23-965" fmla="*/ 2091557 w 4779369"/>
              <a:gd name="connsiteY23-966" fmla="*/ 3245802 h 4714030"/>
              <a:gd name="connsiteX24-967" fmla="*/ 2235869 w 4779369"/>
              <a:gd name="connsiteY24-968" fmla="*/ 3487372 h 4714030"/>
              <a:gd name="connsiteX25-969" fmla="*/ 2246040 w 4779369"/>
              <a:gd name="connsiteY25-970" fmla="*/ 3495068 h 4714030"/>
              <a:gd name="connsiteX26-971" fmla="*/ 2353186 w 4779369"/>
              <a:gd name="connsiteY26-972" fmla="*/ 3535124 h 4714030"/>
              <a:gd name="connsiteX27-973" fmla="*/ 2459892 w 4779369"/>
              <a:gd name="connsiteY27-974" fmla="*/ 3601767 h 4714030"/>
              <a:gd name="connsiteX28-975" fmla="*/ 2570842 w 4779369"/>
              <a:gd name="connsiteY28-976" fmla="*/ 4473093 h 4714030"/>
              <a:gd name="connsiteX29-977" fmla="*/ 1699516 w 4779369"/>
              <a:gd name="connsiteY29-978" fmla="*/ 4584044 h 4714030"/>
              <a:gd name="connsiteX30-979" fmla="*/ 1588565 w 4779369"/>
              <a:gd name="connsiteY30-980" fmla="*/ 3712718 h 4714030"/>
              <a:gd name="connsiteX31-981" fmla="*/ 1634920 w 4779369"/>
              <a:gd name="connsiteY31-982" fmla="*/ 3663870 h 4714030"/>
              <a:gd name="connsiteX32-983" fmla="*/ 1645376 w 4779369"/>
              <a:gd name="connsiteY32-984" fmla="*/ 3640232 h 4714030"/>
              <a:gd name="connsiteX33-985" fmla="*/ 1654346 w 4779369"/>
              <a:gd name="connsiteY33-986" fmla="*/ 3358982 h 4714030"/>
              <a:gd name="connsiteX34-987" fmla="*/ 1557620 w 4779369"/>
              <a:gd name="connsiteY34-988" fmla="*/ 3167736 h 4714030"/>
              <a:gd name="connsiteX35-989" fmla="*/ 1536748 w 4779369"/>
              <a:gd name="connsiteY35-990" fmla="*/ 3145662 h 4714030"/>
              <a:gd name="connsiteX36-991" fmla="*/ 1489568 w 4779369"/>
              <a:gd name="connsiteY36-992" fmla="*/ 3145159 h 4714030"/>
              <a:gd name="connsiteX37-993" fmla="*/ 610434 w 4779369"/>
              <a:gd name="connsiteY37-994" fmla="*/ 2818009 h 4714030"/>
              <a:gd name="connsiteX38-995" fmla="*/ 329331 w 4779369"/>
              <a:gd name="connsiteY38-996" fmla="*/ 610434 h 4714030"/>
              <a:gd name="connsiteX39-997" fmla="*/ 2536907 w 4779369"/>
              <a:gd name="connsiteY39-998" fmla="*/ 329331 h 4714030"/>
              <a:gd name="connsiteX40-999" fmla="*/ 3068123 w 4779369"/>
              <a:gd name="connsiteY40-1000" fmla="*/ 1080399 h 4714030"/>
              <a:gd name="connsiteX41-1001" fmla="*/ 3127186 w 4779369"/>
              <a:gd name="connsiteY41-1002" fmla="*/ 1193698 h 4714030"/>
              <a:gd name="connsiteX42-1003" fmla="*/ 3336570 w 4779369"/>
              <a:gd name="connsiteY42-1004" fmla="*/ 1239409 h 4714030"/>
              <a:gd name="connsiteX43-1005" fmla="*/ 3545953 w 4779369"/>
              <a:gd name="connsiteY43-1006" fmla="*/ 1193698 h 4714030"/>
              <a:gd name="connsiteX44-1007" fmla="*/ 3667106 w 4779369"/>
              <a:gd name="connsiteY44-1008" fmla="*/ 1060681 h 4714030"/>
              <a:gd name="connsiteX45-1009" fmla="*/ 4538432 w 4779369"/>
              <a:gd name="connsiteY45-1010" fmla="*/ 949730 h 4714030"/>
              <a:gd name="connsiteX0-1011" fmla="*/ 4538432 w 4779369"/>
              <a:gd name="connsiteY0-1012" fmla="*/ 949730 h 4714030"/>
              <a:gd name="connsiteX1-1013" fmla="*/ 4649383 w 4779369"/>
              <a:gd name="connsiteY1-1014" fmla="*/ 1821057 h 4714030"/>
              <a:gd name="connsiteX2-1015" fmla="*/ 3778057 w 4779369"/>
              <a:gd name="connsiteY2-1016" fmla="*/ 1932008 h 4714030"/>
              <a:gd name="connsiteX3-1017" fmla="*/ 3686799 w 4779369"/>
              <a:gd name="connsiteY3-1018" fmla="*/ 1845408 h 4714030"/>
              <a:gd name="connsiteX4-1019" fmla="*/ 3606598 w 4779369"/>
              <a:gd name="connsiteY4-1020" fmla="*/ 1770199 h 4714030"/>
              <a:gd name="connsiteX5-1021" fmla="*/ 3336570 w 4779369"/>
              <a:gd name="connsiteY5-1022" fmla="*/ 1691032 h 4714030"/>
              <a:gd name="connsiteX6-1023" fmla="*/ 3192952 w 4779369"/>
              <a:gd name="connsiteY6-1024" fmla="*/ 1711872 h 4714030"/>
              <a:gd name="connsiteX7-1025" fmla="*/ 3126960 w 4779369"/>
              <a:gd name="connsiteY7-1026" fmla="*/ 1827523 h 4714030"/>
              <a:gd name="connsiteX8-1027" fmla="*/ 3048503 w 4779369"/>
              <a:gd name="connsiteY8-1028" fmla="*/ 2123573 h 4714030"/>
              <a:gd name="connsiteX9-1029" fmla="*/ 2997806 w 4779369"/>
              <a:gd name="connsiteY9-1030" fmla="*/ 2275931 h 4714030"/>
              <a:gd name="connsiteX10-1031" fmla="*/ 3162873 w 4779369"/>
              <a:gd name="connsiteY10-1032" fmla="*/ 2503824 h 4714030"/>
              <a:gd name="connsiteX11-1033" fmla="*/ 3356427 w 4779369"/>
              <a:gd name="connsiteY11-1034" fmla="*/ 2595846 h 4714030"/>
              <a:gd name="connsiteX12-1035" fmla="*/ 3454240 w 4779369"/>
              <a:gd name="connsiteY12-1036" fmla="*/ 2587267 h 4714030"/>
              <a:gd name="connsiteX13-1037" fmla="*/ 4029121 w 4779369"/>
              <a:gd name="connsiteY13-1038" fmla="*/ 2685987 h 4714030"/>
              <a:gd name="connsiteX14-1039" fmla="*/ 4140072 w 4779369"/>
              <a:gd name="connsiteY14-1040" fmla="*/ 3557314 h 4714030"/>
              <a:gd name="connsiteX15-1041" fmla="*/ 3268745 w 4779369"/>
              <a:gd name="connsiteY15-1042" fmla="*/ 3668264 h 4714030"/>
              <a:gd name="connsiteX16-1043" fmla="*/ 3029106 w 4779369"/>
              <a:gd name="connsiteY16-1044" fmla="*/ 3136468 h 4714030"/>
              <a:gd name="connsiteX17-1045" fmla="*/ 3024015 w 4779369"/>
              <a:gd name="connsiteY17-1046" fmla="*/ 3025265 h 4714030"/>
              <a:gd name="connsiteX18-1047" fmla="*/ 2886424 w 4779369"/>
              <a:gd name="connsiteY18-1048" fmla="*/ 2860950 h 4714030"/>
              <a:gd name="connsiteX19-1049" fmla="*/ 2598603 w 4779369"/>
              <a:gd name="connsiteY19-1050" fmla="*/ 2768115 h 4714030"/>
              <a:gd name="connsiteX20-1051" fmla="*/ 2138389 w 4779369"/>
              <a:gd name="connsiteY20-1052" fmla="*/ 3042691 h 4714030"/>
              <a:gd name="connsiteX21-1053" fmla="*/ 2075740 w 4779369"/>
              <a:gd name="connsiteY21-1054" fmla="*/ 3101544 h 4714030"/>
              <a:gd name="connsiteX22-1055" fmla="*/ 2091557 w 4779369"/>
              <a:gd name="connsiteY22-1056" fmla="*/ 3245802 h 4714030"/>
              <a:gd name="connsiteX23-1057" fmla="*/ 2235869 w 4779369"/>
              <a:gd name="connsiteY23-1058" fmla="*/ 3487372 h 4714030"/>
              <a:gd name="connsiteX24-1059" fmla="*/ 2246040 w 4779369"/>
              <a:gd name="connsiteY24-1060" fmla="*/ 3495068 h 4714030"/>
              <a:gd name="connsiteX25-1061" fmla="*/ 2353186 w 4779369"/>
              <a:gd name="connsiteY25-1062" fmla="*/ 3535124 h 4714030"/>
              <a:gd name="connsiteX26-1063" fmla="*/ 2459892 w 4779369"/>
              <a:gd name="connsiteY26-1064" fmla="*/ 3601767 h 4714030"/>
              <a:gd name="connsiteX27-1065" fmla="*/ 2570842 w 4779369"/>
              <a:gd name="connsiteY27-1066" fmla="*/ 4473093 h 4714030"/>
              <a:gd name="connsiteX28-1067" fmla="*/ 1699516 w 4779369"/>
              <a:gd name="connsiteY28-1068" fmla="*/ 4584044 h 4714030"/>
              <a:gd name="connsiteX29-1069" fmla="*/ 1588565 w 4779369"/>
              <a:gd name="connsiteY29-1070" fmla="*/ 3712718 h 4714030"/>
              <a:gd name="connsiteX30-1071" fmla="*/ 1634920 w 4779369"/>
              <a:gd name="connsiteY30-1072" fmla="*/ 3663870 h 4714030"/>
              <a:gd name="connsiteX31-1073" fmla="*/ 1645376 w 4779369"/>
              <a:gd name="connsiteY31-1074" fmla="*/ 3640232 h 4714030"/>
              <a:gd name="connsiteX32-1075" fmla="*/ 1654346 w 4779369"/>
              <a:gd name="connsiteY32-1076" fmla="*/ 3358982 h 4714030"/>
              <a:gd name="connsiteX33-1077" fmla="*/ 1557620 w 4779369"/>
              <a:gd name="connsiteY33-1078" fmla="*/ 3167736 h 4714030"/>
              <a:gd name="connsiteX34-1079" fmla="*/ 1536748 w 4779369"/>
              <a:gd name="connsiteY34-1080" fmla="*/ 3145662 h 4714030"/>
              <a:gd name="connsiteX35-1081" fmla="*/ 1489568 w 4779369"/>
              <a:gd name="connsiteY35-1082" fmla="*/ 3145159 h 4714030"/>
              <a:gd name="connsiteX36-1083" fmla="*/ 610434 w 4779369"/>
              <a:gd name="connsiteY36-1084" fmla="*/ 2818009 h 4714030"/>
              <a:gd name="connsiteX37-1085" fmla="*/ 329331 w 4779369"/>
              <a:gd name="connsiteY37-1086" fmla="*/ 610434 h 4714030"/>
              <a:gd name="connsiteX38-1087" fmla="*/ 2536907 w 4779369"/>
              <a:gd name="connsiteY38-1088" fmla="*/ 329331 h 4714030"/>
              <a:gd name="connsiteX39-1089" fmla="*/ 3068123 w 4779369"/>
              <a:gd name="connsiteY39-1090" fmla="*/ 1080399 h 4714030"/>
              <a:gd name="connsiteX40-1091" fmla="*/ 3127186 w 4779369"/>
              <a:gd name="connsiteY40-1092" fmla="*/ 1193698 h 4714030"/>
              <a:gd name="connsiteX41-1093" fmla="*/ 3336570 w 4779369"/>
              <a:gd name="connsiteY41-1094" fmla="*/ 1239409 h 4714030"/>
              <a:gd name="connsiteX42-1095" fmla="*/ 3545953 w 4779369"/>
              <a:gd name="connsiteY42-1096" fmla="*/ 1193698 h 4714030"/>
              <a:gd name="connsiteX43-1097" fmla="*/ 3667106 w 4779369"/>
              <a:gd name="connsiteY43-1098" fmla="*/ 1060681 h 4714030"/>
              <a:gd name="connsiteX44-1099" fmla="*/ 4538432 w 4779369"/>
              <a:gd name="connsiteY44-1100" fmla="*/ 949730 h 4714030"/>
              <a:gd name="connsiteX0-1101" fmla="*/ 4538432 w 4779369"/>
              <a:gd name="connsiteY0-1102" fmla="*/ 949730 h 4714030"/>
              <a:gd name="connsiteX1-1103" fmla="*/ 4649383 w 4779369"/>
              <a:gd name="connsiteY1-1104" fmla="*/ 1821057 h 4714030"/>
              <a:gd name="connsiteX2-1105" fmla="*/ 3778057 w 4779369"/>
              <a:gd name="connsiteY2-1106" fmla="*/ 1932008 h 4714030"/>
              <a:gd name="connsiteX3-1107" fmla="*/ 3686799 w 4779369"/>
              <a:gd name="connsiteY3-1108" fmla="*/ 1845408 h 4714030"/>
              <a:gd name="connsiteX4-1109" fmla="*/ 3606598 w 4779369"/>
              <a:gd name="connsiteY4-1110" fmla="*/ 1770199 h 4714030"/>
              <a:gd name="connsiteX5-1111" fmla="*/ 3336570 w 4779369"/>
              <a:gd name="connsiteY5-1112" fmla="*/ 1691032 h 4714030"/>
              <a:gd name="connsiteX6-1113" fmla="*/ 3192952 w 4779369"/>
              <a:gd name="connsiteY6-1114" fmla="*/ 1711872 h 4714030"/>
              <a:gd name="connsiteX7-1115" fmla="*/ 3126960 w 4779369"/>
              <a:gd name="connsiteY7-1116" fmla="*/ 1827523 h 4714030"/>
              <a:gd name="connsiteX8-1117" fmla="*/ 3048503 w 4779369"/>
              <a:gd name="connsiteY8-1118" fmla="*/ 2123573 h 4714030"/>
              <a:gd name="connsiteX9-1119" fmla="*/ 2997806 w 4779369"/>
              <a:gd name="connsiteY9-1120" fmla="*/ 2275931 h 4714030"/>
              <a:gd name="connsiteX10-1121" fmla="*/ 3162873 w 4779369"/>
              <a:gd name="connsiteY10-1122" fmla="*/ 2503824 h 4714030"/>
              <a:gd name="connsiteX11-1123" fmla="*/ 3356427 w 4779369"/>
              <a:gd name="connsiteY11-1124" fmla="*/ 2595846 h 4714030"/>
              <a:gd name="connsiteX12-1125" fmla="*/ 3454240 w 4779369"/>
              <a:gd name="connsiteY12-1126" fmla="*/ 2587267 h 4714030"/>
              <a:gd name="connsiteX13-1127" fmla="*/ 4029121 w 4779369"/>
              <a:gd name="connsiteY13-1128" fmla="*/ 2685987 h 4714030"/>
              <a:gd name="connsiteX14-1129" fmla="*/ 4140072 w 4779369"/>
              <a:gd name="connsiteY14-1130" fmla="*/ 3557314 h 4714030"/>
              <a:gd name="connsiteX15-1131" fmla="*/ 3268745 w 4779369"/>
              <a:gd name="connsiteY15-1132" fmla="*/ 3668264 h 4714030"/>
              <a:gd name="connsiteX16-1133" fmla="*/ 3029106 w 4779369"/>
              <a:gd name="connsiteY16-1134" fmla="*/ 3136468 h 4714030"/>
              <a:gd name="connsiteX17-1135" fmla="*/ 3024015 w 4779369"/>
              <a:gd name="connsiteY17-1136" fmla="*/ 3025265 h 4714030"/>
              <a:gd name="connsiteX18-1137" fmla="*/ 2886424 w 4779369"/>
              <a:gd name="connsiteY18-1138" fmla="*/ 2860950 h 4714030"/>
              <a:gd name="connsiteX19-1139" fmla="*/ 2598603 w 4779369"/>
              <a:gd name="connsiteY19-1140" fmla="*/ 2768115 h 4714030"/>
              <a:gd name="connsiteX20-1141" fmla="*/ 2138389 w 4779369"/>
              <a:gd name="connsiteY20-1142" fmla="*/ 3042691 h 4714030"/>
              <a:gd name="connsiteX21-1143" fmla="*/ 2075740 w 4779369"/>
              <a:gd name="connsiteY21-1144" fmla="*/ 3101544 h 4714030"/>
              <a:gd name="connsiteX22-1145" fmla="*/ 2091557 w 4779369"/>
              <a:gd name="connsiteY22-1146" fmla="*/ 3245802 h 4714030"/>
              <a:gd name="connsiteX23-1147" fmla="*/ 2235869 w 4779369"/>
              <a:gd name="connsiteY23-1148" fmla="*/ 3487372 h 4714030"/>
              <a:gd name="connsiteX24-1149" fmla="*/ 2246040 w 4779369"/>
              <a:gd name="connsiteY24-1150" fmla="*/ 3495068 h 4714030"/>
              <a:gd name="connsiteX25-1151" fmla="*/ 2353186 w 4779369"/>
              <a:gd name="connsiteY25-1152" fmla="*/ 3535124 h 4714030"/>
              <a:gd name="connsiteX26-1153" fmla="*/ 2459892 w 4779369"/>
              <a:gd name="connsiteY26-1154" fmla="*/ 3601767 h 4714030"/>
              <a:gd name="connsiteX27-1155" fmla="*/ 2570842 w 4779369"/>
              <a:gd name="connsiteY27-1156" fmla="*/ 4473093 h 4714030"/>
              <a:gd name="connsiteX28-1157" fmla="*/ 1699516 w 4779369"/>
              <a:gd name="connsiteY28-1158" fmla="*/ 4584044 h 4714030"/>
              <a:gd name="connsiteX29-1159" fmla="*/ 1588565 w 4779369"/>
              <a:gd name="connsiteY29-1160" fmla="*/ 3712718 h 4714030"/>
              <a:gd name="connsiteX30-1161" fmla="*/ 1634920 w 4779369"/>
              <a:gd name="connsiteY30-1162" fmla="*/ 3663870 h 4714030"/>
              <a:gd name="connsiteX31-1163" fmla="*/ 1645376 w 4779369"/>
              <a:gd name="connsiteY31-1164" fmla="*/ 3640232 h 4714030"/>
              <a:gd name="connsiteX32-1165" fmla="*/ 1654346 w 4779369"/>
              <a:gd name="connsiteY32-1166" fmla="*/ 3358982 h 4714030"/>
              <a:gd name="connsiteX33-1167" fmla="*/ 1557620 w 4779369"/>
              <a:gd name="connsiteY33-1168" fmla="*/ 3167736 h 4714030"/>
              <a:gd name="connsiteX34-1169" fmla="*/ 1489568 w 4779369"/>
              <a:gd name="connsiteY34-1170" fmla="*/ 3145159 h 4714030"/>
              <a:gd name="connsiteX35-1171" fmla="*/ 610434 w 4779369"/>
              <a:gd name="connsiteY35-1172" fmla="*/ 2818009 h 4714030"/>
              <a:gd name="connsiteX36-1173" fmla="*/ 329331 w 4779369"/>
              <a:gd name="connsiteY36-1174" fmla="*/ 610434 h 4714030"/>
              <a:gd name="connsiteX37-1175" fmla="*/ 2536907 w 4779369"/>
              <a:gd name="connsiteY37-1176" fmla="*/ 329331 h 4714030"/>
              <a:gd name="connsiteX38-1177" fmla="*/ 3068123 w 4779369"/>
              <a:gd name="connsiteY38-1178" fmla="*/ 1080399 h 4714030"/>
              <a:gd name="connsiteX39-1179" fmla="*/ 3127186 w 4779369"/>
              <a:gd name="connsiteY39-1180" fmla="*/ 1193698 h 4714030"/>
              <a:gd name="connsiteX40-1181" fmla="*/ 3336570 w 4779369"/>
              <a:gd name="connsiteY40-1182" fmla="*/ 1239409 h 4714030"/>
              <a:gd name="connsiteX41-1183" fmla="*/ 3545953 w 4779369"/>
              <a:gd name="connsiteY41-1184" fmla="*/ 1193698 h 4714030"/>
              <a:gd name="connsiteX42-1185" fmla="*/ 3667106 w 4779369"/>
              <a:gd name="connsiteY42-1186" fmla="*/ 1060681 h 4714030"/>
              <a:gd name="connsiteX43-1187" fmla="*/ 4538432 w 4779369"/>
              <a:gd name="connsiteY43-1188" fmla="*/ 949730 h 4714030"/>
              <a:gd name="connsiteX0-1189" fmla="*/ 4538432 w 4779369"/>
              <a:gd name="connsiteY0-1190" fmla="*/ 949730 h 4714030"/>
              <a:gd name="connsiteX1-1191" fmla="*/ 4649383 w 4779369"/>
              <a:gd name="connsiteY1-1192" fmla="*/ 1821057 h 4714030"/>
              <a:gd name="connsiteX2-1193" fmla="*/ 3778057 w 4779369"/>
              <a:gd name="connsiteY2-1194" fmla="*/ 1932008 h 4714030"/>
              <a:gd name="connsiteX3-1195" fmla="*/ 3686799 w 4779369"/>
              <a:gd name="connsiteY3-1196" fmla="*/ 1845408 h 4714030"/>
              <a:gd name="connsiteX4-1197" fmla="*/ 3606598 w 4779369"/>
              <a:gd name="connsiteY4-1198" fmla="*/ 1770199 h 4714030"/>
              <a:gd name="connsiteX5-1199" fmla="*/ 3336570 w 4779369"/>
              <a:gd name="connsiteY5-1200" fmla="*/ 1691032 h 4714030"/>
              <a:gd name="connsiteX6-1201" fmla="*/ 3192952 w 4779369"/>
              <a:gd name="connsiteY6-1202" fmla="*/ 1711872 h 4714030"/>
              <a:gd name="connsiteX7-1203" fmla="*/ 3126960 w 4779369"/>
              <a:gd name="connsiteY7-1204" fmla="*/ 1827523 h 4714030"/>
              <a:gd name="connsiteX8-1205" fmla="*/ 3048503 w 4779369"/>
              <a:gd name="connsiteY8-1206" fmla="*/ 2123573 h 4714030"/>
              <a:gd name="connsiteX9-1207" fmla="*/ 2997806 w 4779369"/>
              <a:gd name="connsiteY9-1208" fmla="*/ 2275931 h 4714030"/>
              <a:gd name="connsiteX10-1209" fmla="*/ 3162873 w 4779369"/>
              <a:gd name="connsiteY10-1210" fmla="*/ 2503824 h 4714030"/>
              <a:gd name="connsiteX11-1211" fmla="*/ 3356427 w 4779369"/>
              <a:gd name="connsiteY11-1212" fmla="*/ 2595846 h 4714030"/>
              <a:gd name="connsiteX12-1213" fmla="*/ 3454240 w 4779369"/>
              <a:gd name="connsiteY12-1214" fmla="*/ 2587267 h 4714030"/>
              <a:gd name="connsiteX13-1215" fmla="*/ 4029121 w 4779369"/>
              <a:gd name="connsiteY13-1216" fmla="*/ 2685987 h 4714030"/>
              <a:gd name="connsiteX14-1217" fmla="*/ 4140072 w 4779369"/>
              <a:gd name="connsiteY14-1218" fmla="*/ 3557314 h 4714030"/>
              <a:gd name="connsiteX15-1219" fmla="*/ 3268745 w 4779369"/>
              <a:gd name="connsiteY15-1220" fmla="*/ 3668264 h 4714030"/>
              <a:gd name="connsiteX16-1221" fmla="*/ 3029106 w 4779369"/>
              <a:gd name="connsiteY16-1222" fmla="*/ 3136468 h 4714030"/>
              <a:gd name="connsiteX17-1223" fmla="*/ 3024015 w 4779369"/>
              <a:gd name="connsiteY17-1224" fmla="*/ 3025265 h 4714030"/>
              <a:gd name="connsiteX18-1225" fmla="*/ 2886424 w 4779369"/>
              <a:gd name="connsiteY18-1226" fmla="*/ 2860950 h 4714030"/>
              <a:gd name="connsiteX19-1227" fmla="*/ 2598603 w 4779369"/>
              <a:gd name="connsiteY19-1228" fmla="*/ 2768115 h 4714030"/>
              <a:gd name="connsiteX20-1229" fmla="*/ 2138389 w 4779369"/>
              <a:gd name="connsiteY20-1230" fmla="*/ 3042691 h 4714030"/>
              <a:gd name="connsiteX21-1231" fmla="*/ 2075740 w 4779369"/>
              <a:gd name="connsiteY21-1232" fmla="*/ 3101544 h 4714030"/>
              <a:gd name="connsiteX22-1233" fmla="*/ 2091557 w 4779369"/>
              <a:gd name="connsiteY22-1234" fmla="*/ 3245802 h 4714030"/>
              <a:gd name="connsiteX23-1235" fmla="*/ 2235869 w 4779369"/>
              <a:gd name="connsiteY23-1236" fmla="*/ 3487372 h 4714030"/>
              <a:gd name="connsiteX24-1237" fmla="*/ 2246040 w 4779369"/>
              <a:gd name="connsiteY24-1238" fmla="*/ 3495068 h 4714030"/>
              <a:gd name="connsiteX25-1239" fmla="*/ 2353186 w 4779369"/>
              <a:gd name="connsiteY25-1240" fmla="*/ 3535124 h 4714030"/>
              <a:gd name="connsiteX26-1241" fmla="*/ 2459892 w 4779369"/>
              <a:gd name="connsiteY26-1242" fmla="*/ 3601767 h 4714030"/>
              <a:gd name="connsiteX27-1243" fmla="*/ 2570842 w 4779369"/>
              <a:gd name="connsiteY27-1244" fmla="*/ 4473093 h 4714030"/>
              <a:gd name="connsiteX28-1245" fmla="*/ 1699516 w 4779369"/>
              <a:gd name="connsiteY28-1246" fmla="*/ 4584044 h 4714030"/>
              <a:gd name="connsiteX29-1247" fmla="*/ 1588565 w 4779369"/>
              <a:gd name="connsiteY29-1248" fmla="*/ 3712718 h 4714030"/>
              <a:gd name="connsiteX30-1249" fmla="*/ 1645376 w 4779369"/>
              <a:gd name="connsiteY30-1250" fmla="*/ 3640232 h 4714030"/>
              <a:gd name="connsiteX31-1251" fmla="*/ 1654346 w 4779369"/>
              <a:gd name="connsiteY31-1252" fmla="*/ 3358982 h 4714030"/>
              <a:gd name="connsiteX32-1253" fmla="*/ 1557620 w 4779369"/>
              <a:gd name="connsiteY32-1254" fmla="*/ 3167736 h 4714030"/>
              <a:gd name="connsiteX33-1255" fmla="*/ 1489568 w 4779369"/>
              <a:gd name="connsiteY33-1256" fmla="*/ 3145159 h 4714030"/>
              <a:gd name="connsiteX34-1257" fmla="*/ 610434 w 4779369"/>
              <a:gd name="connsiteY34-1258" fmla="*/ 2818009 h 4714030"/>
              <a:gd name="connsiteX35-1259" fmla="*/ 329331 w 4779369"/>
              <a:gd name="connsiteY35-1260" fmla="*/ 610434 h 4714030"/>
              <a:gd name="connsiteX36-1261" fmla="*/ 2536907 w 4779369"/>
              <a:gd name="connsiteY36-1262" fmla="*/ 329331 h 4714030"/>
              <a:gd name="connsiteX37-1263" fmla="*/ 3068123 w 4779369"/>
              <a:gd name="connsiteY37-1264" fmla="*/ 1080399 h 4714030"/>
              <a:gd name="connsiteX38-1265" fmla="*/ 3127186 w 4779369"/>
              <a:gd name="connsiteY38-1266" fmla="*/ 1193698 h 4714030"/>
              <a:gd name="connsiteX39-1267" fmla="*/ 3336570 w 4779369"/>
              <a:gd name="connsiteY39-1268" fmla="*/ 1239409 h 4714030"/>
              <a:gd name="connsiteX40-1269" fmla="*/ 3545953 w 4779369"/>
              <a:gd name="connsiteY40-1270" fmla="*/ 1193698 h 4714030"/>
              <a:gd name="connsiteX41-1271" fmla="*/ 3667106 w 4779369"/>
              <a:gd name="connsiteY41-1272" fmla="*/ 1060681 h 4714030"/>
              <a:gd name="connsiteX42-1273" fmla="*/ 4538432 w 4779369"/>
              <a:gd name="connsiteY42-1274" fmla="*/ 949730 h 4714030"/>
              <a:gd name="connsiteX0-1275" fmla="*/ 4538432 w 4779369"/>
              <a:gd name="connsiteY0-1276" fmla="*/ 949730 h 4714030"/>
              <a:gd name="connsiteX1-1277" fmla="*/ 4649383 w 4779369"/>
              <a:gd name="connsiteY1-1278" fmla="*/ 1821057 h 4714030"/>
              <a:gd name="connsiteX2-1279" fmla="*/ 3778057 w 4779369"/>
              <a:gd name="connsiteY2-1280" fmla="*/ 1932008 h 4714030"/>
              <a:gd name="connsiteX3-1281" fmla="*/ 3686799 w 4779369"/>
              <a:gd name="connsiteY3-1282" fmla="*/ 1845408 h 4714030"/>
              <a:gd name="connsiteX4-1283" fmla="*/ 3606598 w 4779369"/>
              <a:gd name="connsiteY4-1284" fmla="*/ 1770199 h 4714030"/>
              <a:gd name="connsiteX5-1285" fmla="*/ 3336570 w 4779369"/>
              <a:gd name="connsiteY5-1286" fmla="*/ 1691032 h 4714030"/>
              <a:gd name="connsiteX6-1287" fmla="*/ 3192952 w 4779369"/>
              <a:gd name="connsiteY6-1288" fmla="*/ 1711872 h 4714030"/>
              <a:gd name="connsiteX7-1289" fmla="*/ 3126960 w 4779369"/>
              <a:gd name="connsiteY7-1290" fmla="*/ 1827523 h 4714030"/>
              <a:gd name="connsiteX8-1291" fmla="*/ 3048503 w 4779369"/>
              <a:gd name="connsiteY8-1292" fmla="*/ 2123573 h 4714030"/>
              <a:gd name="connsiteX9-1293" fmla="*/ 2997806 w 4779369"/>
              <a:gd name="connsiteY9-1294" fmla="*/ 2275931 h 4714030"/>
              <a:gd name="connsiteX10-1295" fmla="*/ 3162873 w 4779369"/>
              <a:gd name="connsiteY10-1296" fmla="*/ 2503824 h 4714030"/>
              <a:gd name="connsiteX11-1297" fmla="*/ 3356427 w 4779369"/>
              <a:gd name="connsiteY11-1298" fmla="*/ 2595846 h 4714030"/>
              <a:gd name="connsiteX12-1299" fmla="*/ 3454240 w 4779369"/>
              <a:gd name="connsiteY12-1300" fmla="*/ 2587267 h 4714030"/>
              <a:gd name="connsiteX13-1301" fmla="*/ 4029121 w 4779369"/>
              <a:gd name="connsiteY13-1302" fmla="*/ 2685987 h 4714030"/>
              <a:gd name="connsiteX14-1303" fmla="*/ 4140072 w 4779369"/>
              <a:gd name="connsiteY14-1304" fmla="*/ 3557314 h 4714030"/>
              <a:gd name="connsiteX15-1305" fmla="*/ 3268745 w 4779369"/>
              <a:gd name="connsiteY15-1306" fmla="*/ 3668264 h 4714030"/>
              <a:gd name="connsiteX16-1307" fmla="*/ 3029106 w 4779369"/>
              <a:gd name="connsiteY16-1308" fmla="*/ 3136468 h 4714030"/>
              <a:gd name="connsiteX17-1309" fmla="*/ 3024015 w 4779369"/>
              <a:gd name="connsiteY17-1310" fmla="*/ 3025265 h 4714030"/>
              <a:gd name="connsiteX18-1311" fmla="*/ 2886424 w 4779369"/>
              <a:gd name="connsiteY18-1312" fmla="*/ 2860950 h 4714030"/>
              <a:gd name="connsiteX19-1313" fmla="*/ 2598603 w 4779369"/>
              <a:gd name="connsiteY19-1314" fmla="*/ 2768115 h 4714030"/>
              <a:gd name="connsiteX20-1315" fmla="*/ 2138389 w 4779369"/>
              <a:gd name="connsiteY20-1316" fmla="*/ 3042691 h 4714030"/>
              <a:gd name="connsiteX21-1317" fmla="*/ 2075740 w 4779369"/>
              <a:gd name="connsiteY21-1318" fmla="*/ 3101544 h 4714030"/>
              <a:gd name="connsiteX22-1319" fmla="*/ 2091557 w 4779369"/>
              <a:gd name="connsiteY22-1320" fmla="*/ 3245802 h 4714030"/>
              <a:gd name="connsiteX23-1321" fmla="*/ 2235869 w 4779369"/>
              <a:gd name="connsiteY23-1322" fmla="*/ 3487372 h 4714030"/>
              <a:gd name="connsiteX24-1323" fmla="*/ 2353186 w 4779369"/>
              <a:gd name="connsiteY24-1324" fmla="*/ 3535124 h 4714030"/>
              <a:gd name="connsiteX25-1325" fmla="*/ 2459892 w 4779369"/>
              <a:gd name="connsiteY25-1326" fmla="*/ 3601767 h 4714030"/>
              <a:gd name="connsiteX26-1327" fmla="*/ 2570842 w 4779369"/>
              <a:gd name="connsiteY26-1328" fmla="*/ 4473093 h 4714030"/>
              <a:gd name="connsiteX27-1329" fmla="*/ 1699516 w 4779369"/>
              <a:gd name="connsiteY27-1330" fmla="*/ 4584044 h 4714030"/>
              <a:gd name="connsiteX28-1331" fmla="*/ 1588565 w 4779369"/>
              <a:gd name="connsiteY28-1332" fmla="*/ 3712718 h 4714030"/>
              <a:gd name="connsiteX29-1333" fmla="*/ 1645376 w 4779369"/>
              <a:gd name="connsiteY29-1334" fmla="*/ 3640232 h 4714030"/>
              <a:gd name="connsiteX30-1335" fmla="*/ 1654346 w 4779369"/>
              <a:gd name="connsiteY30-1336" fmla="*/ 3358982 h 4714030"/>
              <a:gd name="connsiteX31-1337" fmla="*/ 1557620 w 4779369"/>
              <a:gd name="connsiteY31-1338" fmla="*/ 3167736 h 4714030"/>
              <a:gd name="connsiteX32-1339" fmla="*/ 1489568 w 4779369"/>
              <a:gd name="connsiteY32-1340" fmla="*/ 3145159 h 4714030"/>
              <a:gd name="connsiteX33-1341" fmla="*/ 610434 w 4779369"/>
              <a:gd name="connsiteY33-1342" fmla="*/ 2818009 h 4714030"/>
              <a:gd name="connsiteX34-1343" fmla="*/ 329331 w 4779369"/>
              <a:gd name="connsiteY34-1344" fmla="*/ 610434 h 4714030"/>
              <a:gd name="connsiteX35-1345" fmla="*/ 2536907 w 4779369"/>
              <a:gd name="connsiteY35-1346" fmla="*/ 329331 h 4714030"/>
              <a:gd name="connsiteX36-1347" fmla="*/ 3068123 w 4779369"/>
              <a:gd name="connsiteY36-1348" fmla="*/ 1080399 h 4714030"/>
              <a:gd name="connsiteX37-1349" fmla="*/ 3127186 w 4779369"/>
              <a:gd name="connsiteY37-1350" fmla="*/ 1193698 h 4714030"/>
              <a:gd name="connsiteX38-1351" fmla="*/ 3336570 w 4779369"/>
              <a:gd name="connsiteY38-1352" fmla="*/ 1239409 h 4714030"/>
              <a:gd name="connsiteX39-1353" fmla="*/ 3545953 w 4779369"/>
              <a:gd name="connsiteY39-1354" fmla="*/ 1193698 h 4714030"/>
              <a:gd name="connsiteX40-1355" fmla="*/ 3667106 w 4779369"/>
              <a:gd name="connsiteY40-1356" fmla="*/ 1060681 h 4714030"/>
              <a:gd name="connsiteX41-1357" fmla="*/ 4538432 w 4779369"/>
              <a:gd name="connsiteY41-1358" fmla="*/ 949730 h 4714030"/>
              <a:gd name="connsiteX0-1359" fmla="*/ 4538432 w 4779369"/>
              <a:gd name="connsiteY0-1360" fmla="*/ 949730 h 4714030"/>
              <a:gd name="connsiteX1-1361" fmla="*/ 4649383 w 4779369"/>
              <a:gd name="connsiteY1-1362" fmla="*/ 1821057 h 4714030"/>
              <a:gd name="connsiteX2-1363" fmla="*/ 3778057 w 4779369"/>
              <a:gd name="connsiteY2-1364" fmla="*/ 1932008 h 4714030"/>
              <a:gd name="connsiteX3-1365" fmla="*/ 3686799 w 4779369"/>
              <a:gd name="connsiteY3-1366" fmla="*/ 1845408 h 4714030"/>
              <a:gd name="connsiteX4-1367" fmla="*/ 3606598 w 4779369"/>
              <a:gd name="connsiteY4-1368" fmla="*/ 1770199 h 4714030"/>
              <a:gd name="connsiteX5-1369" fmla="*/ 3336570 w 4779369"/>
              <a:gd name="connsiteY5-1370" fmla="*/ 1691032 h 4714030"/>
              <a:gd name="connsiteX6-1371" fmla="*/ 3192952 w 4779369"/>
              <a:gd name="connsiteY6-1372" fmla="*/ 1711872 h 4714030"/>
              <a:gd name="connsiteX7-1373" fmla="*/ 3126960 w 4779369"/>
              <a:gd name="connsiteY7-1374" fmla="*/ 1827523 h 4714030"/>
              <a:gd name="connsiteX8-1375" fmla="*/ 3048503 w 4779369"/>
              <a:gd name="connsiteY8-1376" fmla="*/ 2123573 h 4714030"/>
              <a:gd name="connsiteX9-1377" fmla="*/ 2997806 w 4779369"/>
              <a:gd name="connsiteY9-1378" fmla="*/ 2275931 h 4714030"/>
              <a:gd name="connsiteX10-1379" fmla="*/ 3162873 w 4779369"/>
              <a:gd name="connsiteY10-1380" fmla="*/ 2503824 h 4714030"/>
              <a:gd name="connsiteX11-1381" fmla="*/ 3356427 w 4779369"/>
              <a:gd name="connsiteY11-1382" fmla="*/ 2595846 h 4714030"/>
              <a:gd name="connsiteX12-1383" fmla="*/ 3454240 w 4779369"/>
              <a:gd name="connsiteY12-1384" fmla="*/ 2587267 h 4714030"/>
              <a:gd name="connsiteX13-1385" fmla="*/ 4029121 w 4779369"/>
              <a:gd name="connsiteY13-1386" fmla="*/ 2685987 h 4714030"/>
              <a:gd name="connsiteX14-1387" fmla="*/ 4140072 w 4779369"/>
              <a:gd name="connsiteY14-1388" fmla="*/ 3557314 h 4714030"/>
              <a:gd name="connsiteX15-1389" fmla="*/ 3268745 w 4779369"/>
              <a:gd name="connsiteY15-1390" fmla="*/ 3668264 h 4714030"/>
              <a:gd name="connsiteX16-1391" fmla="*/ 3029106 w 4779369"/>
              <a:gd name="connsiteY16-1392" fmla="*/ 3136468 h 4714030"/>
              <a:gd name="connsiteX17-1393" fmla="*/ 3024015 w 4779369"/>
              <a:gd name="connsiteY17-1394" fmla="*/ 3025265 h 4714030"/>
              <a:gd name="connsiteX18-1395" fmla="*/ 2886424 w 4779369"/>
              <a:gd name="connsiteY18-1396" fmla="*/ 2860950 h 4714030"/>
              <a:gd name="connsiteX19-1397" fmla="*/ 2598603 w 4779369"/>
              <a:gd name="connsiteY19-1398" fmla="*/ 2768115 h 4714030"/>
              <a:gd name="connsiteX20-1399" fmla="*/ 2138389 w 4779369"/>
              <a:gd name="connsiteY20-1400" fmla="*/ 3042691 h 4714030"/>
              <a:gd name="connsiteX21-1401" fmla="*/ 2091557 w 4779369"/>
              <a:gd name="connsiteY21-1402" fmla="*/ 3245802 h 4714030"/>
              <a:gd name="connsiteX22-1403" fmla="*/ 2235869 w 4779369"/>
              <a:gd name="connsiteY22-1404" fmla="*/ 3487372 h 4714030"/>
              <a:gd name="connsiteX23-1405" fmla="*/ 2353186 w 4779369"/>
              <a:gd name="connsiteY23-1406" fmla="*/ 3535124 h 4714030"/>
              <a:gd name="connsiteX24-1407" fmla="*/ 2459892 w 4779369"/>
              <a:gd name="connsiteY24-1408" fmla="*/ 3601767 h 4714030"/>
              <a:gd name="connsiteX25-1409" fmla="*/ 2570842 w 4779369"/>
              <a:gd name="connsiteY25-1410" fmla="*/ 4473093 h 4714030"/>
              <a:gd name="connsiteX26-1411" fmla="*/ 1699516 w 4779369"/>
              <a:gd name="connsiteY26-1412" fmla="*/ 4584044 h 4714030"/>
              <a:gd name="connsiteX27-1413" fmla="*/ 1588565 w 4779369"/>
              <a:gd name="connsiteY27-1414" fmla="*/ 3712718 h 4714030"/>
              <a:gd name="connsiteX28-1415" fmla="*/ 1645376 w 4779369"/>
              <a:gd name="connsiteY28-1416" fmla="*/ 3640232 h 4714030"/>
              <a:gd name="connsiteX29-1417" fmla="*/ 1654346 w 4779369"/>
              <a:gd name="connsiteY29-1418" fmla="*/ 3358982 h 4714030"/>
              <a:gd name="connsiteX30-1419" fmla="*/ 1557620 w 4779369"/>
              <a:gd name="connsiteY30-1420" fmla="*/ 3167736 h 4714030"/>
              <a:gd name="connsiteX31-1421" fmla="*/ 1489568 w 4779369"/>
              <a:gd name="connsiteY31-1422" fmla="*/ 3145159 h 4714030"/>
              <a:gd name="connsiteX32-1423" fmla="*/ 610434 w 4779369"/>
              <a:gd name="connsiteY32-1424" fmla="*/ 2818009 h 4714030"/>
              <a:gd name="connsiteX33-1425" fmla="*/ 329331 w 4779369"/>
              <a:gd name="connsiteY33-1426" fmla="*/ 610434 h 4714030"/>
              <a:gd name="connsiteX34-1427" fmla="*/ 2536907 w 4779369"/>
              <a:gd name="connsiteY34-1428" fmla="*/ 329331 h 4714030"/>
              <a:gd name="connsiteX35-1429" fmla="*/ 3068123 w 4779369"/>
              <a:gd name="connsiteY35-1430" fmla="*/ 1080399 h 4714030"/>
              <a:gd name="connsiteX36-1431" fmla="*/ 3127186 w 4779369"/>
              <a:gd name="connsiteY36-1432" fmla="*/ 1193698 h 4714030"/>
              <a:gd name="connsiteX37-1433" fmla="*/ 3336570 w 4779369"/>
              <a:gd name="connsiteY37-1434" fmla="*/ 1239409 h 4714030"/>
              <a:gd name="connsiteX38-1435" fmla="*/ 3545953 w 4779369"/>
              <a:gd name="connsiteY38-1436" fmla="*/ 1193698 h 4714030"/>
              <a:gd name="connsiteX39-1437" fmla="*/ 3667106 w 4779369"/>
              <a:gd name="connsiteY39-1438" fmla="*/ 1060681 h 4714030"/>
              <a:gd name="connsiteX40-1439" fmla="*/ 4538432 w 4779369"/>
              <a:gd name="connsiteY40-1440" fmla="*/ 949730 h 4714030"/>
              <a:gd name="connsiteX0-1441" fmla="*/ 4538432 w 4779369"/>
              <a:gd name="connsiteY0-1442" fmla="*/ 949730 h 4714030"/>
              <a:gd name="connsiteX1-1443" fmla="*/ 4649383 w 4779369"/>
              <a:gd name="connsiteY1-1444" fmla="*/ 1821057 h 4714030"/>
              <a:gd name="connsiteX2-1445" fmla="*/ 3778057 w 4779369"/>
              <a:gd name="connsiteY2-1446" fmla="*/ 1932008 h 4714030"/>
              <a:gd name="connsiteX3-1447" fmla="*/ 3686799 w 4779369"/>
              <a:gd name="connsiteY3-1448" fmla="*/ 1845408 h 4714030"/>
              <a:gd name="connsiteX4-1449" fmla="*/ 3606598 w 4779369"/>
              <a:gd name="connsiteY4-1450" fmla="*/ 1770199 h 4714030"/>
              <a:gd name="connsiteX5-1451" fmla="*/ 3336570 w 4779369"/>
              <a:gd name="connsiteY5-1452" fmla="*/ 1691032 h 4714030"/>
              <a:gd name="connsiteX6-1453" fmla="*/ 3192952 w 4779369"/>
              <a:gd name="connsiteY6-1454" fmla="*/ 1711872 h 4714030"/>
              <a:gd name="connsiteX7-1455" fmla="*/ 3126960 w 4779369"/>
              <a:gd name="connsiteY7-1456" fmla="*/ 1827523 h 4714030"/>
              <a:gd name="connsiteX8-1457" fmla="*/ 3048503 w 4779369"/>
              <a:gd name="connsiteY8-1458" fmla="*/ 2123573 h 4714030"/>
              <a:gd name="connsiteX9-1459" fmla="*/ 2997806 w 4779369"/>
              <a:gd name="connsiteY9-1460" fmla="*/ 2275931 h 4714030"/>
              <a:gd name="connsiteX10-1461" fmla="*/ 3162873 w 4779369"/>
              <a:gd name="connsiteY10-1462" fmla="*/ 2503824 h 4714030"/>
              <a:gd name="connsiteX11-1463" fmla="*/ 3356427 w 4779369"/>
              <a:gd name="connsiteY11-1464" fmla="*/ 2595846 h 4714030"/>
              <a:gd name="connsiteX12-1465" fmla="*/ 3454240 w 4779369"/>
              <a:gd name="connsiteY12-1466" fmla="*/ 2587267 h 4714030"/>
              <a:gd name="connsiteX13-1467" fmla="*/ 4029121 w 4779369"/>
              <a:gd name="connsiteY13-1468" fmla="*/ 2685987 h 4714030"/>
              <a:gd name="connsiteX14-1469" fmla="*/ 4140072 w 4779369"/>
              <a:gd name="connsiteY14-1470" fmla="*/ 3557314 h 4714030"/>
              <a:gd name="connsiteX15-1471" fmla="*/ 3268745 w 4779369"/>
              <a:gd name="connsiteY15-1472" fmla="*/ 3668264 h 4714030"/>
              <a:gd name="connsiteX16-1473" fmla="*/ 3029106 w 4779369"/>
              <a:gd name="connsiteY16-1474" fmla="*/ 3136468 h 4714030"/>
              <a:gd name="connsiteX17-1475" fmla="*/ 3024015 w 4779369"/>
              <a:gd name="connsiteY17-1476" fmla="*/ 3025265 h 4714030"/>
              <a:gd name="connsiteX18-1477" fmla="*/ 2886424 w 4779369"/>
              <a:gd name="connsiteY18-1478" fmla="*/ 2860950 h 4714030"/>
              <a:gd name="connsiteX19-1479" fmla="*/ 2598603 w 4779369"/>
              <a:gd name="connsiteY19-1480" fmla="*/ 2768115 h 4714030"/>
              <a:gd name="connsiteX20-1481" fmla="*/ 2138389 w 4779369"/>
              <a:gd name="connsiteY20-1482" fmla="*/ 3042691 h 4714030"/>
              <a:gd name="connsiteX21-1483" fmla="*/ 2091557 w 4779369"/>
              <a:gd name="connsiteY21-1484" fmla="*/ 3245802 h 4714030"/>
              <a:gd name="connsiteX22-1485" fmla="*/ 2235869 w 4779369"/>
              <a:gd name="connsiteY22-1486" fmla="*/ 3487372 h 4714030"/>
              <a:gd name="connsiteX23-1487" fmla="*/ 2353186 w 4779369"/>
              <a:gd name="connsiteY23-1488" fmla="*/ 3535124 h 4714030"/>
              <a:gd name="connsiteX24-1489" fmla="*/ 2459892 w 4779369"/>
              <a:gd name="connsiteY24-1490" fmla="*/ 3601767 h 4714030"/>
              <a:gd name="connsiteX25-1491" fmla="*/ 2570842 w 4779369"/>
              <a:gd name="connsiteY25-1492" fmla="*/ 4473093 h 4714030"/>
              <a:gd name="connsiteX26-1493" fmla="*/ 1699516 w 4779369"/>
              <a:gd name="connsiteY26-1494" fmla="*/ 4584044 h 4714030"/>
              <a:gd name="connsiteX27-1495" fmla="*/ 1588565 w 4779369"/>
              <a:gd name="connsiteY27-1496" fmla="*/ 3712718 h 4714030"/>
              <a:gd name="connsiteX28-1497" fmla="*/ 1645376 w 4779369"/>
              <a:gd name="connsiteY28-1498" fmla="*/ 3640232 h 4714030"/>
              <a:gd name="connsiteX29-1499" fmla="*/ 1654346 w 4779369"/>
              <a:gd name="connsiteY29-1500" fmla="*/ 3358982 h 4714030"/>
              <a:gd name="connsiteX30-1501" fmla="*/ 1557620 w 4779369"/>
              <a:gd name="connsiteY30-1502" fmla="*/ 3167736 h 4714030"/>
              <a:gd name="connsiteX31-1503" fmla="*/ 1489568 w 4779369"/>
              <a:gd name="connsiteY31-1504" fmla="*/ 3145159 h 4714030"/>
              <a:gd name="connsiteX32-1505" fmla="*/ 610434 w 4779369"/>
              <a:gd name="connsiteY32-1506" fmla="*/ 2818009 h 4714030"/>
              <a:gd name="connsiteX33-1507" fmla="*/ 329331 w 4779369"/>
              <a:gd name="connsiteY33-1508" fmla="*/ 610434 h 4714030"/>
              <a:gd name="connsiteX34-1509" fmla="*/ 2536907 w 4779369"/>
              <a:gd name="connsiteY34-1510" fmla="*/ 329331 h 4714030"/>
              <a:gd name="connsiteX35-1511" fmla="*/ 3068123 w 4779369"/>
              <a:gd name="connsiteY35-1512" fmla="*/ 1080399 h 4714030"/>
              <a:gd name="connsiteX36-1513" fmla="*/ 3127186 w 4779369"/>
              <a:gd name="connsiteY36-1514" fmla="*/ 1193698 h 4714030"/>
              <a:gd name="connsiteX37-1515" fmla="*/ 3336570 w 4779369"/>
              <a:gd name="connsiteY37-1516" fmla="*/ 1239409 h 4714030"/>
              <a:gd name="connsiteX38-1517" fmla="*/ 3545953 w 4779369"/>
              <a:gd name="connsiteY38-1518" fmla="*/ 1193698 h 4714030"/>
              <a:gd name="connsiteX39-1519" fmla="*/ 3667106 w 4779369"/>
              <a:gd name="connsiteY39-1520" fmla="*/ 1060681 h 4714030"/>
              <a:gd name="connsiteX40-1521" fmla="*/ 4538432 w 4779369"/>
              <a:gd name="connsiteY40-1522" fmla="*/ 949730 h 4714030"/>
              <a:gd name="connsiteX0-1523" fmla="*/ 4538432 w 4779369"/>
              <a:gd name="connsiteY0-1524" fmla="*/ 949730 h 4714030"/>
              <a:gd name="connsiteX1-1525" fmla="*/ 4649383 w 4779369"/>
              <a:gd name="connsiteY1-1526" fmla="*/ 1821057 h 4714030"/>
              <a:gd name="connsiteX2-1527" fmla="*/ 3778057 w 4779369"/>
              <a:gd name="connsiteY2-1528" fmla="*/ 1932008 h 4714030"/>
              <a:gd name="connsiteX3-1529" fmla="*/ 3686799 w 4779369"/>
              <a:gd name="connsiteY3-1530" fmla="*/ 1845408 h 4714030"/>
              <a:gd name="connsiteX4-1531" fmla="*/ 3606598 w 4779369"/>
              <a:gd name="connsiteY4-1532" fmla="*/ 1770199 h 4714030"/>
              <a:gd name="connsiteX5-1533" fmla="*/ 3336570 w 4779369"/>
              <a:gd name="connsiteY5-1534" fmla="*/ 1691032 h 4714030"/>
              <a:gd name="connsiteX6-1535" fmla="*/ 3192952 w 4779369"/>
              <a:gd name="connsiteY6-1536" fmla="*/ 1711872 h 4714030"/>
              <a:gd name="connsiteX7-1537" fmla="*/ 3126960 w 4779369"/>
              <a:gd name="connsiteY7-1538" fmla="*/ 1827523 h 4714030"/>
              <a:gd name="connsiteX8-1539" fmla="*/ 3048503 w 4779369"/>
              <a:gd name="connsiteY8-1540" fmla="*/ 2123573 h 4714030"/>
              <a:gd name="connsiteX9-1541" fmla="*/ 2997806 w 4779369"/>
              <a:gd name="connsiteY9-1542" fmla="*/ 2275931 h 4714030"/>
              <a:gd name="connsiteX10-1543" fmla="*/ 3162873 w 4779369"/>
              <a:gd name="connsiteY10-1544" fmla="*/ 2503824 h 4714030"/>
              <a:gd name="connsiteX11-1545" fmla="*/ 3356427 w 4779369"/>
              <a:gd name="connsiteY11-1546" fmla="*/ 2595846 h 4714030"/>
              <a:gd name="connsiteX12-1547" fmla="*/ 3454240 w 4779369"/>
              <a:gd name="connsiteY12-1548" fmla="*/ 2587267 h 4714030"/>
              <a:gd name="connsiteX13-1549" fmla="*/ 4029121 w 4779369"/>
              <a:gd name="connsiteY13-1550" fmla="*/ 2685987 h 4714030"/>
              <a:gd name="connsiteX14-1551" fmla="*/ 4140072 w 4779369"/>
              <a:gd name="connsiteY14-1552" fmla="*/ 3557314 h 4714030"/>
              <a:gd name="connsiteX15-1553" fmla="*/ 3268745 w 4779369"/>
              <a:gd name="connsiteY15-1554" fmla="*/ 3668264 h 4714030"/>
              <a:gd name="connsiteX16-1555" fmla="*/ 3029106 w 4779369"/>
              <a:gd name="connsiteY16-1556" fmla="*/ 3136468 h 4714030"/>
              <a:gd name="connsiteX17-1557" fmla="*/ 3024015 w 4779369"/>
              <a:gd name="connsiteY17-1558" fmla="*/ 3025265 h 4714030"/>
              <a:gd name="connsiteX18-1559" fmla="*/ 2886424 w 4779369"/>
              <a:gd name="connsiteY18-1560" fmla="*/ 2860950 h 4714030"/>
              <a:gd name="connsiteX19-1561" fmla="*/ 2598603 w 4779369"/>
              <a:gd name="connsiteY19-1562" fmla="*/ 2768115 h 4714030"/>
              <a:gd name="connsiteX20-1563" fmla="*/ 2138389 w 4779369"/>
              <a:gd name="connsiteY20-1564" fmla="*/ 3042691 h 4714030"/>
              <a:gd name="connsiteX21-1565" fmla="*/ 2091557 w 4779369"/>
              <a:gd name="connsiteY21-1566" fmla="*/ 3245802 h 4714030"/>
              <a:gd name="connsiteX22-1567" fmla="*/ 2235869 w 4779369"/>
              <a:gd name="connsiteY22-1568" fmla="*/ 3487372 h 4714030"/>
              <a:gd name="connsiteX23-1569" fmla="*/ 2353186 w 4779369"/>
              <a:gd name="connsiteY23-1570" fmla="*/ 3535124 h 4714030"/>
              <a:gd name="connsiteX24-1571" fmla="*/ 2459892 w 4779369"/>
              <a:gd name="connsiteY24-1572" fmla="*/ 3601767 h 4714030"/>
              <a:gd name="connsiteX25-1573" fmla="*/ 2570842 w 4779369"/>
              <a:gd name="connsiteY25-1574" fmla="*/ 4473093 h 4714030"/>
              <a:gd name="connsiteX26-1575" fmla="*/ 1699516 w 4779369"/>
              <a:gd name="connsiteY26-1576" fmla="*/ 4584044 h 4714030"/>
              <a:gd name="connsiteX27-1577" fmla="*/ 1588565 w 4779369"/>
              <a:gd name="connsiteY27-1578" fmla="*/ 3712718 h 4714030"/>
              <a:gd name="connsiteX28-1579" fmla="*/ 1645376 w 4779369"/>
              <a:gd name="connsiteY28-1580" fmla="*/ 3640232 h 4714030"/>
              <a:gd name="connsiteX29-1581" fmla="*/ 1654346 w 4779369"/>
              <a:gd name="connsiteY29-1582" fmla="*/ 3358982 h 4714030"/>
              <a:gd name="connsiteX30-1583" fmla="*/ 1557620 w 4779369"/>
              <a:gd name="connsiteY30-1584" fmla="*/ 3167736 h 4714030"/>
              <a:gd name="connsiteX31-1585" fmla="*/ 1489568 w 4779369"/>
              <a:gd name="connsiteY31-1586" fmla="*/ 3145159 h 4714030"/>
              <a:gd name="connsiteX32-1587" fmla="*/ 610434 w 4779369"/>
              <a:gd name="connsiteY32-1588" fmla="*/ 2818009 h 4714030"/>
              <a:gd name="connsiteX33-1589" fmla="*/ 329331 w 4779369"/>
              <a:gd name="connsiteY33-1590" fmla="*/ 610434 h 4714030"/>
              <a:gd name="connsiteX34-1591" fmla="*/ 2536907 w 4779369"/>
              <a:gd name="connsiteY34-1592" fmla="*/ 329331 h 4714030"/>
              <a:gd name="connsiteX35-1593" fmla="*/ 3068123 w 4779369"/>
              <a:gd name="connsiteY35-1594" fmla="*/ 1080399 h 4714030"/>
              <a:gd name="connsiteX36-1595" fmla="*/ 3127186 w 4779369"/>
              <a:gd name="connsiteY36-1596" fmla="*/ 1193698 h 4714030"/>
              <a:gd name="connsiteX37-1597" fmla="*/ 3336570 w 4779369"/>
              <a:gd name="connsiteY37-1598" fmla="*/ 1239409 h 4714030"/>
              <a:gd name="connsiteX38-1599" fmla="*/ 3545953 w 4779369"/>
              <a:gd name="connsiteY38-1600" fmla="*/ 1193698 h 4714030"/>
              <a:gd name="connsiteX39-1601" fmla="*/ 3667106 w 4779369"/>
              <a:gd name="connsiteY39-1602" fmla="*/ 1060681 h 4714030"/>
              <a:gd name="connsiteX40-1603" fmla="*/ 4538432 w 4779369"/>
              <a:gd name="connsiteY40-1604" fmla="*/ 949730 h 47140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4779369" h="4714030">
                <a:moveTo>
                  <a:pt x="4538432" y="949730"/>
                </a:moveTo>
                <a:cubicBezTo>
                  <a:pt x="4809681" y="1159702"/>
                  <a:pt x="4859355" y="1549808"/>
                  <a:pt x="4649383" y="1821057"/>
                </a:cubicBezTo>
                <a:cubicBezTo>
                  <a:pt x="4439411" y="2092305"/>
                  <a:pt x="4049305" y="2141980"/>
                  <a:pt x="3778057" y="1932008"/>
                </a:cubicBezTo>
                <a:cubicBezTo>
                  <a:pt x="3744150" y="1905761"/>
                  <a:pt x="3713707" y="1876700"/>
                  <a:pt x="3686799" y="1845408"/>
                </a:cubicBezTo>
                <a:lnTo>
                  <a:pt x="3606598" y="1770199"/>
                </a:lnTo>
                <a:cubicBezTo>
                  <a:pt x="3529516" y="1720217"/>
                  <a:pt x="3436594" y="1691032"/>
                  <a:pt x="3336570" y="1691032"/>
                </a:cubicBezTo>
                <a:cubicBezTo>
                  <a:pt x="3286557" y="1691032"/>
                  <a:pt x="3238321" y="1698329"/>
                  <a:pt x="3192952" y="1711872"/>
                </a:cubicBezTo>
                <a:lnTo>
                  <a:pt x="3126960" y="1827523"/>
                </a:lnTo>
                <a:cubicBezTo>
                  <a:pt x="3110678" y="1927706"/>
                  <a:pt x="3084589" y="2026882"/>
                  <a:pt x="3048503" y="2123573"/>
                </a:cubicBezTo>
                <a:lnTo>
                  <a:pt x="2997806" y="2275931"/>
                </a:lnTo>
                <a:cubicBezTo>
                  <a:pt x="3028163" y="2362638"/>
                  <a:pt x="3083778" y="2442597"/>
                  <a:pt x="3162873" y="2503824"/>
                </a:cubicBezTo>
                <a:cubicBezTo>
                  <a:pt x="3222195" y="2549745"/>
                  <a:pt x="3288407" y="2580238"/>
                  <a:pt x="3356427" y="2595846"/>
                </a:cubicBezTo>
                <a:lnTo>
                  <a:pt x="3454240" y="2587267"/>
                </a:lnTo>
                <a:cubicBezTo>
                  <a:pt x="3643632" y="2524946"/>
                  <a:pt x="3859590" y="2554754"/>
                  <a:pt x="4029121" y="2685987"/>
                </a:cubicBezTo>
                <a:cubicBezTo>
                  <a:pt x="4300370" y="2895959"/>
                  <a:pt x="4350044" y="3286065"/>
                  <a:pt x="4140072" y="3557314"/>
                </a:cubicBezTo>
                <a:cubicBezTo>
                  <a:pt x="3930100" y="3828562"/>
                  <a:pt x="3539994" y="3878237"/>
                  <a:pt x="3268745" y="3668264"/>
                </a:cubicBezTo>
                <a:cubicBezTo>
                  <a:pt x="3099214" y="3537032"/>
                  <a:pt x="3016237" y="3335435"/>
                  <a:pt x="3029106" y="3136468"/>
                </a:cubicBezTo>
                <a:lnTo>
                  <a:pt x="3024015" y="3025265"/>
                </a:lnTo>
                <a:cubicBezTo>
                  <a:pt x="2991859" y="2963328"/>
                  <a:pt x="2957326" y="2903808"/>
                  <a:pt x="2886424" y="2860950"/>
                </a:cubicBezTo>
                <a:cubicBezTo>
                  <a:pt x="2815522" y="2818092"/>
                  <a:pt x="2723276" y="2737825"/>
                  <a:pt x="2598603" y="2768115"/>
                </a:cubicBezTo>
                <a:cubicBezTo>
                  <a:pt x="2459863" y="2887416"/>
                  <a:pt x="2303815" y="2979278"/>
                  <a:pt x="2138389" y="3042691"/>
                </a:cubicBezTo>
                <a:cubicBezTo>
                  <a:pt x="2028027" y="3139434"/>
                  <a:pt x="2074124" y="3158542"/>
                  <a:pt x="2091557" y="3245802"/>
                </a:cubicBezTo>
                <a:cubicBezTo>
                  <a:pt x="2111153" y="3343888"/>
                  <a:pt x="2168165" y="3425277"/>
                  <a:pt x="2235869" y="3487372"/>
                </a:cubicBezTo>
                <a:lnTo>
                  <a:pt x="2353186" y="3535124"/>
                </a:lnTo>
                <a:cubicBezTo>
                  <a:pt x="2390222" y="3553331"/>
                  <a:pt x="2425986" y="3575521"/>
                  <a:pt x="2459892" y="3601767"/>
                </a:cubicBezTo>
                <a:cubicBezTo>
                  <a:pt x="2731140" y="3811739"/>
                  <a:pt x="2780815" y="4201845"/>
                  <a:pt x="2570842" y="4473093"/>
                </a:cubicBezTo>
                <a:cubicBezTo>
                  <a:pt x="2360870" y="4744342"/>
                  <a:pt x="1970764" y="4794016"/>
                  <a:pt x="1699516" y="4584044"/>
                </a:cubicBezTo>
                <a:cubicBezTo>
                  <a:pt x="1428267" y="4374072"/>
                  <a:pt x="1378593" y="3983966"/>
                  <a:pt x="1588565" y="3712718"/>
                </a:cubicBezTo>
                <a:lnTo>
                  <a:pt x="1645376" y="3640232"/>
                </a:lnTo>
                <a:cubicBezTo>
                  <a:pt x="1674446" y="3553085"/>
                  <a:pt x="1679412" y="3455814"/>
                  <a:pt x="1654346" y="3358982"/>
                </a:cubicBezTo>
                <a:cubicBezTo>
                  <a:pt x="1635545" y="3286357"/>
                  <a:pt x="1601854" y="3221714"/>
                  <a:pt x="1557620" y="3167736"/>
                </a:cubicBezTo>
                <a:lnTo>
                  <a:pt x="1489568" y="3145159"/>
                </a:lnTo>
                <a:cubicBezTo>
                  <a:pt x="1180724" y="3128904"/>
                  <a:pt x="873514" y="3021658"/>
                  <a:pt x="610434" y="2818009"/>
                </a:cubicBezTo>
                <a:cubicBezTo>
                  <a:pt x="-76796" y="2286029"/>
                  <a:pt x="-202649" y="1297663"/>
                  <a:pt x="329331" y="610434"/>
                </a:cubicBezTo>
                <a:cubicBezTo>
                  <a:pt x="861312" y="-76796"/>
                  <a:pt x="1849677" y="-202650"/>
                  <a:pt x="2536907" y="329331"/>
                </a:cubicBezTo>
                <a:cubicBezTo>
                  <a:pt x="2794618" y="528824"/>
                  <a:pt x="2973385" y="792496"/>
                  <a:pt x="3068123" y="1080399"/>
                </a:cubicBezTo>
                <a:lnTo>
                  <a:pt x="3127186" y="1193698"/>
                </a:lnTo>
                <a:cubicBezTo>
                  <a:pt x="3190528" y="1222992"/>
                  <a:pt x="3261551" y="1239409"/>
                  <a:pt x="3336570" y="1239409"/>
                </a:cubicBezTo>
                <a:cubicBezTo>
                  <a:pt x="3411588" y="1239409"/>
                  <a:pt x="3482611" y="1222992"/>
                  <a:pt x="3545953" y="1193698"/>
                </a:cubicBezTo>
                <a:lnTo>
                  <a:pt x="3667106" y="1060681"/>
                </a:lnTo>
                <a:cubicBezTo>
                  <a:pt x="3877078" y="789432"/>
                  <a:pt x="4267184" y="739758"/>
                  <a:pt x="4538432" y="949730"/>
                </a:cubicBezTo>
                <a:close/>
              </a:path>
            </a:pathLst>
          </a:custGeom>
          <a:solidFill>
            <a:schemeClr val="bg1">
              <a:lumMod val="75000"/>
            </a:schemeClr>
          </a:solidFill>
          <a:ln>
            <a:noFill/>
          </a:ln>
          <a:effectLst>
            <a:innerShdw blurRad="190500" dist="508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latin typeface="微软雅黑" panose="020B0503020204020204" charset="-122"/>
              <a:ea typeface="微软雅黑" panose="020B0503020204020204" charset="-122"/>
            </a:endParaRPr>
          </a:p>
        </p:txBody>
      </p:sp>
      <p:sp>
        <p:nvSpPr>
          <p:cNvPr id="3" name="标题 2"/>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具体工作明细</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6" name="组合 35"/>
          <p:cNvGrpSpPr/>
          <p:nvPr/>
        </p:nvGrpSpPr>
        <p:grpSpPr>
          <a:xfrm>
            <a:off x="940425" y="1806689"/>
            <a:ext cx="2071112" cy="2071112"/>
            <a:chOff x="1689963" y="2421800"/>
            <a:chExt cx="2642282" cy="2642282"/>
          </a:xfrm>
        </p:grpSpPr>
        <p:sp>
          <p:nvSpPr>
            <p:cNvPr id="5" name="椭圆 4"/>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a:gradFill>
                <a:gsLst>
                  <a:gs pos="0">
                    <a:schemeClr val="bg1"/>
                  </a:gs>
                  <a:gs pos="100000">
                    <a:schemeClr val="bg1">
                      <a:lumMod val="75000"/>
                    </a:schemeClr>
                  </a:gs>
                </a:gsLst>
                <a:lin ang="5400000" scaled="1"/>
              </a:gradFill>
            </a:ln>
            <a:effectLst>
              <a:outerShdw blurRad="1524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35" name="图片 34"/>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897883" y="2629720"/>
              <a:ext cx="2226441" cy="2226442"/>
            </a:xfrm>
            <a:prstGeom prst="ellipse">
              <a:avLst/>
            </a:prstGeom>
            <a:effectLst>
              <a:innerShdw blurRad="114300">
                <a:prstClr val="black"/>
              </a:innerShdw>
            </a:effectLst>
          </p:spPr>
        </p:pic>
      </p:grpSp>
      <p:grpSp>
        <p:nvGrpSpPr>
          <p:cNvPr id="2" name="组合 1"/>
          <p:cNvGrpSpPr/>
          <p:nvPr/>
        </p:nvGrpSpPr>
        <p:grpSpPr>
          <a:xfrm>
            <a:off x="3924849" y="1211725"/>
            <a:ext cx="4039108" cy="898560"/>
            <a:chOff x="5233132" y="1615633"/>
            <a:chExt cx="5385477" cy="1198080"/>
          </a:xfrm>
        </p:grpSpPr>
        <p:grpSp>
          <p:nvGrpSpPr>
            <p:cNvPr id="48" name="组合 47"/>
            <p:cNvGrpSpPr/>
            <p:nvPr/>
          </p:nvGrpSpPr>
          <p:grpSpPr>
            <a:xfrm>
              <a:off x="5442041" y="1615633"/>
              <a:ext cx="5176568" cy="1198080"/>
              <a:chOff x="5841004" y="1447486"/>
              <a:chExt cx="5176568" cy="1198080"/>
            </a:xfrm>
          </p:grpSpPr>
          <p:sp>
            <p:nvSpPr>
              <p:cNvPr id="40" name="MH_SubTitle_1"/>
              <p:cNvSpPr>
                <a:spLocks noChangeArrowheads="1"/>
              </p:cNvSpPr>
              <p:nvPr/>
            </p:nvSpPr>
            <p:spPr bwMode="auto">
              <a:xfrm flipH="1">
                <a:off x="5841004" y="1447486"/>
                <a:ext cx="2298065" cy="430887"/>
              </a:xfrm>
              <a:prstGeom prst="rect">
                <a:avLst/>
              </a:prstGeom>
              <a:noFill/>
            </p:spPr>
            <p:txBody>
              <a:bodyPr wrap="none" rtlCol="0">
                <a:spAutoFit/>
              </a:bodyPr>
              <a:lstStyle/>
              <a:p>
                <a:r>
                  <a:rPr lang="zh-CN" altLang="en-US" sz="1500" dirty="0">
                    <a:solidFill>
                      <a:schemeClr val="accent4"/>
                    </a:solidFill>
                    <a:latin typeface="微软雅黑" panose="020B0503020204020204" charset="-122"/>
                    <a:ea typeface="微软雅黑" panose="020B0503020204020204" charset="-122"/>
                  </a:rPr>
                  <a:t>总体目标顺利完成</a:t>
                </a:r>
              </a:p>
            </p:txBody>
          </p:sp>
          <p:sp>
            <p:nvSpPr>
              <p:cNvPr id="41" name="Rectangle 5"/>
              <p:cNvSpPr/>
              <p:nvPr/>
            </p:nvSpPr>
            <p:spPr bwMode="auto">
              <a:xfrm>
                <a:off x="5980703" y="1833058"/>
                <a:ext cx="5036869"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此处添加详细文本描述，建议与标题相关并符合整体语言风格，语言描述尽量简洁生动。尽量将每页幻灯片的字数控制在 </a:t>
                </a:r>
                <a:r>
                  <a:rPr lang="en-US" altLang="zh-CN" sz="900" dirty="0">
                    <a:solidFill>
                      <a:schemeClr val="tx1">
                        <a:lumMod val="65000"/>
                        <a:lumOff val="35000"/>
                      </a:schemeClr>
                    </a:solidFill>
                    <a:latin typeface="微软雅黑" panose="020B0503020204020204" charset="-122"/>
                    <a:ea typeface="微软雅黑" panose="020B0503020204020204" charset="-122"/>
                    <a:sym typeface="Gill Sans" charset="0"/>
                  </a:rPr>
                  <a:t>200</a:t>
                </a: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字以内。</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cxnSp>
          <p:nvCxnSpPr>
            <p:cNvPr id="51" name="直接连接符 50"/>
            <p:cNvCxnSpPr/>
            <p:nvPr/>
          </p:nvCxnSpPr>
          <p:spPr>
            <a:xfrm>
              <a:off x="5233132" y="1985192"/>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430854" y="2459701"/>
            <a:ext cx="3900023" cy="918620"/>
            <a:chOff x="5907805" y="3279600"/>
            <a:chExt cx="5200030" cy="1224827"/>
          </a:xfrm>
        </p:grpSpPr>
        <p:grpSp>
          <p:nvGrpSpPr>
            <p:cNvPr id="47" name="组合 46"/>
            <p:cNvGrpSpPr/>
            <p:nvPr/>
          </p:nvGrpSpPr>
          <p:grpSpPr>
            <a:xfrm>
              <a:off x="5931266" y="3279600"/>
              <a:ext cx="5176569" cy="1224827"/>
              <a:chOff x="5841004" y="2711041"/>
              <a:chExt cx="5176569" cy="1224827"/>
            </a:xfrm>
          </p:grpSpPr>
          <p:sp>
            <p:nvSpPr>
              <p:cNvPr id="42" name="MH_SubTitle_1"/>
              <p:cNvSpPr>
                <a:spLocks noChangeArrowheads="1"/>
              </p:cNvSpPr>
              <p:nvPr/>
            </p:nvSpPr>
            <p:spPr bwMode="auto">
              <a:xfrm flipH="1">
                <a:off x="5841004" y="2711041"/>
                <a:ext cx="2298065" cy="430887"/>
              </a:xfrm>
              <a:prstGeom prst="rect">
                <a:avLst/>
              </a:prstGeom>
              <a:noFill/>
            </p:spPr>
            <p:txBody>
              <a:bodyPr wrap="none" rtlCol="0">
                <a:spAutoFit/>
              </a:bodyPr>
              <a:lstStyle/>
              <a:p>
                <a:r>
                  <a:rPr lang="zh-CN" altLang="en-US" sz="1500" dirty="0">
                    <a:solidFill>
                      <a:schemeClr val="accent2"/>
                    </a:solidFill>
                    <a:latin typeface="微软雅黑" panose="020B0503020204020204" charset="-122"/>
                    <a:ea typeface="微软雅黑" panose="020B0503020204020204" charset="-122"/>
                  </a:rPr>
                  <a:t>思想认识不断提高</a:t>
                </a:r>
              </a:p>
            </p:txBody>
          </p:sp>
          <p:sp>
            <p:nvSpPr>
              <p:cNvPr id="43" name="Rectangle 5"/>
              <p:cNvSpPr/>
              <p:nvPr/>
            </p:nvSpPr>
            <p:spPr bwMode="auto">
              <a:xfrm>
                <a:off x="5980705" y="3123360"/>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此处添加详细文本描述，建议与标题相关并符合整体语言风格，语言描述尽量简洁生动。尽量将每页幻灯片的字数控制在 </a:t>
                </a:r>
                <a:r>
                  <a:rPr lang="en-US" altLang="zh-CN" sz="900" dirty="0">
                    <a:solidFill>
                      <a:schemeClr val="tx1">
                        <a:lumMod val="65000"/>
                        <a:lumOff val="35000"/>
                      </a:schemeClr>
                    </a:solidFill>
                    <a:latin typeface="微软雅黑" panose="020B0503020204020204" charset="-122"/>
                    <a:ea typeface="微软雅黑" panose="020B0503020204020204" charset="-122"/>
                    <a:sym typeface="Gill Sans" charset="0"/>
                  </a:rPr>
                  <a:t>200</a:t>
                </a: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字以内。</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cxnSp>
          <p:nvCxnSpPr>
            <p:cNvPr id="56" name="直接连接符 55"/>
            <p:cNvCxnSpPr/>
            <p:nvPr/>
          </p:nvCxnSpPr>
          <p:spPr>
            <a:xfrm>
              <a:off x="5907805" y="3669060"/>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3907704" y="3765032"/>
            <a:ext cx="3951478" cy="944980"/>
            <a:chOff x="5210272" y="5020042"/>
            <a:chExt cx="5268637" cy="1259973"/>
          </a:xfrm>
        </p:grpSpPr>
        <p:grpSp>
          <p:nvGrpSpPr>
            <p:cNvPr id="46" name="组合 45"/>
            <p:cNvGrpSpPr/>
            <p:nvPr/>
          </p:nvGrpSpPr>
          <p:grpSpPr>
            <a:xfrm>
              <a:off x="5302340" y="5020042"/>
              <a:ext cx="5176569" cy="1259973"/>
              <a:chOff x="5678803" y="4973323"/>
              <a:chExt cx="5176569" cy="1259973"/>
            </a:xfrm>
          </p:grpSpPr>
          <p:sp>
            <p:nvSpPr>
              <p:cNvPr id="44" name="MH_SubTitle_1"/>
              <p:cNvSpPr>
                <a:spLocks noChangeArrowheads="1"/>
              </p:cNvSpPr>
              <p:nvPr/>
            </p:nvSpPr>
            <p:spPr bwMode="auto">
              <a:xfrm flipH="1">
                <a:off x="5678803" y="4973323"/>
                <a:ext cx="2298065" cy="430887"/>
              </a:xfrm>
              <a:prstGeom prst="rect">
                <a:avLst/>
              </a:prstGeom>
              <a:noFill/>
            </p:spPr>
            <p:txBody>
              <a:bodyPr wrap="none" rtlCol="0">
                <a:spAutoFit/>
              </a:bodyPr>
              <a:lstStyle/>
              <a:p>
                <a:r>
                  <a:rPr lang="zh-CN" altLang="en-US" sz="1500" dirty="0">
                    <a:solidFill>
                      <a:schemeClr val="accent3"/>
                    </a:solidFill>
                    <a:latin typeface="微软雅黑" panose="020B0503020204020204" charset="-122"/>
                    <a:ea typeface="微软雅黑" panose="020B0503020204020204" charset="-122"/>
                  </a:rPr>
                  <a:t>部门管理逐渐强化</a:t>
                </a:r>
              </a:p>
            </p:txBody>
          </p:sp>
          <p:sp>
            <p:nvSpPr>
              <p:cNvPr id="45" name="Rectangle 5"/>
              <p:cNvSpPr/>
              <p:nvPr/>
            </p:nvSpPr>
            <p:spPr bwMode="auto">
              <a:xfrm>
                <a:off x="5818504" y="5420788"/>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此处添加详细文本描述，建议与标题相关并符合整体语言风格，语言描述尽量简洁生动。尽量将每页幻灯片的字数控制在 </a:t>
                </a:r>
                <a:r>
                  <a:rPr lang="en-US" altLang="zh-CN" sz="900" dirty="0">
                    <a:solidFill>
                      <a:schemeClr val="tx1">
                        <a:lumMod val="65000"/>
                        <a:lumOff val="35000"/>
                      </a:schemeClr>
                    </a:solidFill>
                    <a:latin typeface="微软雅黑" panose="020B0503020204020204" charset="-122"/>
                    <a:ea typeface="微软雅黑" panose="020B0503020204020204" charset="-122"/>
                    <a:sym typeface="Gill Sans" charset="0"/>
                  </a:rPr>
                  <a:t>200</a:t>
                </a: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字以内。</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cxnSp>
          <p:nvCxnSpPr>
            <p:cNvPr id="59" name="直接连接符 58"/>
            <p:cNvCxnSpPr/>
            <p:nvPr/>
          </p:nvCxnSpPr>
          <p:spPr>
            <a:xfrm>
              <a:off x="5210272" y="5432319"/>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3087712" y="1203952"/>
            <a:ext cx="724182" cy="724182"/>
            <a:chOff x="4116949" y="1605269"/>
            <a:chExt cx="965576" cy="965576"/>
          </a:xfrm>
        </p:grpSpPr>
        <p:sp>
          <p:nvSpPr>
            <p:cNvPr id="37" name="椭圆 36"/>
            <p:cNvSpPr/>
            <p:nvPr/>
          </p:nvSpPr>
          <p:spPr>
            <a:xfrm>
              <a:off x="4116949" y="1605269"/>
              <a:ext cx="965576" cy="965576"/>
            </a:xfrm>
            <a:prstGeom prst="ellipse">
              <a:avLst/>
            </a:pr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63" name="KSO_Shape"/>
            <p:cNvSpPr/>
            <p:nvPr/>
          </p:nvSpPr>
          <p:spPr bwMode="auto">
            <a:xfrm>
              <a:off x="4365794" y="1854116"/>
              <a:ext cx="467886" cy="467882"/>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grpSp>
      <p:grpSp>
        <p:nvGrpSpPr>
          <p:cNvPr id="66" name="组合 65"/>
          <p:cNvGrpSpPr/>
          <p:nvPr/>
        </p:nvGrpSpPr>
        <p:grpSpPr>
          <a:xfrm>
            <a:off x="3583012" y="2480154"/>
            <a:ext cx="724182" cy="724182"/>
            <a:chOff x="4777349" y="3344972"/>
            <a:chExt cx="965576" cy="965576"/>
          </a:xfrm>
        </p:grpSpPr>
        <p:sp>
          <p:nvSpPr>
            <p:cNvPr id="38" name="椭圆 37"/>
            <p:cNvSpPr/>
            <p:nvPr/>
          </p:nvSpPr>
          <p:spPr>
            <a:xfrm>
              <a:off x="4777349" y="3344972"/>
              <a:ext cx="965576" cy="965576"/>
            </a:xfrm>
            <a:prstGeom prst="ellipse">
              <a:avLst/>
            </a:prstGeom>
            <a:gradFill>
              <a:gsLst>
                <a:gs pos="100000">
                  <a:schemeClr val="accent2"/>
                </a:gs>
                <a:gs pos="0">
                  <a:schemeClr val="accent2">
                    <a:lumMod val="75000"/>
                  </a:schemeClr>
                </a:gs>
              </a:gsLst>
              <a:lin ang="5400000" scaled="1"/>
            </a:gradFill>
            <a:ln w="28575" cap="flat">
              <a:gradFill>
                <a:gsLst>
                  <a:gs pos="0">
                    <a:schemeClr val="accent2"/>
                  </a:gs>
                  <a:gs pos="100000">
                    <a:schemeClr val="accent2">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64" name="KSO_Shape"/>
            <p:cNvSpPr/>
            <p:nvPr/>
          </p:nvSpPr>
          <p:spPr bwMode="auto">
            <a:xfrm>
              <a:off x="4974429" y="3534853"/>
              <a:ext cx="546016" cy="5096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68" name="组合 67"/>
          <p:cNvGrpSpPr/>
          <p:nvPr/>
        </p:nvGrpSpPr>
        <p:grpSpPr>
          <a:xfrm>
            <a:off x="3073424" y="3734925"/>
            <a:ext cx="724182" cy="724182"/>
            <a:chOff x="4097899" y="4979900"/>
            <a:chExt cx="965576" cy="965576"/>
          </a:xfrm>
        </p:grpSpPr>
        <p:sp>
          <p:nvSpPr>
            <p:cNvPr id="39" name="椭圆 38"/>
            <p:cNvSpPr/>
            <p:nvPr/>
          </p:nvSpPr>
          <p:spPr>
            <a:xfrm>
              <a:off x="4097899" y="4979900"/>
              <a:ext cx="965576" cy="965576"/>
            </a:xfrm>
            <a:prstGeom prst="ellipse">
              <a:avLst/>
            </a:prstGeom>
            <a:gradFill>
              <a:gsLst>
                <a:gs pos="100000">
                  <a:schemeClr val="accent3"/>
                </a:gs>
                <a:gs pos="0">
                  <a:schemeClr val="accent3">
                    <a:lumMod val="75000"/>
                  </a:schemeClr>
                </a:gs>
              </a:gsLst>
              <a:lin ang="5400000" scaled="1"/>
            </a:gradFill>
            <a:ln w="28575" cap="flat">
              <a:gradFill>
                <a:gsLst>
                  <a:gs pos="0">
                    <a:schemeClr val="accent3"/>
                  </a:gs>
                  <a:gs pos="100000">
                    <a:schemeClr val="accent3">
                      <a:lumMod val="75000"/>
                    </a:schemeClr>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65" name="KSO_Shape"/>
            <p:cNvSpPr/>
            <p:nvPr/>
          </p:nvSpPr>
          <p:spPr bwMode="auto">
            <a:xfrm>
              <a:off x="4349773" y="5169775"/>
              <a:ext cx="461828" cy="58582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ppt_w</p:attrName>
                                        </p:attrNameLst>
                                      </p:cBhvr>
                                      <p:tavLst>
                                        <p:tav tm="0">
                                          <p:val>
                                            <p:fltVal val="0"/>
                                          </p:val>
                                        </p:tav>
                                        <p:tav tm="100000">
                                          <p:val>
                                            <p:strVal val="#ppt_w"/>
                                          </p:val>
                                        </p:tav>
                                      </p:tavLst>
                                    </p:anim>
                                    <p:anim calcmode="lin" valueType="num">
                                      <p:cBhvr>
                                        <p:cTn id="12" dur="500" fill="hold"/>
                                        <p:tgtEl>
                                          <p:spTgt spid="36"/>
                                        </p:tgtEl>
                                        <p:attrNameLst>
                                          <p:attrName>ppt_h</p:attrName>
                                        </p:attrNameLst>
                                      </p:cBhvr>
                                      <p:tavLst>
                                        <p:tav tm="0">
                                          <p:val>
                                            <p:fltVal val="0"/>
                                          </p:val>
                                        </p:tav>
                                        <p:tav tm="100000">
                                          <p:val>
                                            <p:strVal val="#ppt_h"/>
                                          </p:val>
                                        </p:tav>
                                      </p:tavLst>
                                    </p:anim>
                                    <p:animEffect transition="in" filter="fade">
                                      <p:cBhvr>
                                        <p:cTn id="13" dur="500"/>
                                        <p:tgtEl>
                                          <p:spTgt spid="3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重点工作回顾</a:t>
            </a:r>
            <a:endParaRPr lang="zh-CN" altLang="en-US"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8" name="MH_Other_6"/>
          <p:cNvSpPr>
            <a:spLocks noEditPoints="1"/>
          </p:cNvSpPr>
          <p:nvPr>
            <p:custDataLst>
              <p:tags r:id="rId3"/>
            </p:custDataLst>
          </p:nvPr>
        </p:nvSpPr>
        <p:spPr bwMode="auto">
          <a:xfrm>
            <a:off x="3534369" y="2298017"/>
            <a:ext cx="2064137" cy="2064138"/>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lIns="68580" tIns="34290" rIns="68580" bIns="34290"/>
          <a:lstStyle/>
          <a:p>
            <a:pPr>
              <a:defRPr/>
            </a:pPr>
            <a:endParaRPr lang="zh-CN" altLang="en-US">
              <a:latin typeface="微软雅黑" panose="020B0503020204020204" charset="-122"/>
              <a:ea typeface="微软雅黑" panose="020B0503020204020204" charset="-122"/>
            </a:endParaRPr>
          </a:p>
        </p:txBody>
      </p:sp>
      <p:sp>
        <p:nvSpPr>
          <p:cNvPr id="2057" name="MH_Other_7"/>
          <p:cNvSpPr/>
          <p:nvPr>
            <p:custDataLst>
              <p:tags r:id="rId4"/>
            </p:custDataLst>
          </p:nvPr>
        </p:nvSpPr>
        <p:spPr bwMode="auto">
          <a:xfrm>
            <a:off x="3876490" y="2617331"/>
            <a:ext cx="1389224" cy="2162627"/>
          </a:xfrm>
          <a:custGeom>
            <a:avLst/>
            <a:gdLst>
              <a:gd name="T0" fmla="*/ 2147483646 w 842"/>
              <a:gd name="T1" fmla="*/ 2147483646 h 1312"/>
              <a:gd name="T2" fmla="*/ 2147483646 w 842"/>
              <a:gd name="T3" fmla="*/ 2147483646 h 1312"/>
              <a:gd name="T4" fmla="*/ 2147483646 w 842"/>
              <a:gd name="T5" fmla="*/ 2147483646 h 1312"/>
              <a:gd name="T6" fmla="*/ 2147483646 w 842"/>
              <a:gd name="T7" fmla="*/ 2147483646 h 1312"/>
              <a:gd name="T8" fmla="*/ 2147483646 w 842"/>
              <a:gd name="T9" fmla="*/ 2147483646 h 1312"/>
              <a:gd name="T10" fmla="*/ 2147483646 w 842"/>
              <a:gd name="T11" fmla="*/ 2147483646 h 1312"/>
              <a:gd name="T12" fmla="*/ 2147483646 w 842"/>
              <a:gd name="T13" fmla="*/ 2147483646 h 1312"/>
              <a:gd name="T14" fmla="*/ 2147483646 w 842"/>
              <a:gd name="T15" fmla="*/ 2147483646 h 1312"/>
              <a:gd name="T16" fmla="*/ 2147483646 w 842"/>
              <a:gd name="T17" fmla="*/ 2147483646 h 1312"/>
              <a:gd name="T18" fmla="*/ 2147483646 w 842"/>
              <a:gd name="T19" fmla="*/ 2147483646 h 1312"/>
              <a:gd name="T20" fmla="*/ 2147483646 w 842"/>
              <a:gd name="T21" fmla="*/ 2147483646 h 1312"/>
              <a:gd name="T22" fmla="*/ 2147483646 w 842"/>
              <a:gd name="T23" fmla="*/ 2147483646 h 1312"/>
              <a:gd name="T24" fmla="*/ 2147483646 w 842"/>
              <a:gd name="T25" fmla="*/ 2147483646 h 1312"/>
              <a:gd name="T26" fmla="*/ 2147483646 w 842"/>
              <a:gd name="T27" fmla="*/ 2147483646 h 1312"/>
              <a:gd name="T28" fmla="*/ 2147483646 w 842"/>
              <a:gd name="T29" fmla="*/ 2147483646 h 1312"/>
              <a:gd name="T30" fmla="*/ 2147483646 w 842"/>
              <a:gd name="T31" fmla="*/ 2147483646 h 1312"/>
              <a:gd name="T32" fmla="*/ 2147483646 w 842"/>
              <a:gd name="T33" fmla="*/ 2147483646 h 1312"/>
              <a:gd name="T34" fmla="*/ 0 w 842"/>
              <a:gd name="T35" fmla="*/ 2147483646 h 1312"/>
              <a:gd name="T36" fmla="*/ 2147483646 w 842"/>
              <a:gd name="T37" fmla="*/ 0 h 1312"/>
              <a:gd name="T38" fmla="*/ 2147483646 w 842"/>
              <a:gd name="T39" fmla="*/ 0 h 1312"/>
              <a:gd name="T40" fmla="*/ 2147483646 w 842"/>
              <a:gd name="T41" fmla="*/ 2147483646 h 1312"/>
              <a:gd name="T42" fmla="*/ 2147483646 w 842"/>
              <a:gd name="T43" fmla="*/ 2147483646 h 1312"/>
              <a:gd name="T44" fmla="*/ 2147483646 w 842"/>
              <a:gd name="T45" fmla="*/ 2147483646 h 1312"/>
              <a:gd name="T46" fmla="*/ 2147483646 w 842"/>
              <a:gd name="T47" fmla="*/ 2147483646 h 1312"/>
              <a:gd name="T48" fmla="*/ 2147483646 w 842"/>
              <a:gd name="T49" fmla="*/ 2147483646 h 1312"/>
              <a:gd name="T50" fmla="*/ 2147483646 w 842"/>
              <a:gd name="T51" fmla="*/ 2147483646 h 1312"/>
              <a:gd name="T52" fmla="*/ 2147483646 w 842"/>
              <a:gd name="T53" fmla="*/ 2147483646 h 1312"/>
              <a:gd name="T54" fmla="*/ 2147483646 w 842"/>
              <a:gd name="T55" fmla="*/ 2147483646 h 1312"/>
              <a:gd name="T56" fmla="*/ 2147483646 w 842"/>
              <a:gd name="T57" fmla="*/ 2147483646 h 1312"/>
              <a:gd name="T58" fmla="*/ 2147483646 w 842"/>
              <a:gd name="T59" fmla="*/ 2147483646 h 1312"/>
              <a:gd name="T60" fmla="*/ 2147483646 w 842"/>
              <a:gd name="T61" fmla="*/ 2147483646 h 1312"/>
              <a:gd name="T62" fmla="*/ 2147483646 w 842"/>
              <a:gd name="T63" fmla="*/ 2147483646 h 1312"/>
              <a:gd name="T64" fmla="*/ 2147483646 w 842"/>
              <a:gd name="T65" fmla="*/ 2147483646 h 1312"/>
              <a:gd name="T66" fmla="*/ 2147483646 w 842"/>
              <a:gd name="T67" fmla="*/ 2147483646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latin typeface="微软雅黑" panose="020B0503020204020204" charset="-122"/>
              <a:ea typeface="微软雅黑" panose="020B0503020204020204" charset="-122"/>
            </a:endParaRPr>
          </a:p>
        </p:txBody>
      </p:sp>
      <p:grpSp>
        <p:nvGrpSpPr>
          <p:cNvPr id="16" name="组合 15"/>
          <p:cNvGrpSpPr/>
          <p:nvPr/>
        </p:nvGrpSpPr>
        <p:grpSpPr>
          <a:xfrm>
            <a:off x="3934548" y="2673314"/>
            <a:ext cx="1275183" cy="2056881"/>
            <a:chOff x="5246064" y="3564418"/>
            <a:chExt cx="1700244" cy="2742508"/>
          </a:xfrm>
        </p:grpSpPr>
        <p:sp>
          <p:nvSpPr>
            <p:cNvPr id="2058" name="MH_Other_8"/>
            <p:cNvSpPr/>
            <p:nvPr>
              <p:custDataLst>
                <p:tags r:id="rId15"/>
              </p:custDataLst>
            </p:nvPr>
          </p:nvSpPr>
          <p:spPr bwMode="auto">
            <a:xfrm>
              <a:off x="5993894" y="6250252"/>
              <a:ext cx="203200" cy="56674"/>
            </a:xfrm>
            <a:custGeom>
              <a:avLst/>
              <a:gdLst>
                <a:gd name="T0" fmla="*/ 2147483646 w 93"/>
                <a:gd name="T1" fmla="*/ 2147483646 h 26"/>
                <a:gd name="T2" fmla="*/ 0 w 93"/>
                <a:gd name="T3" fmla="*/ 2147483646 h 26"/>
                <a:gd name="T4" fmla="*/ 2147483646 w 93"/>
                <a:gd name="T5" fmla="*/ 0 h 26"/>
                <a:gd name="T6" fmla="*/ 2147483646 w 93"/>
                <a:gd name="T7" fmla="*/ 0 h 26"/>
                <a:gd name="T8" fmla="*/ 2147483646 w 93"/>
                <a:gd name="T9" fmla="*/ 2147483646 h 26"/>
                <a:gd name="T10" fmla="*/ 2147483646 w 93"/>
                <a:gd name="T11" fmla="*/ 2147483646 h 26"/>
                <a:gd name="T12" fmla="*/ 2147483646 w 93"/>
                <a:gd name="T13" fmla="*/ 214748364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chemeClr val="bg1">
                <a:lumMod val="75000"/>
              </a:schemeClr>
            </a:solidFill>
            <a:ln>
              <a:noFill/>
            </a:ln>
            <a:effectLst>
              <a:outerShdw blurRad="63500" sx="102000" sy="102000" algn="ctr" rotWithShape="0">
                <a:prstClr val="black">
                  <a:alpha val="40000"/>
                </a:prstClr>
              </a:outerShdw>
            </a:effectLst>
          </p:spPr>
          <p:txBody>
            <a:bodyPr/>
            <a:lstStyle/>
            <a:p>
              <a:endParaRPr lang="zh-CN" altLang="en-US">
                <a:latin typeface="微软雅黑" panose="020B0503020204020204" charset="-122"/>
                <a:ea typeface="微软雅黑" panose="020B0503020204020204" charset="-122"/>
              </a:endParaRPr>
            </a:p>
          </p:txBody>
        </p:sp>
        <p:sp>
          <p:nvSpPr>
            <p:cNvPr id="2059" name="MH_Other_9"/>
            <p:cNvSpPr/>
            <p:nvPr>
              <p:custDataLst>
                <p:tags r:id="rId16"/>
              </p:custDataLst>
            </p:nvPr>
          </p:nvSpPr>
          <p:spPr bwMode="auto">
            <a:xfrm>
              <a:off x="5745078" y="6096814"/>
              <a:ext cx="699450" cy="71880"/>
            </a:xfrm>
            <a:custGeom>
              <a:avLst/>
              <a:gdLst>
                <a:gd name="T0" fmla="*/ 2147483646 w 318"/>
                <a:gd name="T1" fmla="*/ 2147483646 h 33"/>
                <a:gd name="T2" fmla="*/ 0 w 318"/>
                <a:gd name="T3" fmla="*/ 2147483646 h 33"/>
                <a:gd name="T4" fmla="*/ 2147483646 w 318"/>
                <a:gd name="T5" fmla="*/ 0 h 33"/>
                <a:gd name="T6" fmla="*/ 2147483646 w 318"/>
                <a:gd name="T7" fmla="*/ 0 h 33"/>
                <a:gd name="T8" fmla="*/ 2147483646 w 318"/>
                <a:gd name="T9" fmla="*/ 2147483646 h 33"/>
                <a:gd name="T10" fmla="*/ 2147483646 w 318"/>
                <a:gd name="T11" fmla="*/ 2147483646 h 33"/>
                <a:gd name="T12" fmla="*/ 2147483646 w 31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chemeClr val="bg1">
                <a:lumMod val="75000"/>
              </a:schemeClr>
            </a:solidFill>
            <a:ln>
              <a:noFill/>
            </a:ln>
            <a:effectLst>
              <a:outerShdw blurRad="63500" sx="102000" sy="102000" algn="ctr" rotWithShape="0">
                <a:prstClr val="black">
                  <a:alpha val="40000"/>
                </a:prstClr>
              </a:outerShdw>
            </a:effectLst>
          </p:spPr>
          <p:txBody>
            <a:bodyPr/>
            <a:lstStyle/>
            <a:p>
              <a:endParaRPr lang="zh-CN" altLang="en-US">
                <a:latin typeface="微软雅黑" panose="020B0503020204020204" charset="-122"/>
                <a:ea typeface="微软雅黑" panose="020B0503020204020204" charset="-122"/>
              </a:endParaRPr>
            </a:p>
          </p:txBody>
        </p:sp>
        <p:sp>
          <p:nvSpPr>
            <p:cNvPr id="2060" name="MH_Other_10"/>
            <p:cNvSpPr/>
            <p:nvPr>
              <p:custDataLst>
                <p:tags r:id="rId17"/>
              </p:custDataLst>
            </p:nvPr>
          </p:nvSpPr>
          <p:spPr bwMode="auto">
            <a:xfrm>
              <a:off x="5722960" y="5912968"/>
              <a:ext cx="729861" cy="74645"/>
            </a:xfrm>
            <a:custGeom>
              <a:avLst/>
              <a:gdLst>
                <a:gd name="T0" fmla="*/ 2147483646 w 332"/>
                <a:gd name="T1" fmla="*/ 2147483646 h 34"/>
                <a:gd name="T2" fmla="*/ 0 w 332"/>
                <a:gd name="T3" fmla="*/ 2147483646 h 34"/>
                <a:gd name="T4" fmla="*/ 2147483646 w 332"/>
                <a:gd name="T5" fmla="*/ 0 h 34"/>
                <a:gd name="T6" fmla="*/ 2147483646 w 332"/>
                <a:gd name="T7" fmla="*/ 0 h 34"/>
                <a:gd name="T8" fmla="*/ 2147483646 w 332"/>
                <a:gd name="T9" fmla="*/ 2147483646 h 34"/>
                <a:gd name="T10" fmla="*/ 2147483646 w 332"/>
                <a:gd name="T11" fmla="*/ 2147483646 h 34"/>
                <a:gd name="T12" fmla="*/ 2147483646 w 332"/>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chemeClr val="bg1">
                <a:lumMod val="75000"/>
              </a:schemeClr>
            </a:solidFill>
            <a:ln>
              <a:noFill/>
            </a:ln>
            <a:effectLst>
              <a:outerShdw blurRad="63500" sx="102000" sy="102000" algn="ctr" rotWithShape="0">
                <a:prstClr val="black">
                  <a:alpha val="40000"/>
                </a:prstClr>
              </a:outerShdw>
            </a:effectLst>
          </p:spPr>
          <p:txBody>
            <a:bodyPr/>
            <a:lstStyle/>
            <a:p>
              <a:endParaRPr lang="zh-CN" altLang="en-US">
                <a:latin typeface="微软雅黑" panose="020B0503020204020204" charset="-122"/>
                <a:ea typeface="微软雅黑" panose="020B0503020204020204" charset="-122"/>
              </a:endParaRPr>
            </a:p>
          </p:txBody>
        </p:sp>
        <p:sp>
          <p:nvSpPr>
            <p:cNvPr id="2061" name="MH_Other_11"/>
            <p:cNvSpPr/>
            <p:nvPr>
              <p:custDataLst>
                <p:tags r:id="rId18"/>
              </p:custDataLst>
            </p:nvPr>
          </p:nvSpPr>
          <p:spPr bwMode="auto">
            <a:xfrm>
              <a:off x="5670433" y="5437452"/>
              <a:ext cx="848740" cy="382900"/>
            </a:xfrm>
            <a:custGeom>
              <a:avLst/>
              <a:gdLst>
                <a:gd name="T0" fmla="*/ 2147483646 w 386"/>
                <a:gd name="T1" fmla="*/ 2147483646 h 174"/>
                <a:gd name="T2" fmla="*/ 2147483646 w 386"/>
                <a:gd name="T3" fmla="*/ 2147483646 h 174"/>
                <a:gd name="T4" fmla="*/ 2147483646 w 386"/>
                <a:gd name="T5" fmla="*/ 2147483646 h 174"/>
                <a:gd name="T6" fmla="*/ 2147483646 w 386"/>
                <a:gd name="T7" fmla="*/ 2147483646 h 174"/>
                <a:gd name="T8" fmla="*/ 2147483646 w 386"/>
                <a:gd name="T9" fmla="*/ 2147483646 h 174"/>
                <a:gd name="T10" fmla="*/ 2147483646 w 386"/>
                <a:gd name="T11" fmla="*/ 2147483646 h 174"/>
                <a:gd name="T12" fmla="*/ 2147483646 w 386"/>
                <a:gd name="T13" fmla="*/ 2147483646 h 174"/>
                <a:gd name="T14" fmla="*/ 2147483646 w 386"/>
                <a:gd name="T15" fmla="*/ 2147483646 h 174"/>
                <a:gd name="T16" fmla="*/ 2147483646 w 386"/>
                <a:gd name="T17" fmla="*/ 2147483646 h 174"/>
                <a:gd name="T18" fmla="*/ 2147483646 w 386"/>
                <a:gd name="T19" fmla="*/ 2147483646 h 174"/>
                <a:gd name="T20" fmla="*/ 2147483646 w 386"/>
                <a:gd name="T21" fmla="*/ 2147483646 h 174"/>
                <a:gd name="T22" fmla="*/ 2147483646 w 386"/>
                <a:gd name="T23" fmla="*/ 0 h 174"/>
                <a:gd name="T24" fmla="*/ 0 w 386"/>
                <a:gd name="T25" fmla="*/ 0 h 174"/>
                <a:gd name="T26" fmla="*/ 2147483646 w 386"/>
                <a:gd name="T27" fmla="*/ 2147483646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chemeClr val="bg1">
                <a:lumMod val="75000"/>
              </a:schemeClr>
            </a:solidFill>
            <a:ln>
              <a:noFill/>
            </a:ln>
            <a:effectLst>
              <a:outerShdw blurRad="63500" sx="102000" sy="102000" algn="ctr" rotWithShape="0">
                <a:prstClr val="black">
                  <a:alpha val="40000"/>
                </a:prstClr>
              </a:outerShdw>
            </a:effectLst>
          </p:spPr>
          <p:txBody>
            <a:bodyPr/>
            <a:lstStyle/>
            <a:p>
              <a:endParaRPr lang="zh-CN" altLang="en-US">
                <a:latin typeface="微软雅黑" panose="020B0503020204020204" charset="-122"/>
                <a:ea typeface="微软雅黑" panose="020B0503020204020204" charset="-122"/>
              </a:endParaRPr>
            </a:p>
          </p:txBody>
        </p:sp>
        <p:sp>
          <p:nvSpPr>
            <p:cNvPr id="2062" name="MH_Other_12"/>
            <p:cNvSpPr/>
            <p:nvPr>
              <p:custDataLst>
                <p:tags r:id="rId19"/>
              </p:custDataLst>
            </p:nvPr>
          </p:nvSpPr>
          <p:spPr bwMode="auto">
            <a:xfrm>
              <a:off x="5246064" y="3564418"/>
              <a:ext cx="1700244" cy="1787330"/>
            </a:xfrm>
            <a:custGeom>
              <a:avLst/>
              <a:gdLst>
                <a:gd name="T0" fmla="*/ 2147483646 w 773"/>
                <a:gd name="T1" fmla="*/ 2147483646 h 813"/>
                <a:gd name="T2" fmla="*/ 2147483646 w 773"/>
                <a:gd name="T3" fmla="*/ 2147483646 h 813"/>
                <a:gd name="T4" fmla="*/ 2147483646 w 773"/>
                <a:gd name="T5" fmla="*/ 2147483646 h 813"/>
                <a:gd name="T6" fmla="*/ 2147483646 w 773"/>
                <a:gd name="T7" fmla="*/ 0 h 813"/>
                <a:gd name="T8" fmla="*/ 2147483646 w 773"/>
                <a:gd name="T9" fmla="*/ 0 h 813"/>
                <a:gd name="T10" fmla="*/ 0 w 773"/>
                <a:gd name="T11" fmla="*/ 2147483646 h 813"/>
                <a:gd name="T12" fmla="*/ 2147483646 w 773"/>
                <a:gd name="T13" fmla="*/ 2147483646 h 813"/>
                <a:gd name="T14" fmla="*/ 2147483646 w 773"/>
                <a:gd name="T15" fmla="*/ 2147483646 h 813"/>
                <a:gd name="T16" fmla="*/ 2147483646 w 773"/>
                <a:gd name="T17" fmla="*/ 2147483646 h 813"/>
                <a:gd name="T18" fmla="*/ 2147483646 w 773"/>
                <a:gd name="T19" fmla="*/ 2147483646 h 813"/>
                <a:gd name="T20" fmla="*/ 2147483646 w 773"/>
                <a:gd name="T21" fmla="*/ 214748364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gradFill>
              <a:gsLst>
                <a:gs pos="0">
                  <a:srgbClr val="DEDEDE"/>
                </a:gs>
                <a:gs pos="100000">
                  <a:srgbClr val="FBFBFB"/>
                </a:gs>
              </a:gsLst>
              <a:lin ang="5400000" scaled="1"/>
            </a:gradFill>
            <a:ln w="19050" cap="flat">
              <a:gradFill>
                <a:gsLst>
                  <a:gs pos="0">
                    <a:schemeClr val="bg1"/>
                  </a:gs>
                  <a:gs pos="100000">
                    <a:srgbClr val="DDDDDD"/>
                  </a:gs>
                </a:gsLst>
                <a:lin ang="5400000" scaled="1"/>
              </a:gradFill>
              <a:prstDash val="solid"/>
              <a:miter lim="800000"/>
            </a:ln>
            <a:effectLst>
              <a:outerShdw blurRad="152400" dist="50800" dir="8100000" algn="ctr"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grpSp>
          <p:nvGrpSpPr>
            <p:cNvPr id="11" name="组合 10"/>
            <p:cNvGrpSpPr/>
            <p:nvPr/>
          </p:nvGrpSpPr>
          <p:grpSpPr>
            <a:xfrm>
              <a:off x="5884691" y="4736619"/>
              <a:ext cx="403635" cy="543250"/>
              <a:chOff x="5884691" y="4736619"/>
              <a:chExt cx="403635" cy="543250"/>
            </a:xfrm>
            <a:solidFill>
              <a:schemeClr val="accent2"/>
            </a:solidFill>
          </p:grpSpPr>
          <p:sp>
            <p:nvSpPr>
              <p:cNvPr id="2076" name="MH_Other_26"/>
              <p:cNvSpPr/>
              <p:nvPr>
                <p:custDataLst>
                  <p:tags r:id="rId21"/>
                </p:custDataLst>
              </p:nvPr>
            </p:nvSpPr>
            <p:spPr bwMode="auto">
              <a:xfrm>
                <a:off x="5892985" y="5183107"/>
                <a:ext cx="64968" cy="96762"/>
              </a:xfrm>
              <a:custGeom>
                <a:avLst/>
                <a:gdLst>
                  <a:gd name="T0" fmla="*/ 2147483646 w 14"/>
                  <a:gd name="T1" fmla="*/ 0 h 21"/>
                  <a:gd name="T2" fmla="*/ 2147483646 w 14"/>
                  <a:gd name="T3" fmla="*/ 0 h 21"/>
                  <a:gd name="T4" fmla="*/ 0 w 14"/>
                  <a:gd name="T5" fmla="*/ 2147483646 h 21"/>
                  <a:gd name="T6" fmla="*/ 0 w 14"/>
                  <a:gd name="T7" fmla="*/ 2147483646 h 21"/>
                  <a:gd name="T8" fmla="*/ 2147483646 w 14"/>
                  <a:gd name="T9" fmla="*/ 2147483646 h 21"/>
                  <a:gd name="T10" fmla="*/ 2147483646 w 14"/>
                  <a:gd name="T11" fmla="*/ 2147483646 h 21"/>
                  <a:gd name="T12" fmla="*/ 2147483646 w 14"/>
                  <a:gd name="T13" fmla="*/ 2147483646 h 21"/>
                  <a:gd name="T14" fmla="*/ 2147483646 w 14"/>
                  <a:gd name="T15" fmla="*/ 2147483646 h 21"/>
                  <a:gd name="T16" fmla="*/ 2147483646 w 14"/>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21">
                    <a:moveTo>
                      <a:pt x="13" y="0"/>
                    </a:moveTo>
                    <a:cubicBezTo>
                      <a:pt x="1" y="0"/>
                      <a:pt x="1" y="0"/>
                      <a:pt x="1" y="0"/>
                    </a:cubicBezTo>
                    <a:cubicBezTo>
                      <a:pt x="1" y="0"/>
                      <a:pt x="0" y="0"/>
                      <a:pt x="0" y="1"/>
                    </a:cubicBezTo>
                    <a:cubicBezTo>
                      <a:pt x="0" y="20"/>
                      <a:pt x="0" y="20"/>
                      <a:pt x="0" y="20"/>
                    </a:cubicBezTo>
                    <a:cubicBezTo>
                      <a:pt x="0" y="21"/>
                      <a:pt x="1" y="21"/>
                      <a:pt x="1" y="21"/>
                    </a:cubicBezTo>
                    <a:cubicBezTo>
                      <a:pt x="13" y="21"/>
                      <a:pt x="13" y="21"/>
                      <a:pt x="13" y="21"/>
                    </a:cubicBezTo>
                    <a:cubicBezTo>
                      <a:pt x="14" y="21"/>
                      <a:pt x="14" y="21"/>
                      <a:pt x="14" y="20"/>
                    </a:cubicBezTo>
                    <a:cubicBezTo>
                      <a:pt x="14" y="1"/>
                      <a:pt x="14" y="1"/>
                      <a:pt x="14" y="1"/>
                    </a:cubicBezTo>
                    <a:cubicBezTo>
                      <a:pt x="14" y="0"/>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latin typeface="微软雅黑" panose="020B0503020204020204" charset="-122"/>
                  <a:ea typeface="微软雅黑" panose="020B0503020204020204" charset="-122"/>
                </a:endParaRPr>
              </a:p>
            </p:txBody>
          </p:sp>
          <p:sp>
            <p:nvSpPr>
              <p:cNvPr id="2077" name="MH_Other_27"/>
              <p:cNvSpPr/>
              <p:nvPr>
                <p:custDataLst>
                  <p:tags r:id="rId22"/>
                </p:custDataLst>
              </p:nvPr>
            </p:nvSpPr>
            <p:spPr bwMode="auto">
              <a:xfrm>
                <a:off x="6002187" y="5223192"/>
                <a:ext cx="66351" cy="56675"/>
              </a:xfrm>
              <a:custGeom>
                <a:avLst/>
                <a:gdLst>
                  <a:gd name="T0" fmla="*/ 2147483646 w 14"/>
                  <a:gd name="T1" fmla="*/ 0 h 12"/>
                  <a:gd name="T2" fmla="*/ 2147483646 w 14"/>
                  <a:gd name="T3" fmla="*/ 0 h 12"/>
                  <a:gd name="T4" fmla="*/ 0 w 14"/>
                  <a:gd name="T5" fmla="*/ 0 h 12"/>
                  <a:gd name="T6" fmla="*/ 0 w 14"/>
                  <a:gd name="T7" fmla="*/ 2147483646 h 12"/>
                  <a:gd name="T8" fmla="*/ 2147483646 w 14"/>
                  <a:gd name="T9" fmla="*/ 2147483646 h 12"/>
                  <a:gd name="T10" fmla="*/ 2147483646 w 14"/>
                  <a:gd name="T11" fmla="*/ 2147483646 h 12"/>
                  <a:gd name="T12" fmla="*/ 2147483646 w 14"/>
                  <a:gd name="T13" fmla="*/ 2147483646 h 12"/>
                  <a:gd name="T14" fmla="*/ 2147483646 w 14"/>
                  <a:gd name="T15" fmla="*/ 0 h 12"/>
                  <a:gd name="T16" fmla="*/ 2147483646 w 1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2">
                    <a:moveTo>
                      <a:pt x="13" y="0"/>
                    </a:moveTo>
                    <a:cubicBezTo>
                      <a:pt x="1" y="0"/>
                      <a:pt x="1" y="0"/>
                      <a:pt x="1" y="0"/>
                    </a:cubicBezTo>
                    <a:cubicBezTo>
                      <a:pt x="0" y="0"/>
                      <a:pt x="0" y="0"/>
                      <a:pt x="0" y="0"/>
                    </a:cubicBezTo>
                    <a:cubicBezTo>
                      <a:pt x="0" y="12"/>
                      <a:pt x="0" y="12"/>
                      <a:pt x="0" y="12"/>
                    </a:cubicBezTo>
                    <a:cubicBezTo>
                      <a:pt x="0" y="12"/>
                      <a:pt x="0" y="12"/>
                      <a:pt x="1" y="12"/>
                    </a:cubicBezTo>
                    <a:cubicBezTo>
                      <a:pt x="13" y="12"/>
                      <a:pt x="13" y="12"/>
                      <a:pt x="13" y="12"/>
                    </a:cubicBezTo>
                    <a:cubicBezTo>
                      <a:pt x="13" y="12"/>
                      <a:pt x="14" y="12"/>
                      <a:pt x="14" y="12"/>
                    </a:cubicBezTo>
                    <a:cubicBezTo>
                      <a:pt x="14" y="0"/>
                      <a:pt x="14" y="0"/>
                      <a:pt x="14" y="0"/>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latin typeface="微软雅黑" panose="020B0503020204020204" charset="-122"/>
                  <a:ea typeface="微软雅黑" panose="020B0503020204020204" charset="-122"/>
                </a:endParaRPr>
              </a:p>
            </p:txBody>
          </p:sp>
          <p:sp>
            <p:nvSpPr>
              <p:cNvPr id="2078" name="MH_Other_28"/>
              <p:cNvSpPr/>
              <p:nvPr>
                <p:custDataLst>
                  <p:tags r:id="rId23"/>
                </p:custDataLst>
              </p:nvPr>
            </p:nvSpPr>
            <p:spPr bwMode="auto">
              <a:xfrm>
                <a:off x="6108627" y="5109844"/>
                <a:ext cx="63586" cy="170025"/>
              </a:xfrm>
              <a:custGeom>
                <a:avLst/>
                <a:gdLst>
                  <a:gd name="T0" fmla="*/ 2147483646 w 14"/>
                  <a:gd name="T1" fmla="*/ 0 h 37"/>
                  <a:gd name="T2" fmla="*/ 2147483646 w 14"/>
                  <a:gd name="T3" fmla="*/ 0 h 37"/>
                  <a:gd name="T4" fmla="*/ 0 w 14"/>
                  <a:gd name="T5" fmla="*/ 2147483646 h 37"/>
                  <a:gd name="T6" fmla="*/ 0 w 14"/>
                  <a:gd name="T7" fmla="*/ 2147483646 h 37"/>
                  <a:gd name="T8" fmla="*/ 2147483646 w 14"/>
                  <a:gd name="T9" fmla="*/ 2147483646 h 37"/>
                  <a:gd name="T10" fmla="*/ 2147483646 w 14"/>
                  <a:gd name="T11" fmla="*/ 2147483646 h 37"/>
                  <a:gd name="T12" fmla="*/ 2147483646 w 14"/>
                  <a:gd name="T13" fmla="*/ 2147483646 h 37"/>
                  <a:gd name="T14" fmla="*/ 2147483646 w 14"/>
                  <a:gd name="T15" fmla="*/ 2147483646 h 37"/>
                  <a:gd name="T16" fmla="*/ 2147483646 w 1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37">
                    <a:moveTo>
                      <a:pt x="13" y="0"/>
                    </a:moveTo>
                    <a:cubicBezTo>
                      <a:pt x="1" y="0"/>
                      <a:pt x="1" y="0"/>
                      <a:pt x="1" y="0"/>
                    </a:cubicBezTo>
                    <a:cubicBezTo>
                      <a:pt x="1" y="0"/>
                      <a:pt x="0" y="1"/>
                      <a:pt x="0" y="2"/>
                    </a:cubicBezTo>
                    <a:cubicBezTo>
                      <a:pt x="0" y="35"/>
                      <a:pt x="0" y="35"/>
                      <a:pt x="0" y="35"/>
                    </a:cubicBezTo>
                    <a:cubicBezTo>
                      <a:pt x="0" y="36"/>
                      <a:pt x="1" y="37"/>
                      <a:pt x="1" y="37"/>
                    </a:cubicBezTo>
                    <a:cubicBezTo>
                      <a:pt x="13" y="37"/>
                      <a:pt x="13" y="37"/>
                      <a:pt x="13" y="37"/>
                    </a:cubicBezTo>
                    <a:cubicBezTo>
                      <a:pt x="14" y="37"/>
                      <a:pt x="14" y="36"/>
                      <a:pt x="14" y="35"/>
                    </a:cubicBezTo>
                    <a:cubicBezTo>
                      <a:pt x="14" y="2"/>
                      <a:pt x="14" y="2"/>
                      <a:pt x="14" y="2"/>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latin typeface="微软雅黑" panose="020B0503020204020204" charset="-122"/>
                  <a:ea typeface="微软雅黑" panose="020B0503020204020204" charset="-122"/>
                </a:endParaRPr>
              </a:p>
            </p:txBody>
          </p:sp>
          <p:sp>
            <p:nvSpPr>
              <p:cNvPr id="2079" name="MH_Other_29"/>
              <p:cNvSpPr/>
              <p:nvPr>
                <p:custDataLst>
                  <p:tags r:id="rId24"/>
                </p:custDataLst>
              </p:nvPr>
            </p:nvSpPr>
            <p:spPr bwMode="auto">
              <a:xfrm>
                <a:off x="6217828" y="4948113"/>
                <a:ext cx="66351" cy="331755"/>
              </a:xfrm>
              <a:custGeom>
                <a:avLst/>
                <a:gdLst>
                  <a:gd name="T0" fmla="*/ 2147483646 w 14"/>
                  <a:gd name="T1" fmla="*/ 0 h 72"/>
                  <a:gd name="T2" fmla="*/ 2147483646 w 14"/>
                  <a:gd name="T3" fmla="*/ 0 h 72"/>
                  <a:gd name="T4" fmla="*/ 0 w 14"/>
                  <a:gd name="T5" fmla="*/ 2147483646 h 72"/>
                  <a:gd name="T6" fmla="*/ 0 w 14"/>
                  <a:gd name="T7" fmla="*/ 2147483646 h 72"/>
                  <a:gd name="T8" fmla="*/ 2147483646 w 14"/>
                  <a:gd name="T9" fmla="*/ 2147483646 h 72"/>
                  <a:gd name="T10" fmla="*/ 2147483646 w 14"/>
                  <a:gd name="T11" fmla="*/ 2147483646 h 72"/>
                  <a:gd name="T12" fmla="*/ 2147483646 w 14"/>
                  <a:gd name="T13" fmla="*/ 2147483646 h 72"/>
                  <a:gd name="T14" fmla="*/ 2147483646 w 14"/>
                  <a:gd name="T15" fmla="*/ 2147483646 h 72"/>
                  <a:gd name="T16" fmla="*/ 2147483646 w 14"/>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72">
                    <a:moveTo>
                      <a:pt x="13" y="0"/>
                    </a:moveTo>
                    <a:cubicBezTo>
                      <a:pt x="1" y="0"/>
                      <a:pt x="1" y="0"/>
                      <a:pt x="1" y="0"/>
                    </a:cubicBezTo>
                    <a:cubicBezTo>
                      <a:pt x="1" y="0"/>
                      <a:pt x="0" y="2"/>
                      <a:pt x="0" y="4"/>
                    </a:cubicBezTo>
                    <a:cubicBezTo>
                      <a:pt x="0" y="68"/>
                      <a:pt x="0" y="68"/>
                      <a:pt x="0" y="68"/>
                    </a:cubicBezTo>
                    <a:cubicBezTo>
                      <a:pt x="0" y="70"/>
                      <a:pt x="1" y="72"/>
                      <a:pt x="1" y="72"/>
                    </a:cubicBezTo>
                    <a:cubicBezTo>
                      <a:pt x="13" y="72"/>
                      <a:pt x="13" y="72"/>
                      <a:pt x="13" y="72"/>
                    </a:cubicBezTo>
                    <a:cubicBezTo>
                      <a:pt x="14" y="72"/>
                      <a:pt x="14" y="70"/>
                      <a:pt x="14" y="68"/>
                    </a:cubicBezTo>
                    <a:cubicBezTo>
                      <a:pt x="14" y="4"/>
                      <a:pt x="14" y="4"/>
                      <a:pt x="14" y="4"/>
                    </a:cubicBezTo>
                    <a:cubicBezTo>
                      <a:pt x="14" y="2"/>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latin typeface="微软雅黑" panose="020B0503020204020204" charset="-122"/>
                  <a:ea typeface="微软雅黑" panose="020B0503020204020204" charset="-122"/>
                </a:endParaRPr>
              </a:p>
            </p:txBody>
          </p:sp>
          <p:sp>
            <p:nvSpPr>
              <p:cNvPr id="2080" name="MH_Other_30"/>
              <p:cNvSpPr/>
              <p:nvPr>
                <p:custDataLst>
                  <p:tags r:id="rId25"/>
                </p:custDataLst>
              </p:nvPr>
            </p:nvSpPr>
            <p:spPr bwMode="auto">
              <a:xfrm>
                <a:off x="5884691" y="4736619"/>
                <a:ext cx="403635" cy="420223"/>
              </a:xfrm>
              <a:custGeom>
                <a:avLst/>
                <a:gdLst>
                  <a:gd name="T0" fmla="*/ 2147483646 w 209"/>
                  <a:gd name="T1" fmla="*/ 2147483646 h 218"/>
                  <a:gd name="T2" fmla="*/ 2147483646 w 209"/>
                  <a:gd name="T3" fmla="*/ 2147483646 h 218"/>
                  <a:gd name="T4" fmla="*/ 2147483646 w 209"/>
                  <a:gd name="T5" fmla="*/ 2147483646 h 218"/>
                  <a:gd name="T6" fmla="*/ 2147483646 w 209"/>
                  <a:gd name="T7" fmla="*/ 2147483646 h 218"/>
                  <a:gd name="T8" fmla="*/ 0 w 209"/>
                  <a:gd name="T9" fmla="*/ 2147483646 h 218"/>
                  <a:gd name="T10" fmla="*/ 2147483646 w 209"/>
                  <a:gd name="T11" fmla="*/ 2147483646 h 218"/>
                  <a:gd name="T12" fmla="*/ 2147483646 w 209"/>
                  <a:gd name="T13" fmla="*/ 2147483646 h 218"/>
                  <a:gd name="T14" fmla="*/ 2147483646 w 209"/>
                  <a:gd name="T15" fmla="*/ 2147483646 h 218"/>
                  <a:gd name="T16" fmla="*/ 2147483646 w 209"/>
                  <a:gd name="T17" fmla="*/ 2147483646 h 218"/>
                  <a:gd name="T18" fmla="*/ 2147483646 w 209"/>
                  <a:gd name="T19" fmla="*/ 2147483646 h 218"/>
                  <a:gd name="T20" fmla="*/ 2147483646 w 209"/>
                  <a:gd name="T21" fmla="*/ 2147483646 h 218"/>
                  <a:gd name="T22" fmla="*/ 2147483646 w 209"/>
                  <a:gd name="T23" fmla="*/ 0 h 218"/>
                  <a:gd name="T24" fmla="*/ 2147483646 w 209"/>
                  <a:gd name="T25" fmla="*/ 2147483646 h 218"/>
                  <a:gd name="T26" fmla="*/ 2147483646 w 209"/>
                  <a:gd name="T27" fmla="*/ 2147483646 h 2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9" h="218">
                    <a:moveTo>
                      <a:pt x="147" y="48"/>
                    </a:moveTo>
                    <a:lnTo>
                      <a:pt x="159" y="58"/>
                    </a:lnTo>
                    <a:lnTo>
                      <a:pt x="71" y="191"/>
                    </a:lnTo>
                    <a:lnTo>
                      <a:pt x="19" y="163"/>
                    </a:lnTo>
                    <a:lnTo>
                      <a:pt x="0" y="187"/>
                    </a:lnTo>
                    <a:lnTo>
                      <a:pt x="14" y="198"/>
                    </a:lnTo>
                    <a:lnTo>
                      <a:pt x="23" y="187"/>
                    </a:lnTo>
                    <a:lnTo>
                      <a:pt x="78" y="218"/>
                    </a:lnTo>
                    <a:lnTo>
                      <a:pt x="176" y="67"/>
                    </a:lnTo>
                    <a:lnTo>
                      <a:pt x="188" y="77"/>
                    </a:lnTo>
                    <a:lnTo>
                      <a:pt x="197" y="38"/>
                    </a:lnTo>
                    <a:lnTo>
                      <a:pt x="209" y="0"/>
                    </a:lnTo>
                    <a:lnTo>
                      <a:pt x="178" y="24"/>
                    </a:lnTo>
                    <a:lnTo>
                      <a:pt x="1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latin typeface="微软雅黑" panose="020B0503020204020204" charset="-122"/>
                  <a:ea typeface="微软雅黑" panose="020B0503020204020204" charset="-122"/>
                </a:endParaRPr>
              </a:p>
            </p:txBody>
          </p:sp>
        </p:grpSp>
        <p:sp>
          <p:nvSpPr>
            <p:cNvPr id="2088" name="MH_Title_1"/>
            <p:cNvSpPr txBox="1">
              <a:spLocks noChangeArrowheads="1"/>
            </p:cNvSpPr>
            <p:nvPr>
              <p:custDataLst>
                <p:tags r:id="rId20"/>
              </p:custDataLst>
            </p:nvPr>
          </p:nvSpPr>
          <p:spPr bwMode="auto">
            <a:xfrm>
              <a:off x="5468766" y="3905250"/>
              <a:ext cx="1294626" cy="76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b="1" dirty="0">
                  <a:solidFill>
                    <a:schemeClr val="tx1">
                      <a:lumMod val="65000"/>
                      <a:lumOff val="35000"/>
                    </a:schemeClr>
                  </a:solidFill>
                  <a:latin typeface="微软雅黑" panose="020B0503020204020204" charset="-122"/>
                  <a:ea typeface="微软雅黑" panose="020B0503020204020204" charset="-122"/>
                  <a:cs typeface="Arial Unicode MS" panose="020B0604020202020204" pitchFamily="34" charset="-122"/>
                </a:rPr>
                <a:t>五大</a:t>
              </a:r>
              <a:endParaRPr lang="en-US" altLang="zh-CN" sz="1500" b="1" dirty="0">
                <a:solidFill>
                  <a:schemeClr val="tx1">
                    <a:lumMod val="65000"/>
                    <a:lumOff val="35000"/>
                  </a:schemeClr>
                </a:solidFill>
                <a:latin typeface="微软雅黑" panose="020B0503020204020204" charset="-122"/>
                <a:ea typeface="微软雅黑" panose="020B0503020204020204" charset="-122"/>
                <a:cs typeface="Arial Unicode MS" panose="020B0604020202020204" pitchFamily="34" charset="-122"/>
              </a:endParaRPr>
            </a:p>
            <a:p>
              <a:pPr algn="ctr" eaLnBrk="1" hangingPunct="1"/>
              <a:r>
                <a:rPr lang="zh-CN" altLang="en-US" sz="1500" b="1" dirty="0">
                  <a:solidFill>
                    <a:schemeClr val="tx1">
                      <a:lumMod val="65000"/>
                      <a:lumOff val="35000"/>
                    </a:schemeClr>
                  </a:solidFill>
                  <a:latin typeface="微软雅黑" panose="020B0503020204020204" charset="-122"/>
                  <a:ea typeface="微软雅黑" panose="020B0503020204020204" charset="-122"/>
                  <a:cs typeface="Arial Unicode MS" panose="020B0604020202020204" pitchFamily="34" charset="-122"/>
                </a:rPr>
                <a:t>重点工作</a:t>
              </a:r>
            </a:p>
          </p:txBody>
        </p:sp>
      </p:grpSp>
      <p:grpSp>
        <p:nvGrpSpPr>
          <p:cNvPr id="15" name="组合 14"/>
          <p:cNvGrpSpPr/>
          <p:nvPr/>
        </p:nvGrpSpPr>
        <p:grpSpPr>
          <a:xfrm>
            <a:off x="2810728" y="3202049"/>
            <a:ext cx="753705" cy="766147"/>
            <a:chOff x="3747637" y="4269398"/>
            <a:chExt cx="1004940" cy="1021529"/>
          </a:xfrm>
        </p:grpSpPr>
        <p:pic>
          <p:nvPicPr>
            <p:cNvPr id="7" name="MH_Other_5"/>
            <p:cNvPicPr>
              <a:picLocks noChangeAspect="1"/>
            </p:cNvPicPr>
            <p:nvPr>
              <p:custDataLst>
                <p:tags r:id="rId14"/>
              </p:custDataLst>
            </p:nvPr>
          </p:nvPicPr>
          <p:blipFill>
            <a:blip r:embed="rId27" cstate="screen">
              <a:extLst>
                <a:ext uri="{28A0092B-C50C-407E-A947-70E740481C1C}">
                  <a14:useLocalDpi xmlns:a14="http://schemas.microsoft.com/office/drawing/2010/main"/>
                </a:ext>
              </a:extLst>
            </a:blip>
            <a:stretch>
              <a:fillRect/>
            </a:stretch>
          </p:blipFill>
          <p:spPr>
            <a:xfrm>
              <a:off x="3747637" y="4269398"/>
              <a:ext cx="1004940" cy="1021529"/>
            </a:xfrm>
            <a:prstGeom prst="rect">
              <a:avLst/>
            </a:prstGeom>
            <a:effectLst>
              <a:outerShdw blurRad="50800" dist="38100" dir="8100000" sx="102000" sy="102000" algn="tr" rotWithShape="0">
                <a:prstClr val="black">
                  <a:alpha val="40000"/>
                </a:prstClr>
              </a:outerShdw>
            </a:effectLst>
          </p:spPr>
        </p:pic>
        <p:sp>
          <p:nvSpPr>
            <p:cNvPr id="41" name="Freeform 458"/>
            <p:cNvSpPr/>
            <p:nvPr/>
          </p:nvSpPr>
          <p:spPr bwMode="auto">
            <a:xfrm>
              <a:off x="4102667" y="4613368"/>
              <a:ext cx="292118" cy="333589"/>
            </a:xfrm>
            <a:custGeom>
              <a:avLst/>
              <a:gdLst>
                <a:gd name="T0" fmla="*/ 64 w 64"/>
                <a:gd name="T1" fmla="*/ 30 h 73"/>
                <a:gd name="T2" fmla="*/ 34 w 64"/>
                <a:gd name="T3" fmla="*/ 3 h 73"/>
                <a:gd name="T4" fmla="*/ 34 w 64"/>
                <a:gd name="T5" fmla="*/ 2 h 73"/>
                <a:gd name="T6" fmla="*/ 32 w 64"/>
                <a:gd name="T7" fmla="*/ 0 h 73"/>
                <a:gd name="T8" fmla="*/ 30 w 64"/>
                <a:gd name="T9" fmla="*/ 2 h 73"/>
                <a:gd name="T10" fmla="*/ 30 w 64"/>
                <a:gd name="T11" fmla="*/ 3 h 73"/>
                <a:gd name="T12" fmla="*/ 0 w 64"/>
                <a:gd name="T13" fmla="*/ 30 h 73"/>
                <a:gd name="T14" fmla="*/ 30 w 64"/>
                <a:gd name="T15" fmla="*/ 30 h 73"/>
                <a:gd name="T16" fmla="*/ 30 w 64"/>
                <a:gd name="T17" fmla="*/ 59 h 73"/>
                <a:gd name="T18" fmla="*/ 30 w 64"/>
                <a:gd name="T19" fmla="*/ 59 h 73"/>
                <a:gd name="T20" fmla="*/ 27 w 64"/>
                <a:gd name="T21" fmla="*/ 66 h 73"/>
                <a:gd name="T22" fmla="*/ 20 w 64"/>
                <a:gd name="T23" fmla="*/ 68 h 73"/>
                <a:gd name="T24" fmla="*/ 13 w 64"/>
                <a:gd name="T25" fmla="*/ 66 h 73"/>
                <a:gd name="T26" fmla="*/ 10 w 64"/>
                <a:gd name="T27" fmla="*/ 59 h 73"/>
                <a:gd name="T28" fmla="*/ 8 w 64"/>
                <a:gd name="T29" fmla="*/ 56 h 73"/>
                <a:gd name="T30" fmla="*/ 6 w 64"/>
                <a:gd name="T31" fmla="*/ 59 h 73"/>
                <a:gd name="T32" fmla="*/ 20 w 64"/>
                <a:gd name="T33" fmla="*/ 73 h 73"/>
                <a:gd name="T34" fmla="*/ 34 w 64"/>
                <a:gd name="T35" fmla="*/ 60 h 73"/>
                <a:gd name="T36" fmla="*/ 34 w 64"/>
                <a:gd name="T37" fmla="*/ 59 h 73"/>
                <a:gd name="T38" fmla="*/ 34 w 64"/>
                <a:gd name="T39" fmla="*/ 30 h 73"/>
                <a:gd name="T40" fmla="*/ 64 w 64"/>
                <a:gd name="T41"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3">
                  <a:moveTo>
                    <a:pt x="64" y="30"/>
                  </a:moveTo>
                  <a:cubicBezTo>
                    <a:pt x="64" y="16"/>
                    <a:pt x="51" y="4"/>
                    <a:pt x="34" y="3"/>
                  </a:cubicBezTo>
                  <a:cubicBezTo>
                    <a:pt x="34" y="2"/>
                    <a:pt x="34" y="2"/>
                    <a:pt x="34" y="2"/>
                  </a:cubicBezTo>
                  <a:cubicBezTo>
                    <a:pt x="34" y="1"/>
                    <a:pt x="33" y="0"/>
                    <a:pt x="32" y="0"/>
                  </a:cubicBezTo>
                  <a:cubicBezTo>
                    <a:pt x="31" y="0"/>
                    <a:pt x="30" y="1"/>
                    <a:pt x="30" y="2"/>
                  </a:cubicBezTo>
                  <a:cubicBezTo>
                    <a:pt x="30" y="3"/>
                    <a:pt x="30" y="3"/>
                    <a:pt x="30" y="3"/>
                  </a:cubicBezTo>
                  <a:cubicBezTo>
                    <a:pt x="13" y="4"/>
                    <a:pt x="0" y="16"/>
                    <a:pt x="0" y="30"/>
                  </a:cubicBezTo>
                  <a:cubicBezTo>
                    <a:pt x="30" y="30"/>
                    <a:pt x="30" y="30"/>
                    <a:pt x="30" y="30"/>
                  </a:cubicBezTo>
                  <a:cubicBezTo>
                    <a:pt x="30" y="59"/>
                    <a:pt x="30" y="59"/>
                    <a:pt x="30" y="59"/>
                  </a:cubicBezTo>
                  <a:cubicBezTo>
                    <a:pt x="30" y="59"/>
                    <a:pt x="30" y="59"/>
                    <a:pt x="30" y="59"/>
                  </a:cubicBezTo>
                  <a:cubicBezTo>
                    <a:pt x="29" y="61"/>
                    <a:pt x="28" y="64"/>
                    <a:pt x="27" y="66"/>
                  </a:cubicBezTo>
                  <a:cubicBezTo>
                    <a:pt x="25" y="67"/>
                    <a:pt x="23" y="68"/>
                    <a:pt x="20" y="68"/>
                  </a:cubicBezTo>
                  <a:cubicBezTo>
                    <a:pt x="17" y="68"/>
                    <a:pt x="15" y="67"/>
                    <a:pt x="13" y="66"/>
                  </a:cubicBezTo>
                  <a:cubicBezTo>
                    <a:pt x="11" y="64"/>
                    <a:pt x="10" y="61"/>
                    <a:pt x="10" y="59"/>
                  </a:cubicBezTo>
                  <a:cubicBezTo>
                    <a:pt x="10" y="58"/>
                    <a:pt x="9" y="56"/>
                    <a:pt x="8" y="56"/>
                  </a:cubicBezTo>
                  <a:cubicBezTo>
                    <a:pt x="7" y="56"/>
                    <a:pt x="6" y="58"/>
                    <a:pt x="6" y="59"/>
                  </a:cubicBezTo>
                  <a:cubicBezTo>
                    <a:pt x="6" y="67"/>
                    <a:pt x="12" y="73"/>
                    <a:pt x="20" y="73"/>
                  </a:cubicBezTo>
                  <a:cubicBezTo>
                    <a:pt x="28" y="73"/>
                    <a:pt x="34" y="67"/>
                    <a:pt x="34" y="60"/>
                  </a:cubicBezTo>
                  <a:cubicBezTo>
                    <a:pt x="34" y="59"/>
                    <a:pt x="34" y="59"/>
                    <a:pt x="34" y="59"/>
                  </a:cubicBezTo>
                  <a:cubicBezTo>
                    <a:pt x="34" y="30"/>
                    <a:pt x="34" y="30"/>
                    <a:pt x="34" y="30"/>
                  </a:cubicBezTo>
                  <a:lnTo>
                    <a:pt x="64" y="30"/>
                  </a:lnTo>
                  <a:close/>
                </a:path>
              </a:pathLst>
            </a:custGeom>
            <a:solidFill>
              <a:schemeClr val="accent3"/>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grpSp>
      <p:grpSp>
        <p:nvGrpSpPr>
          <p:cNvPr id="14" name="组合 13"/>
          <p:cNvGrpSpPr/>
          <p:nvPr/>
        </p:nvGrpSpPr>
        <p:grpSpPr>
          <a:xfrm>
            <a:off x="3106197" y="2066825"/>
            <a:ext cx="754742" cy="767183"/>
            <a:chOff x="4141595" y="2755766"/>
            <a:chExt cx="1006323" cy="1022911"/>
          </a:xfrm>
        </p:grpSpPr>
        <p:pic>
          <p:nvPicPr>
            <p:cNvPr id="3" name="MH_Other_1"/>
            <p:cNvPicPr>
              <a:picLocks noChangeAspect="1"/>
            </p:cNvPicPr>
            <p:nvPr>
              <p:custDataLst>
                <p:tags r:id="rId13"/>
              </p:custDataLst>
            </p:nvPr>
          </p:nvPicPr>
          <p:blipFill>
            <a:blip r:embed="rId27" cstate="screen">
              <a:extLst>
                <a:ext uri="{28A0092B-C50C-407E-A947-70E740481C1C}">
                  <a14:useLocalDpi xmlns:a14="http://schemas.microsoft.com/office/drawing/2010/main"/>
                </a:ext>
              </a:extLst>
            </a:blip>
            <a:stretch>
              <a:fillRect/>
            </a:stretch>
          </p:blipFill>
          <p:spPr>
            <a:xfrm>
              <a:off x="4141595" y="2755766"/>
              <a:ext cx="1006323" cy="1022911"/>
            </a:xfrm>
            <a:prstGeom prst="rect">
              <a:avLst/>
            </a:prstGeom>
            <a:effectLst>
              <a:outerShdw blurRad="50800" dist="38100" dir="8100000" sx="102000" sy="102000" algn="tr" rotWithShape="0">
                <a:prstClr val="black">
                  <a:alpha val="40000"/>
                </a:prstClr>
              </a:outerShdw>
            </a:effectLst>
          </p:spPr>
        </p:pic>
        <p:grpSp>
          <p:nvGrpSpPr>
            <p:cNvPr id="42" name="组合 41"/>
            <p:cNvGrpSpPr/>
            <p:nvPr/>
          </p:nvGrpSpPr>
          <p:grpSpPr>
            <a:xfrm>
              <a:off x="4477961" y="3106737"/>
              <a:ext cx="333592" cy="320968"/>
              <a:chOff x="7156593" y="1239730"/>
              <a:chExt cx="293688" cy="282574"/>
            </a:xfrm>
            <a:solidFill>
              <a:schemeClr val="accent2"/>
            </a:solidFill>
          </p:grpSpPr>
          <p:sp>
            <p:nvSpPr>
              <p:cNvPr id="43" name="Freeform 573"/>
              <p:cNvSpPr/>
              <p:nvPr/>
            </p:nvSpPr>
            <p:spPr bwMode="auto">
              <a:xfrm>
                <a:off x="7204218" y="1304817"/>
                <a:ext cx="196850" cy="217487"/>
              </a:xfrm>
              <a:custGeom>
                <a:avLst/>
                <a:gdLst>
                  <a:gd name="T0" fmla="*/ 0 w 49"/>
                  <a:gd name="T1" fmla="*/ 22 h 54"/>
                  <a:gd name="T2" fmla="*/ 0 w 49"/>
                  <a:gd name="T3" fmla="*/ 52 h 54"/>
                  <a:gd name="T4" fmla="*/ 1 w 49"/>
                  <a:gd name="T5" fmla="*/ 54 h 54"/>
                  <a:gd name="T6" fmla="*/ 3 w 49"/>
                  <a:gd name="T7" fmla="*/ 54 h 54"/>
                  <a:gd name="T8" fmla="*/ 16 w 49"/>
                  <a:gd name="T9" fmla="*/ 54 h 54"/>
                  <a:gd name="T10" fmla="*/ 17 w 49"/>
                  <a:gd name="T11" fmla="*/ 54 h 54"/>
                  <a:gd name="T12" fmla="*/ 18 w 49"/>
                  <a:gd name="T13" fmla="*/ 53 h 54"/>
                  <a:gd name="T14" fmla="*/ 18 w 49"/>
                  <a:gd name="T15" fmla="*/ 39 h 54"/>
                  <a:gd name="T16" fmla="*/ 31 w 49"/>
                  <a:gd name="T17" fmla="*/ 39 h 54"/>
                  <a:gd name="T18" fmla="*/ 31 w 49"/>
                  <a:gd name="T19" fmla="*/ 53 h 54"/>
                  <a:gd name="T20" fmla="*/ 32 w 49"/>
                  <a:gd name="T21" fmla="*/ 54 h 54"/>
                  <a:gd name="T22" fmla="*/ 33 w 49"/>
                  <a:gd name="T23" fmla="*/ 54 h 54"/>
                  <a:gd name="T24" fmla="*/ 46 w 49"/>
                  <a:gd name="T25" fmla="*/ 54 h 54"/>
                  <a:gd name="T26" fmla="*/ 48 w 49"/>
                  <a:gd name="T27" fmla="*/ 54 h 54"/>
                  <a:gd name="T28" fmla="*/ 49 w 49"/>
                  <a:gd name="T29" fmla="*/ 52 h 54"/>
                  <a:gd name="T30" fmla="*/ 49 w 49"/>
                  <a:gd name="T31" fmla="*/ 22 h 54"/>
                  <a:gd name="T32" fmla="*/ 25 w 49"/>
                  <a:gd name="T33" fmla="*/ 0 h 54"/>
                  <a:gd name="T34" fmla="*/ 0 w 49"/>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4">
                    <a:moveTo>
                      <a:pt x="0" y="22"/>
                    </a:moveTo>
                    <a:cubicBezTo>
                      <a:pt x="0" y="52"/>
                      <a:pt x="0" y="52"/>
                      <a:pt x="0" y="52"/>
                    </a:cubicBezTo>
                    <a:cubicBezTo>
                      <a:pt x="0" y="53"/>
                      <a:pt x="0" y="54"/>
                      <a:pt x="1" y="54"/>
                    </a:cubicBezTo>
                    <a:cubicBezTo>
                      <a:pt x="2" y="54"/>
                      <a:pt x="2" y="54"/>
                      <a:pt x="3" y="54"/>
                    </a:cubicBezTo>
                    <a:cubicBezTo>
                      <a:pt x="16" y="54"/>
                      <a:pt x="16" y="54"/>
                      <a:pt x="16" y="54"/>
                    </a:cubicBezTo>
                    <a:cubicBezTo>
                      <a:pt x="17" y="54"/>
                      <a:pt x="17" y="54"/>
                      <a:pt x="17"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1" y="54"/>
                      <a:pt x="32" y="54"/>
                    </a:cubicBezTo>
                    <a:cubicBezTo>
                      <a:pt x="32" y="54"/>
                      <a:pt x="32" y="54"/>
                      <a:pt x="33" y="54"/>
                    </a:cubicBezTo>
                    <a:cubicBezTo>
                      <a:pt x="46" y="54"/>
                      <a:pt x="46" y="54"/>
                      <a:pt x="46" y="54"/>
                    </a:cubicBezTo>
                    <a:cubicBezTo>
                      <a:pt x="47" y="54"/>
                      <a:pt x="48" y="54"/>
                      <a:pt x="48" y="54"/>
                    </a:cubicBezTo>
                    <a:cubicBezTo>
                      <a:pt x="49" y="54"/>
                      <a:pt x="49" y="53"/>
                      <a:pt x="49" y="52"/>
                    </a:cubicBezTo>
                    <a:cubicBezTo>
                      <a:pt x="49" y="22"/>
                      <a:pt x="49" y="22"/>
                      <a:pt x="49" y="22"/>
                    </a:cubicBezTo>
                    <a:cubicBezTo>
                      <a:pt x="25" y="0"/>
                      <a:pt x="25" y="0"/>
                      <a:pt x="25" y="0"/>
                    </a:cubicBezTo>
                    <a:lnTo>
                      <a:pt x="0" y="2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44" name="Freeform 574"/>
              <p:cNvSpPr/>
              <p:nvPr/>
            </p:nvSpPr>
            <p:spPr bwMode="auto">
              <a:xfrm>
                <a:off x="7156593" y="1239730"/>
                <a:ext cx="293688" cy="157162"/>
              </a:xfrm>
              <a:custGeom>
                <a:avLst/>
                <a:gdLst>
                  <a:gd name="T0" fmla="*/ 71 w 73"/>
                  <a:gd name="T1" fmla="*/ 30 h 39"/>
                  <a:gd name="T2" fmla="*/ 60 w 73"/>
                  <a:gd name="T3" fmla="*/ 20 h 39"/>
                  <a:gd name="T4" fmla="*/ 60 w 73"/>
                  <a:gd name="T5" fmla="*/ 3 h 39"/>
                  <a:gd name="T6" fmla="*/ 58 w 73"/>
                  <a:gd name="T7" fmla="*/ 1 h 39"/>
                  <a:gd name="T8" fmla="*/ 53 w 73"/>
                  <a:gd name="T9" fmla="*/ 1 h 39"/>
                  <a:gd name="T10" fmla="*/ 52 w 73"/>
                  <a:gd name="T11" fmla="*/ 3 h 39"/>
                  <a:gd name="T12" fmla="*/ 52 w 73"/>
                  <a:gd name="T13" fmla="*/ 12 h 39"/>
                  <a:gd name="T14" fmla="*/ 40 w 73"/>
                  <a:gd name="T15" fmla="*/ 2 h 39"/>
                  <a:gd name="T16" fmla="*/ 33 w 73"/>
                  <a:gd name="T17" fmla="*/ 2 h 39"/>
                  <a:gd name="T18" fmla="*/ 2 w 73"/>
                  <a:gd name="T19" fmla="*/ 30 h 39"/>
                  <a:gd name="T20" fmla="*/ 2 w 73"/>
                  <a:gd name="T21" fmla="*/ 37 h 39"/>
                  <a:gd name="T22" fmla="*/ 2 w 73"/>
                  <a:gd name="T23" fmla="*/ 37 h 39"/>
                  <a:gd name="T24" fmla="*/ 5 w 73"/>
                  <a:gd name="T25" fmla="*/ 38 h 39"/>
                  <a:gd name="T26" fmla="*/ 8 w 73"/>
                  <a:gd name="T27" fmla="*/ 37 h 39"/>
                  <a:gd name="T28" fmla="*/ 37 w 73"/>
                  <a:gd name="T29" fmla="*/ 11 h 39"/>
                  <a:gd name="T30" fmla="*/ 65 w 73"/>
                  <a:gd name="T31" fmla="*/ 37 h 39"/>
                  <a:gd name="T32" fmla="*/ 71 w 73"/>
                  <a:gd name="T33" fmla="*/ 37 h 39"/>
                  <a:gd name="T34" fmla="*/ 71 w 73"/>
                  <a:gd name="T3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9">
                    <a:moveTo>
                      <a:pt x="71" y="30"/>
                    </a:moveTo>
                    <a:cubicBezTo>
                      <a:pt x="60" y="20"/>
                      <a:pt x="60" y="20"/>
                      <a:pt x="60" y="20"/>
                    </a:cubicBezTo>
                    <a:cubicBezTo>
                      <a:pt x="60" y="3"/>
                      <a:pt x="60" y="3"/>
                      <a:pt x="60" y="3"/>
                    </a:cubicBezTo>
                    <a:cubicBezTo>
                      <a:pt x="60" y="2"/>
                      <a:pt x="59" y="1"/>
                      <a:pt x="58" y="1"/>
                    </a:cubicBezTo>
                    <a:cubicBezTo>
                      <a:pt x="53" y="1"/>
                      <a:pt x="53" y="1"/>
                      <a:pt x="53" y="1"/>
                    </a:cubicBezTo>
                    <a:cubicBezTo>
                      <a:pt x="52" y="1"/>
                      <a:pt x="52" y="2"/>
                      <a:pt x="52" y="3"/>
                    </a:cubicBezTo>
                    <a:cubicBezTo>
                      <a:pt x="52" y="12"/>
                      <a:pt x="52" y="12"/>
                      <a:pt x="52" y="12"/>
                    </a:cubicBezTo>
                    <a:cubicBezTo>
                      <a:pt x="40" y="2"/>
                      <a:pt x="40" y="2"/>
                      <a:pt x="40" y="2"/>
                    </a:cubicBezTo>
                    <a:cubicBezTo>
                      <a:pt x="38" y="0"/>
                      <a:pt x="35" y="0"/>
                      <a:pt x="33" y="2"/>
                    </a:cubicBezTo>
                    <a:cubicBezTo>
                      <a:pt x="2" y="30"/>
                      <a:pt x="2" y="30"/>
                      <a:pt x="2" y="30"/>
                    </a:cubicBezTo>
                    <a:cubicBezTo>
                      <a:pt x="0" y="32"/>
                      <a:pt x="0" y="35"/>
                      <a:pt x="2" y="37"/>
                    </a:cubicBezTo>
                    <a:cubicBezTo>
                      <a:pt x="2" y="37"/>
                      <a:pt x="2" y="37"/>
                      <a:pt x="2" y="37"/>
                    </a:cubicBezTo>
                    <a:cubicBezTo>
                      <a:pt x="3" y="38"/>
                      <a:pt x="4" y="38"/>
                      <a:pt x="5" y="38"/>
                    </a:cubicBezTo>
                    <a:cubicBezTo>
                      <a:pt x="6" y="38"/>
                      <a:pt x="7" y="38"/>
                      <a:pt x="8" y="37"/>
                    </a:cubicBezTo>
                    <a:cubicBezTo>
                      <a:pt x="37" y="11"/>
                      <a:pt x="37" y="11"/>
                      <a:pt x="37" y="11"/>
                    </a:cubicBezTo>
                    <a:cubicBezTo>
                      <a:pt x="65" y="37"/>
                      <a:pt x="65" y="37"/>
                      <a:pt x="65" y="37"/>
                    </a:cubicBezTo>
                    <a:cubicBezTo>
                      <a:pt x="67" y="39"/>
                      <a:pt x="70" y="39"/>
                      <a:pt x="71" y="37"/>
                    </a:cubicBezTo>
                    <a:cubicBezTo>
                      <a:pt x="73" y="35"/>
                      <a:pt x="73" y="32"/>
                      <a:pt x="71"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grpSp>
      </p:grpSp>
      <p:grpSp>
        <p:nvGrpSpPr>
          <p:cNvPr id="13" name="组合 12"/>
          <p:cNvGrpSpPr/>
          <p:nvPr/>
        </p:nvGrpSpPr>
        <p:grpSpPr>
          <a:xfrm>
            <a:off x="4177143" y="1491438"/>
            <a:ext cx="753705" cy="766147"/>
            <a:chOff x="5569524" y="1988583"/>
            <a:chExt cx="1004940" cy="1021529"/>
          </a:xfrm>
        </p:grpSpPr>
        <p:pic>
          <p:nvPicPr>
            <p:cNvPr id="4" name="MH_Other_2"/>
            <p:cNvPicPr>
              <a:picLocks noChangeAspect="1"/>
            </p:cNvPicPr>
            <p:nvPr>
              <p:custDataLst>
                <p:tags r:id="rId12"/>
              </p:custDataLst>
            </p:nvPr>
          </p:nvPicPr>
          <p:blipFill>
            <a:blip r:embed="rId27" cstate="screen">
              <a:extLst>
                <a:ext uri="{28A0092B-C50C-407E-A947-70E740481C1C}">
                  <a14:useLocalDpi xmlns:a14="http://schemas.microsoft.com/office/drawing/2010/main"/>
                </a:ext>
              </a:extLst>
            </a:blip>
            <a:stretch>
              <a:fillRect/>
            </a:stretch>
          </p:blipFill>
          <p:spPr>
            <a:xfrm>
              <a:off x="5569524" y="1988583"/>
              <a:ext cx="1004940" cy="1021529"/>
            </a:xfrm>
            <a:prstGeom prst="rect">
              <a:avLst/>
            </a:prstGeom>
            <a:effectLst>
              <a:outerShdw blurRad="50800" dist="38100" dir="8100000" sx="102000" sy="102000" algn="tr" rotWithShape="0">
                <a:prstClr val="black">
                  <a:alpha val="40000"/>
                </a:prstClr>
              </a:outerShdw>
            </a:effectLst>
          </p:spPr>
        </p:pic>
        <p:grpSp>
          <p:nvGrpSpPr>
            <p:cNvPr id="2" name="组合 1"/>
            <p:cNvGrpSpPr/>
            <p:nvPr/>
          </p:nvGrpSpPr>
          <p:grpSpPr>
            <a:xfrm>
              <a:off x="5926327" y="2359544"/>
              <a:ext cx="306543" cy="232610"/>
              <a:chOff x="10269681" y="2490680"/>
              <a:chExt cx="269875" cy="204787"/>
            </a:xfrm>
            <a:solidFill>
              <a:schemeClr val="accent3"/>
            </a:solidFill>
          </p:grpSpPr>
          <p:sp>
            <p:nvSpPr>
              <p:cNvPr id="45" name="Freeform 382"/>
              <p:cNvSpPr/>
              <p:nvPr/>
            </p:nvSpPr>
            <p:spPr bwMode="auto">
              <a:xfrm>
                <a:off x="10269681" y="2687530"/>
                <a:ext cx="269875" cy="7937"/>
              </a:xfrm>
              <a:custGeom>
                <a:avLst/>
                <a:gdLst>
                  <a:gd name="T0" fmla="*/ 1 w 67"/>
                  <a:gd name="T1" fmla="*/ 2 h 2"/>
                  <a:gd name="T2" fmla="*/ 0 w 67"/>
                  <a:gd name="T3" fmla="*/ 1 h 2"/>
                  <a:gd name="T4" fmla="*/ 1 w 67"/>
                  <a:gd name="T5" fmla="*/ 0 h 2"/>
                  <a:gd name="T6" fmla="*/ 65 w 67"/>
                  <a:gd name="T7" fmla="*/ 0 h 2"/>
                  <a:gd name="T8" fmla="*/ 67 w 67"/>
                  <a:gd name="T9" fmla="*/ 1 h 2"/>
                  <a:gd name="T10" fmla="*/ 65 w 67"/>
                  <a:gd name="T11" fmla="*/ 2 h 2"/>
                  <a:gd name="T12" fmla="*/ 1 w 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1" y="2"/>
                    </a:moveTo>
                    <a:cubicBezTo>
                      <a:pt x="1" y="2"/>
                      <a:pt x="0" y="2"/>
                      <a:pt x="0" y="1"/>
                    </a:cubicBezTo>
                    <a:cubicBezTo>
                      <a:pt x="0" y="1"/>
                      <a:pt x="1" y="0"/>
                      <a:pt x="1" y="0"/>
                    </a:cubicBezTo>
                    <a:cubicBezTo>
                      <a:pt x="65" y="0"/>
                      <a:pt x="65" y="0"/>
                      <a:pt x="65" y="0"/>
                    </a:cubicBezTo>
                    <a:cubicBezTo>
                      <a:pt x="66" y="0"/>
                      <a:pt x="67" y="1"/>
                      <a:pt x="67" y="1"/>
                    </a:cubicBezTo>
                    <a:cubicBezTo>
                      <a:pt x="67" y="2"/>
                      <a:pt x="66" y="2"/>
                      <a:pt x="65" y="2"/>
                    </a:cubicBezTo>
                    <a:lnTo>
                      <a:pt x="1" y="2"/>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46" name="Rectangle 383"/>
              <p:cNvSpPr>
                <a:spLocks noChangeArrowheads="1"/>
              </p:cNvSpPr>
              <p:nvPr/>
            </p:nvSpPr>
            <p:spPr bwMode="auto">
              <a:xfrm>
                <a:off x="10301431" y="2538305"/>
                <a:ext cx="41275" cy="1301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47" name="Rectangle 384"/>
              <p:cNvSpPr>
                <a:spLocks noChangeArrowheads="1"/>
              </p:cNvSpPr>
              <p:nvPr/>
            </p:nvSpPr>
            <p:spPr bwMode="auto">
              <a:xfrm>
                <a:off x="10361756" y="2490680"/>
                <a:ext cx="36513" cy="17780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48" name="Rectangle 385"/>
              <p:cNvSpPr>
                <a:spLocks noChangeArrowheads="1"/>
              </p:cNvSpPr>
              <p:nvPr/>
            </p:nvSpPr>
            <p:spPr bwMode="auto">
              <a:xfrm>
                <a:off x="10414143" y="2547830"/>
                <a:ext cx="41275" cy="12065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49" name="Rectangle 386"/>
              <p:cNvSpPr>
                <a:spLocks noChangeArrowheads="1"/>
              </p:cNvSpPr>
              <p:nvPr/>
            </p:nvSpPr>
            <p:spPr bwMode="auto">
              <a:xfrm>
                <a:off x="10474468" y="2587517"/>
                <a:ext cx="36513" cy="8096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grpSp>
      </p:grpSp>
      <p:grpSp>
        <p:nvGrpSpPr>
          <p:cNvPr id="12" name="组合 11"/>
          <p:cNvGrpSpPr/>
          <p:nvPr/>
        </p:nvGrpSpPr>
        <p:grpSpPr>
          <a:xfrm>
            <a:off x="5311330" y="2066825"/>
            <a:ext cx="754742" cy="767183"/>
            <a:chOff x="7081773" y="2755766"/>
            <a:chExt cx="1006323" cy="1022911"/>
          </a:xfrm>
        </p:grpSpPr>
        <p:pic>
          <p:nvPicPr>
            <p:cNvPr id="5" name="MH_Other_3"/>
            <p:cNvPicPr>
              <a:picLocks noChangeAspect="1"/>
            </p:cNvPicPr>
            <p:nvPr>
              <p:custDataLst>
                <p:tags r:id="rId11"/>
              </p:custDataLst>
            </p:nvPr>
          </p:nvPicPr>
          <p:blipFill>
            <a:blip r:embed="rId27" cstate="screen">
              <a:extLst>
                <a:ext uri="{28A0092B-C50C-407E-A947-70E740481C1C}">
                  <a14:useLocalDpi xmlns:a14="http://schemas.microsoft.com/office/drawing/2010/main"/>
                </a:ext>
              </a:extLst>
            </a:blip>
            <a:stretch>
              <a:fillRect/>
            </a:stretch>
          </p:blipFill>
          <p:spPr>
            <a:xfrm>
              <a:off x="7081773" y="2755766"/>
              <a:ext cx="1006323" cy="1022911"/>
            </a:xfrm>
            <a:prstGeom prst="rect">
              <a:avLst/>
            </a:prstGeom>
            <a:effectLst>
              <a:outerShdw blurRad="50800" dist="38100" dir="8100000" sx="102000" sy="102000" algn="tr" rotWithShape="0">
                <a:prstClr val="black">
                  <a:alpha val="40000"/>
                </a:prstClr>
              </a:outerShdw>
            </a:effectLst>
          </p:spPr>
        </p:pic>
        <p:sp>
          <p:nvSpPr>
            <p:cNvPr id="51" name="Freeform 177"/>
            <p:cNvSpPr>
              <a:spLocks noEditPoints="1"/>
            </p:cNvSpPr>
            <p:nvPr/>
          </p:nvSpPr>
          <p:spPr bwMode="auto">
            <a:xfrm>
              <a:off x="7454325" y="3114240"/>
              <a:ext cx="309962" cy="256688"/>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chemeClr val="accent2"/>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grpSp>
      <p:grpSp>
        <p:nvGrpSpPr>
          <p:cNvPr id="10" name="组合 9"/>
          <p:cNvGrpSpPr/>
          <p:nvPr/>
        </p:nvGrpSpPr>
        <p:grpSpPr>
          <a:xfrm>
            <a:off x="5583992" y="3202049"/>
            <a:ext cx="753706" cy="766147"/>
            <a:chOff x="7445322" y="4269398"/>
            <a:chExt cx="1004941" cy="1021529"/>
          </a:xfrm>
        </p:grpSpPr>
        <p:pic>
          <p:nvPicPr>
            <p:cNvPr id="6" name="MH_Other_4"/>
            <p:cNvPicPr>
              <a:picLocks noChangeAspect="1"/>
            </p:cNvPicPr>
            <p:nvPr>
              <p:custDataLst>
                <p:tags r:id="rId10"/>
              </p:custDataLst>
            </p:nvPr>
          </p:nvPicPr>
          <p:blipFill>
            <a:blip r:embed="rId27" cstate="screen">
              <a:extLst>
                <a:ext uri="{28A0092B-C50C-407E-A947-70E740481C1C}">
                  <a14:useLocalDpi xmlns:a14="http://schemas.microsoft.com/office/drawing/2010/main"/>
                </a:ext>
              </a:extLst>
            </a:blip>
            <a:stretch>
              <a:fillRect/>
            </a:stretch>
          </p:blipFill>
          <p:spPr>
            <a:xfrm>
              <a:off x="7445322" y="4269398"/>
              <a:ext cx="1004941" cy="1021529"/>
            </a:xfrm>
            <a:prstGeom prst="rect">
              <a:avLst/>
            </a:prstGeom>
            <a:effectLst>
              <a:outerShdw blurRad="50800" dist="38100" dir="8100000" sx="102000" sy="102000" algn="tr" rotWithShape="0">
                <a:prstClr val="black">
                  <a:alpha val="40000"/>
                </a:prstClr>
              </a:outerShdw>
            </a:effectLst>
          </p:spPr>
        </p:pic>
        <p:grpSp>
          <p:nvGrpSpPr>
            <p:cNvPr id="9" name="组合 8"/>
            <p:cNvGrpSpPr/>
            <p:nvPr/>
          </p:nvGrpSpPr>
          <p:grpSpPr>
            <a:xfrm>
              <a:off x="7800872" y="4615747"/>
              <a:ext cx="313191" cy="313191"/>
              <a:chOff x="2996839" y="1292034"/>
              <a:chExt cx="275727" cy="275728"/>
            </a:xfrm>
            <a:solidFill>
              <a:schemeClr val="accent2"/>
            </a:solidFill>
          </p:grpSpPr>
          <p:sp>
            <p:nvSpPr>
              <p:cNvPr id="52" name="Freeform 302"/>
              <p:cNvSpPr>
                <a:spLocks noEditPoints="1"/>
              </p:cNvSpPr>
              <p:nvPr/>
            </p:nvSpPr>
            <p:spPr bwMode="auto">
              <a:xfrm>
                <a:off x="3077851" y="1373047"/>
                <a:ext cx="194715" cy="194715"/>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4"/>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53" name="Freeform 303"/>
              <p:cNvSpPr>
                <a:spLocks noEditPoints="1"/>
              </p:cNvSpPr>
              <p:nvPr/>
            </p:nvSpPr>
            <p:spPr bwMode="auto">
              <a:xfrm>
                <a:off x="2996839" y="1292034"/>
                <a:ext cx="123651" cy="125072"/>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4"/>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sp>
            <p:nvSpPr>
              <p:cNvPr id="54" name="Freeform 304"/>
              <p:cNvSpPr>
                <a:spLocks noEditPoints="1"/>
              </p:cNvSpPr>
              <p:nvPr/>
            </p:nvSpPr>
            <p:spPr bwMode="auto">
              <a:xfrm>
                <a:off x="2996839" y="1417106"/>
                <a:ext cx="96646" cy="93804"/>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4"/>
              </a:solidFill>
              <a:ln>
                <a:noFill/>
              </a:ln>
            </p:spPr>
            <p:txBody>
              <a:bodyPr vert="horz" wrap="square" lIns="91440" tIns="45720" rIns="91440" bIns="45720" numCol="1" anchor="t" anchorCtr="0" compatLnSpc="1"/>
              <a:lstStyle/>
              <a:p>
                <a:endParaRPr lang="zh-CN" altLang="en-US">
                  <a:latin typeface="微软雅黑" panose="020B0503020204020204" charset="-122"/>
                  <a:ea typeface="微软雅黑" panose="020B0503020204020204" charset="-122"/>
                </a:endParaRPr>
              </a:p>
            </p:txBody>
          </p:sp>
        </p:grpSp>
      </p:grpSp>
      <p:sp>
        <p:nvSpPr>
          <p:cNvPr id="57" name="MH_SubTitle_1"/>
          <p:cNvSpPr txBox="1">
            <a:spLocks noChangeArrowheads="1"/>
          </p:cNvSpPr>
          <p:nvPr>
            <p:custDataLst>
              <p:tags r:id="rId5"/>
            </p:custDataLst>
          </p:nvPr>
        </p:nvSpPr>
        <p:spPr bwMode="auto">
          <a:xfrm>
            <a:off x="3434311" y="984251"/>
            <a:ext cx="2335578" cy="46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rPr>
              <a:t>单击此处添加文本内容单击此处添加文本内容单击此处添加文本内容</a:t>
            </a:r>
            <a:endParaRPr lang="en-US" altLang="zh-CN" sz="1100" dirty="0">
              <a:solidFill>
                <a:schemeClr val="tx1">
                  <a:lumMod val="65000"/>
                  <a:lumOff val="35000"/>
                </a:schemeClr>
              </a:solidFill>
              <a:latin typeface="微软雅黑" panose="020B0503020204020204" charset="-122"/>
            </a:endParaRPr>
          </a:p>
        </p:txBody>
      </p:sp>
      <p:sp>
        <p:nvSpPr>
          <p:cNvPr id="58" name="MH_SubTitle_1"/>
          <p:cNvSpPr txBox="1">
            <a:spLocks noChangeArrowheads="1"/>
          </p:cNvSpPr>
          <p:nvPr>
            <p:custDataLst>
              <p:tags r:id="rId6"/>
            </p:custDataLst>
          </p:nvPr>
        </p:nvSpPr>
        <p:spPr bwMode="auto">
          <a:xfrm>
            <a:off x="6128413" y="2140860"/>
            <a:ext cx="2335578" cy="46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nSpc>
                <a:spcPct val="130000"/>
              </a:lnSpc>
            </a:pPr>
            <a:r>
              <a:rPr lang="zh-CN" altLang="en-US" sz="1100" dirty="0" smtClean="0">
                <a:solidFill>
                  <a:schemeClr val="tx1">
                    <a:lumMod val="65000"/>
                    <a:lumOff val="35000"/>
                  </a:schemeClr>
                </a:solidFill>
                <a:latin typeface="微软雅黑" panose="020B0503020204020204" charset="-122"/>
              </a:rPr>
              <a:t>单击此处添加文本内容单击此处添加文本内容单击此处添加文本内容</a:t>
            </a:r>
            <a:endParaRPr lang="en-US" altLang="zh-CN" sz="1100" dirty="0">
              <a:solidFill>
                <a:schemeClr val="tx1">
                  <a:lumMod val="65000"/>
                  <a:lumOff val="35000"/>
                </a:schemeClr>
              </a:solidFill>
              <a:latin typeface="微软雅黑" panose="020B0503020204020204" charset="-122"/>
            </a:endParaRPr>
          </a:p>
        </p:txBody>
      </p:sp>
      <p:sp>
        <p:nvSpPr>
          <p:cNvPr id="59" name="MH_SubTitle_1"/>
          <p:cNvSpPr txBox="1">
            <a:spLocks noChangeArrowheads="1"/>
          </p:cNvSpPr>
          <p:nvPr>
            <p:custDataLst>
              <p:tags r:id="rId7"/>
            </p:custDataLst>
          </p:nvPr>
        </p:nvSpPr>
        <p:spPr bwMode="auto">
          <a:xfrm>
            <a:off x="6463912" y="3300773"/>
            <a:ext cx="2335578" cy="46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nSpc>
                <a:spcPct val="130000"/>
              </a:lnSpc>
            </a:pPr>
            <a:r>
              <a:rPr lang="zh-CN" altLang="en-US" sz="1100" dirty="0" smtClean="0">
                <a:solidFill>
                  <a:schemeClr val="tx1">
                    <a:lumMod val="65000"/>
                    <a:lumOff val="35000"/>
                  </a:schemeClr>
                </a:solidFill>
                <a:latin typeface="微软雅黑" panose="020B0503020204020204" charset="-122"/>
              </a:rPr>
              <a:t>单击此处添加文本内容单击此处添加文本内容单击此处添加文本内容</a:t>
            </a:r>
            <a:endParaRPr lang="en-US" altLang="zh-CN" sz="1100" dirty="0">
              <a:solidFill>
                <a:schemeClr val="tx1">
                  <a:lumMod val="65000"/>
                  <a:lumOff val="35000"/>
                </a:schemeClr>
              </a:solidFill>
              <a:latin typeface="微软雅黑" panose="020B0503020204020204" charset="-122"/>
            </a:endParaRPr>
          </a:p>
        </p:txBody>
      </p:sp>
      <p:sp>
        <p:nvSpPr>
          <p:cNvPr id="61" name="MH_SubTitle_1"/>
          <p:cNvSpPr txBox="1">
            <a:spLocks noChangeArrowheads="1"/>
          </p:cNvSpPr>
          <p:nvPr>
            <p:custDataLst>
              <p:tags r:id="rId8"/>
            </p:custDataLst>
          </p:nvPr>
        </p:nvSpPr>
        <p:spPr bwMode="auto">
          <a:xfrm>
            <a:off x="609504" y="2008376"/>
            <a:ext cx="2335578" cy="46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gn="r">
              <a:lnSpc>
                <a:spcPct val="130000"/>
              </a:lnSpc>
            </a:pPr>
            <a:r>
              <a:rPr lang="zh-CN" altLang="en-US" sz="1100" dirty="0" smtClean="0">
                <a:solidFill>
                  <a:schemeClr val="tx1">
                    <a:lumMod val="65000"/>
                    <a:lumOff val="35000"/>
                  </a:schemeClr>
                </a:solidFill>
                <a:latin typeface="微软雅黑" panose="020B0503020204020204" charset="-122"/>
              </a:rPr>
              <a:t>单击此处添加文本内容单击此处添加文本内容单击此处添加文本内容</a:t>
            </a:r>
            <a:endParaRPr lang="en-US" altLang="zh-CN" sz="1100" dirty="0">
              <a:solidFill>
                <a:schemeClr val="tx1">
                  <a:lumMod val="65000"/>
                  <a:lumOff val="35000"/>
                </a:schemeClr>
              </a:solidFill>
              <a:latin typeface="微软雅黑" panose="020B0503020204020204" charset="-122"/>
            </a:endParaRPr>
          </a:p>
        </p:txBody>
      </p:sp>
      <p:sp>
        <p:nvSpPr>
          <p:cNvPr id="62" name="MH_SubTitle_1"/>
          <p:cNvSpPr txBox="1">
            <a:spLocks noChangeArrowheads="1"/>
          </p:cNvSpPr>
          <p:nvPr>
            <p:custDataLst>
              <p:tags r:id="rId9"/>
            </p:custDataLst>
          </p:nvPr>
        </p:nvSpPr>
        <p:spPr bwMode="auto">
          <a:xfrm>
            <a:off x="239913" y="3268266"/>
            <a:ext cx="2335578" cy="46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gn="r">
              <a:lnSpc>
                <a:spcPct val="130000"/>
              </a:lnSpc>
            </a:pPr>
            <a:r>
              <a:rPr lang="zh-CN" altLang="en-US" sz="1100" dirty="0" smtClean="0">
                <a:solidFill>
                  <a:schemeClr val="tx1">
                    <a:lumMod val="65000"/>
                    <a:lumOff val="35000"/>
                  </a:schemeClr>
                </a:solidFill>
                <a:latin typeface="微软雅黑" panose="020B0503020204020204" charset="-122"/>
              </a:rPr>
              <a:t>单击此处添加文本内容单击此处添加文本内容单击此处添加文本内容</a:t>
            </a:r>
            <a:endParaRPr lang="en-US" altLang="zh-CN" sz="1100" dirty="0">
              <a:solidFill>
                <a:schemeClr val="tx1">
                  <a:lumMod val="65000"/>
                  <a:lumOff val="35000"/>
                </a:schemeClr>
              </a:solidFill>
              <a:latin typeface="微软雅黑" panose="020B050302020402020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par>
                                <p:cTn id="13" presetID="5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53" presetClass="entr" presetSubtype="16" fill="hold" nodeType="withEffect">
                                  <p:stCondLst>
                                    <p:cond delay="3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500"/>
                                        <p:tgtEl>
                                          <p:spTgt spid="58"/>
                                        </p:tgtEl>
                                      </p:cBhvr>
                                    </p:animEffect>
                                  </p:childTnLst>
                                </p:cTn>
                              </p:par>
                              <p:par>
                                <p:cTn id="29" presetID="53" presetClass="entr" presetSubtype="16" fill="hold" nodeType="withEffect">
                                  <p:stCondLst>
                                    <p:cond delay="7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22" presetClass="entr" presetSubtype="8" fill="hold" grpId="0" nodeType="withEffect">
                                  <p:stCondLst>
                                    <p:cond delay="120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par>
                                <p:cTn id="37" presetID="53" presetClass="entr" presetSubtype="16" fill="hold" nodeType="withEffect">
                                  <p:stCondLst>
                                    <p:cond delay="110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22" presetClass="entr" presetSubtype="2" fill="hold" grpId="0" nodeType="withEffect">
                                  <p:stCondLst>
                                    <p:cond delay="1500"/>
                                  </p:stCondLst>
                                  <p:childTnLst>
                                    <p:set>
                                      <p:cBhvr>
                                        <p:cTn id="43" dur="1" fill="hold">
                                          <p:stCondLst>
                                            <p:cond delay="0"/>
                                          </p:stCondLst>
                                        </p:cTn>
                                        <p:tgtEl>
                                          <p:spTgt spid="62"/>
                                        </p:tgtEl>
                                        <p:attrNameLst>
                                          <p:attrName>style.visibility</p:attrName>
                                        </p:attrNameLst>
                                      </p:cBhvr>
                                      <p:to>
                                        <p:strVal val="visible"/>
                                      </p:to>
                                    </p:set>
                                    <p:animEffect transition="in" filter="wipe(right)">
                                      <p:cBhvr>
                                        <p:cTn id="44" dur="500"/>
                                        <p:tgtEl>
                                          <p:spTgt spid="62"/>
                                        </p:tgtEl>
                                      </p:cBhvr>
                                    </p:animEffect>
                                  </p:childTnLst>
                                </p:cTn>
                              </p:par>
                              <p:par>
                                <p:cTn id="45" presetID="53" presetClass="entr" presetSubtype="16" fill="hold" nodeType="withEffect">
                                  <p:stCondLst>
                                    <p:cond delay="15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22" presetClass="entr" presetSubtype="2" fill="hold" grpId="0" nodeType="withEffect">
                                  <p:stCondLst>
                                    <p:cond delay="2000"/>
                                  </p:stCondLst>
                                  <p:childTnLst>
                                    <p:set>
                                      <p:cBhvr>
                                        <p:cTn id="51" dur="1" fill="hold">
                                          <p:stCondLst>
                                            <p:cond delay="0"/>
                                          </p:stCondLst>
                                        </p:cTn>
                                        <p:tgtEl>
                                          <p:spTgt spid="61"/>
                                        </p:tgtEl>
                                        <p:attrNameLst>
                                          <p:attrName>style.visibility</p:attrName>
                                        </p:attrNameLst>
                                      </p:cBhvr>
                                      <p:to>
                                        <p:strVal val="visible"/>
                                      </p:to>
                                    </p:set>
                                    <p:animEffect transition="in" filter="wipe(right)">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7" grpId="0"/>
      <p:bldP spid="58" grpId="0"/>
      <p:bldP spid="59" grpId="0"/>
      <p:bldP spid="61"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17227" y="1107294"/>
            <a:ext cx="1113424" cy="2136085"/>
            <a:chOff x="6156302" y="1476392"/>
            <a:chExt cx="1484565" cy="2848113"/>
          </a:xfrm>
        </p:grpSpPr>
        <p:grpSp>
          <p:nvGrpSpPr>
            <p:cNvPr id="91" name="组合 90"/>
            <p:cNvGrpSpPr/>
            <p:nvPr/>
          </p:nvGrpSpPr>
          <p:grpSpPr>
            <a:xfrm>
              <a:off x="6156302" y="1476392"/>
              <a:ext cx="1484565" cy="2848113"/>
              <a:chOff x="6156302" y="1476392"/>
              <a:chExt cx="1484565" cy="2848113"/>
            </a:xfrm>
          </p:grpSpPr>
          <p:sp>
            <p:nvSpPr>
              <p:cNvPr id="11" name="MH_Other_3"/>
              <p:cNvSpPr/>
              <p:nvPr>
                <p:custDataLst>
                  <p:tags r:id="rId6"/>
                </p:custDataLst>
              </p:nvPr>
            </p:nvSpPr>
            <p:spPr>
              <a:xfrm rot="5400000" flipV="1">
                <a:off x="5311844" y="2591146"/>
                <a:ext cx="2577817" cy="888902"/>
              </a:xfrm>
              <a:prstGeom prst="bentArrow">
                <a:avLst>
                  <a:gd name="adj1" fmla="val 7438"/>
                  <a:gd name="adj2" fmla="val 3464"/>
                  <a:gd name="adj3" fmla="val 0"/>
                  <a:gd name="adj4" fmla="val 30020"/>
                </a:avLst>
              </a:prstGeom>
              <a:solidFill>
                <a:srgbClr val="5FBD98"/>
              </a:solidFill>
              <a:ln w="76200" cap="flat" cmpd="sng" algn="ctr">
                <a:solidFill>
                  <a:srgbClr val="5FBD98"/>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36" name="椭圆 35"/>
              <p:cNvSpPr/>
              <p:nvPr/>
            </p:nvSpPr>
            <p:spPr>
              <a:xfrm>
                <a:off x="7018705" y="1476392"/>
                <a:ext cx="622162" cy="622163"/>
              </a:xfrm>
              <a:prstGeom prst="ellipse">
                <a:avLst/>
              </a:prstGeom>
              <a:solidFill>
                <a:srgbClr val="5AB390"/>
              </a:solidFill>
              <a:ln>
                <a:solidFill>
                  <a:srgbClr val="5AB3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13" name="组合 112"/>
            <p:cNvGrpSpPr/>
            <p:nvPr/>
          </p:nvGrpSpPr>
          <p:grpSpPr>
            <a:xfrm>
              <a:off x="7059622" y="1545274"/>
              <a:ext cx="566821" cy="465759"/>
              <a:chOff x="4374779" y="1572161"/>
              <a:chExt cx="566821" cy="465759"/>
            </a:xfrm>
          </p:grpSpPr>
          <p:sp>
            <p:nvSpPr>
              <p:cNvPr id="114" name="椭圆 113"/>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15" name="文本框 114"/>
              <p:cNvSpPr txBox="1"/>
              <p:nvPr/>
            </p:nvSpPr>
            <p:spPr>
              <a:xfrm>
                <a:off x="4374779" y="1572161"/>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02</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重点工作回顾</a:t>
            </a:r>
            <a:endParaRPr lang="zh-CN" altLang="en-US" dirty="0">
              <a:latin typeface="微软雅黑" panose="020B0503020204020204" charset="-122"/>
              <a:ea typeface="微软雅黑" panose="020B0503020204020204" charset="-122"/>
            </a:endParaRPr>
          </a:p>
        </p:txBody>
      </p:sp>
      <p:grpSp>
        <p:nvGrpSpPr>
          <p:cNvPr id="8" name="组合 7"/>
          <p:cNvGrpSpPr/>
          <p:nvPr/>
        </p:nvGrpSpPr>
        <p:grpSpPr>
          <a:xfrm>
            <a:off x="3838364" y="3509495"/>
            <a:ext cx="1282277" cy="1282277"/>
            <a:chOff x="4700937" y="4015204"/>
            <a:chExt cx="455921" cy="455921"/>
          </a:xfrm>
          <a:effectLst/>
        </p:grpSpPr>
        <p:sp>
          <p:nvSpPr>
            <p:cNvPr id="9" name="椭圆 8"/>
            <p:cNvSpPr/>
            <p:nvPr/>
          </p:nvSpPr>
          <p:spPr>
            <a:xfrm flipH="1">
              <a:off x="4700937" y="4015204"/>
              <a:ext cx="455921" cy="455921"/>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10" name="椭圆 9"/>
            <p:cNvSpPr/>
            <p:nvPr/>
          </p:nvSpPr>
          <p:spPr>
            <a:xfrm flipH="1">
              <a:off x="4711557" y="4025824"/>
              <a:ext cx="434681" cy="434681"/>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6" name="组合 5"/>
          <p:cNvGrpSpPr/>
          <p:nvPr/>
        </p:nvGrpSpPr>
        <p:grpSpPr>
          <a:xfrm>
            <a:off x="3257094" y="1125025"/>
            <a:ext cx="1069420" cy="2851698"/>
            <a:chOff x="4342792" y="1500033"/>
            <a:chExt cx="1425893" cy="3802264"/>
          </a:xfrm>
        </p:grpSpPr>
        <p:grpSp>
          <p:nvGrpSpPr>
            <p:cNvPr id="94" name="组合 93"/>
            <p:cNvGrpSpPr/>
            <p:nvPr/>
          </p:nvGrpSpPr>
          <p:grpSpPr>
            <a:xfrm>
              <a:off x="4342792" y="1500033"/>
              <a:ext cx="1425893" cy="3802264"/>
              <a:chOff x="4342792" y="1500033"/>
              <a:chExt cx="1425893" cy="3802264"/>
            </a:xfrm>
          </p:grpSpPr>
          <p:sp>
            <p:nvSpPr>
              <p:cNvPr id="14" name="MH_Other_3"/>
              <p:cNvSpPr/>
              <p:nvPr>
                <p:custDataLst>
                  <p:tags r:id="rId5"/>
                </p:custDataLst>
              </p:nvPr>
            </p:nvSpPr>
            <p:spPr>
              <a:xfrm rot="16200000" flipH="1" flipV="1">
                <a:off x="3546429" y="3080042"/>
                <a:ext cx="3555609" cy="888902"/>
              </a:xfrm>
              <a:prstGeom prst="bentArrow">
                <a:avLst>
                  <a:gd name="adj1" fmla="val 7438"/>
                  <a:gd name="adj2" fmla="val 3464"/>
                  <a:gd name="adj3" fmla="val 0"/>
                  <a:gd name="adj4" fmla="val 30020"/>
                </a:avLst>
              </a:prstGeom>
              <a:solidFill>
                <a:srgbClr val="5FBD98"/>
              </a:solidFill>
              <a:ln w="76200" cap="flat" cmpd="sng" algn="ctr">
                <a:solidFill>
                  <a:schemeClr val="accent2"/>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18" name="椭圆 17"/>
              <p:cNvSpPr/>
              <p:nvPr/>
            </p:nvSpPr>
            <p:spPr>
              <a:xfrm>
                <a:off x="4342792" y="1500033"/>
                <a:ext cx="622162" cy="622163"/>
              </a:xfrm>
              <a:prstGeom prst="ellipse">
                <a:avLst/>
              </a:prstGeom>
              <a:solidFill>
                <a:srgbClr val="EC4844"/>
              </a:solidFill>
              <a:ln>
                <a:solidFill>
                  <a:srgbClr val="EC484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03" name="组合 102"/>
            <p:cNvGrpSpPr/>
            <p:nvPr/>
          </p:nvGrpSpPr>
          <p:grpSpPr>
            <a:xfrm>
              <a:off x="4381388" y="1573446"/>
              <a:ext cx="566821" cy="464474"/>
              <a:chOff x="4381388" y="1573446"/>
              <a:chExt cx="566821" cy="464474"/>
            </a:xfrm>
          </p:grpSpPr>
          <p:sp>
            <p:nvSpPr>
              <p:cNvPr id="96" name="椭圆 95"/>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02" name="文本框 101"/>
              <p:cNvSpPr txBox="1"/>
              <p:nvPr/>
            </p:nvSpPr>
            <p:spPr>
              <a:xfrm>
                <a:off x="4381388" y="1585412"/>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01</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grpSp>
        <p:nvGrpSpPr>
          <p:cNvPr id="5" name="组合 4"/>
          <p:cNvGrpSpPr/>
          <p:nvPr/>
        </p:nvGrpSpPr>
        <p:grpSpPr>
          <a:xfrm>
            <a:off x="3257094" y="2307338"/>
            <a:ext cx="902376" cy="2002724"/>
            <a:chOff x="4342792" y="3076450"/>
            <a:chExt cx="1203168" cy="2670299"/>
          </a:xfrm>
        </p:grpSpPr>
        <p:grpSp>
          <p:nvGrpSpPr>
            <p:cNvPr id="93" name="组合 92"/>
            <p:cNvGrpSpPr/>
            <p:nvPr/>
          </p:nvGrpSpPr>
          <p:grpSpPr>
            <a:xfrm>
              <a:off x="4342792" y="3076450"/>
              <a:ext cx="1203168" cy="2670299"/>
              <a:chOff x="4342792" y="3076450"/>
              <a:chExt cx="1203168" cy="2670299"/>
            </a:xfrm>
          </p:grpSpPr>
          <p:sp>
            <p:nvSpPr>
              <p:cNvPr id="15" name="MH_Other_3"/>
              <p:cNvSpPr/>
              <p:nvPr>
                <p:custDataLst>
                  <p:tags r:id="rId4"/>
                </p:custDataLst>
              </p:nvPr>
            </p:nvSpPr>
            <p:spPr>
              <a:xfrm rot="16200000" flipH="1" flipV="1">
                <a:off x="3897358" y="4098147"/>
                <a:ext cx="2408302"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24" name="椭圆 23"/>
              <p:cNvSpPr/>
              <p:nvPr/>
            </p:nvSpPr>
            <p:spPr>
              <a:xfrm>
                <a:off x="4342792" y="3076450"/>
                <a:ext cx="622162" cy="622163"/>
              </a:xfrm>
              <a:prstGeom prst="ellipse">
                <a:avLst/>
              </a:prstGeom>
              <a:solidFill>
                <a:srgbClr val="EE7744"/>
              </a:solidFill>
              <a:ln>
                <a:solidFill>
                  <a:srgbClr val="EE774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04" name="组合 103"/>
            <p:cNvGrpSpPr/>
            <p:nvPr/>
          </p:nvGrpSpPr>
          <p:grpSpPr>
            <a:xfrm>
              <a:off x="4377307" y="3155936"/>
              <a:ext cx="566821" cy="466869"/>
              <a:chOff x="4367503" y="1573446"/>
              <a:chExt cx="566821" cy="466869"/>
            </a:xfrm>
          </p:grpSpPr>
          <p:sp>
            <p:nvSpPr>
              <p:cNvPr id="105" name="椭圆 104"/>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06" name="文本框 105"/>
              <p:cNvSpPr txBox="1"/>
              <p:nvPr/>
            </p:nvSpPr>
            <p:spPr>
              <a:xfrm>
                <a:off x="4367503" y="1588909"/>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03</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grpSp>
        <p:nvGrpSpPr>
          <p:cNvPr id="17" name="组合 16"/>
          <p:cNvGrpSpPr/>
          <p:nvPr/>
        </p:nvGrpSpPr>
        <p:grpSpPr>
          <a:xfrm>
            <a:off x="4617229" y="1960688"/>
            <a:ext cx="1122378" cy="2149371"/>
            <a:chOff x="6156302" y="2614250"/>
            <a:chExt cx="1496503" cy="2865828"/>
          </a:xfrm>
        </p:grpSpPr>
        <p:grpSp>
          <p:nvGrpSpPr>
            <p:cNvPr id="90" name="组合 89"/>
            <p:cNvGrpSpPr/>
            <p:nvPr/>
          </p:nvGrpSpPr>
          <p:grpSpPr>
            <a:xfrm>
              <a:off x="6156302" y="2614250"/>
              <a:ext cx="1484565" cy="2865828"/>
              <a:chOff x="6156302" y="2614250"/>
              <a:chExt cx="1484565" cy="2865828"/>
            </a:xfrm>
          </p:grpSpPr>
          <p:sp>
            <p:nvSpPr>
              <p:cNvPr id="12" name="MH_Other_3"/>
              <p:cNvSpPr/>
              <p:nvPr>
                <p:custDataLst>
                  <p:tags r:id="rId3"/>
                </p:custDataLst>
              </p:nvPr>
            </p:nvSpPr>
            <p:spPr>
              <a:xfrm rot="5400000" flipV="1">
                <a:off x="5311844" y="3746719"/>
                <a:ext cx="2577817" cy="888902"/>
              </a:xfrm>
              <a:prstGeom prst="bentArrow">
                <a:avLst>
                  <a:gd name="adj1" fmla="val 7438"/>
                  <a:gd name="adj2" fmla="val 3464"/>
                  <a:gd name="adj3" fmla="val 0"/>
                  <a:gd name="adj4" fmla="val 30020"/>
                </a:avLst>
              </a:prstGeom>
              <a:solidFill>
                <a:srgbClr val="5FBD98"/>
              </a:solidFill>
              <a:ln w="76200" cap="flat" cmpd="sng" algn="ctr">
                <a:solidFill>
                  <a:schemeClr val="accent3"/>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42" name="椭圆 41"/>
              <p:cNvSpPr/>
              <p:nvPr/>
            </p:nvSpPr>
            <p:spPr>
              <a:xfrm>
                <a:off x="7018705" y="2614250"/>
                <a:ext cx="622162" cy="622163"/>
              </a:xfrm>
              <a:prstGeom prst="ellipse">
                <a:avLst/>
              </a:prstGeom>
              <a:solidFill>
                <a:srgbClr val="009389"/>
              </a:solidFill>
              <a:ln>
                <a:solidFill>
                  <a:srgbClr val="0093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07" name="组合 106"/>
            <p:cNvGrpSpPr/>
            <p:nvPr/>
          </p:nvGrpSpPr>
          <p:grpSpPr>
            <a:xfrm>
              <a:off x="7085984" y="2690388"/>
              <a:ext cx="566821" cy="481009"/>
              <a:chOff x="4401141" y="1573446"/>
              <a:chExt cx="566821" cy="481009"/>
            </a:xfrm>
          </p:grpSpPr>
          <p:sp>
            <p:nvSpPr>
              <p:cNvPr id="108" name="椭圆 107"/>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09" name="文本框 108"/>
              <p:cNvSpPr txBox="1"/>
              <p:nvPr/>
            </p:nvSpPr>
            <p:spPr>
              <a:xfrm>
                <a:off x="4401141" y="1603049"/>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04</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grpSp>
        <p:nvGrpSpPr>
          <p:cNvPr id="3" name="组合 2"/>
          <p:cNvGrpSpPr/>
          <p:nvPr/>
        </p:nvGrpSpPr>
        <p:grpSpPr>
          <a:xfrm>
            <a:off x="3257094" y="3163008"/>
            <a:ext cx="897768" cy="1080388"/>
            <a:chOff x="4342792" y="4217343"/>
            <a:chExt cx="1197024" cy="1440517"/>
          </a:xfrm>
        </p:grpSpPr>
        <p:grpSp>
          <p:nvGrpSpPr>
            <p:cNvPr id="89" name="组合 88"/>
            <p:cNvGrpSpPr/>
            <p:nvPr/>
          </p:nvGrpSpPr>
          <p:grpSpPr>
            <a:xfrm>
              <a:off x="4342792" y="4217343"/>
              <a:ext cx="1197024" cy="1440517"/>
              <a:chOff x="4342792" y="4217343"/>
              <a:chExt cx="1197024" cy="1440517"/>
            </a:xfrm>
          </p:grpSpPr>
          <p:sp>
            <p:nvSpPr>
              <p:cNvPr id="16" name="MH_Other_3"/>
              <p:cNvSpPr/>
              <p:nvPr>
                <p:custDataLst>
                  <p:tags r:id="rId2"/>
                </p:custDataLst>
              </p:nvPr>
            </p:nvSpPr>
            <p:spPr>
              <a:xfrm rot="16200000" flipH="1" flipV="1">
                <a:off x="4508276" y="4626321"/>
                <a:ext cx="1174177" cy="888902"/>
              </a:xfrm>
              <a:prstGeom prst="bentArrow">
                <a:avLst>
                  <a:gd name="adj1" fmla="val 7438"/>
                  <a:gd name="adj2" fmla="val 3464"/>
                  <a:gd name="adj3" fmla="val 0"/>
                  <a:gd name="adj4" fmla="val 30020"/>
                </a:avLst>
              </a:prstGeom>
              <a:solidFill>
                <a:srgbClr val="5FBD98"/>
              </a:solidFill>
              <a:ln w="76200" cap="flat" cmpd="sng" algn="ctr">
                <a:solidFill>
                  <a:srgbClr val="EF9322"/>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30" name="椭圆 29"/>
              <p:cNvSpPr/>
              <p:nvPr/>
            </p:nvSpPr>
            <p:spPr>
              <a:xfrm>
                <a:off x="4342792" y="4217343"/>
                <a:ext cx="622162" cy="622163"/>
              </a:xfrm>
              <a:prstGeom prst="ellipse">
                <a:avLst/>
              </a:prstGeom>
              <a:solidFill>
                <a:srgbClr val="EF9322"/>
              </a:solidFill>
              <a:ln>
                <a:solidFill>
                  <a:srgbClr val="EF932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10" name="组合 109"/>
            <p:cNvGrpSpPr/>
            <p:nvPr/>
          </p:nvGrpSpPr>
          <p:grpSpPr>
            <a:xfrm>
              <a:off x="4377307" y="4296829"/>
              <a:ext cx="566821" cy="479082"/>
              <a:chOff x="4368975" y="1573446"/>
              <a:chExt cx="566821" cy="479082"/>
            </a:xfrm>
          </p:grpSpPr>
          <p:sp>
            <p:nvSpPr>
              <p:cNvPr id="111" name="椭圆 110"/>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12" name="文本框 111"/>
              <p:cNvSpPr txBox="1"/>
              <p:nvPr/>
            </p:nvSpPr>
            <p:spPr>
              <a:xfrm>
                <a:off x="4368975" y="1601122"/>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05</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grpSp>
        <p:nvGrpSpPr>
          <p:cNvPr id="19" name="组合 18"/>
          <p:cNvGrpSpPr/>
          <p:nvPr/>
        </p:nvGrpSpPr>
        <p:grpSpPr>
          <a:xfrm>
            <a:off x="4810244" y="2822050"/>
            <a:ext cx="929362" cy="1421345"/>
            <a:chOff x="6413660" y="3762732"/>
            <a:chExt cx="1239150" cy="1895127"/>
          </a:xfrm>
        </p:grpSpPr>
        <p:grpSp>
          <p:nvGrpSpPr>
            <p:cNvPr id="92" name="组合 91"/>
            <p:cNvGrpSpPr/>
            <p:nvPr/>
          </p:nvGrpSpPr>
          <p:grpSpPr>
            <a:xfrm>
              <a:off x="6413660" y="3762732"/>
              <a:ext cx="1227207" cy="1895127"/>
              <a:chOff x="6413660" y="3762732"/>
              <a:chExt cx="1227207" cy="1895127"/>
            </a:xfrm>
          </p:grpSpPr>
          <p:sp>
            <p:nvSpPr>
              <p:cNvPr id="13" name="MH_Other_3"/>
              <p:cNvSpPr/>
              <p:nvPr>
                <p:custDataLst>
                  <p:tags r:id="rId1"/>
                </p:custDataLst>
              </p:nvPr>
            </p:nvSpPr>
            <p:spPr>
              <a:xfrm rot="5400000" flipV="1">
                <a:off x="6041185" y="4396482"/>
                <a:ext cx="1633852" cy="888902"/>
              </a:xfrm>
              <a:prstGeom prst="bentArrow">
                <a:avLst>
                  <a:gd name="adj1" fmla="val 7438"/>
                  <a:gd name="adj2" fmla="val 3464"/>
                  <a:gd name="adj3" fmla="val 0"/>
                  <a:gd name="adj4" fmla="val 30020"/>
                </a:avLst>
              </a:prstGeom>
              <a:solidFill>
                <a:srgbClr val="5FBD98"/>
              </a:solidFill>
              <a:ln w="76200" cap="flat" cmpd="sng" algn="ctr">
                <a:solidFill>
                  <a:schemeClr val="accent4"/>
                </a:solidFill>
                <a:prstDash val="solid"/>
              </a:ln>
              <a:effectLst/>
            </p:spPr>
            <p:txBody>
              <a:bodyPr anchor="ctr"/>
              <a:lstStyle/>
              <a:p>
                <a:pPr algn="ctr" defTabSz="772160">
                  <a:defRPr/>
                </a:pPr>
                <a:endParaRPr lang="en-US" sz="1800" kern="0">
                  <a:solidFill>
                    <a:srgbClr val="262626"/>
                  </a:solidFill>
                  <a:latin typeface="微软雅黑" panose="020B0503020204020204" charset="-122"/>
                  <a:ea typeface="微软雅黑" panose="020B0503020204020204" charset="-122"/>
                  <a:sym typeface="Arial" panose="020B0604020202020204" pitchFamily="34" charset="0"/>
                </a:endParaRPr>
              </a:p>
            </p:txBody>
          </p:sp>
          <p:sp>
            <p:nvSpPr>
              <p:cNvPr id="52" name="椭圆 51"/>
              <p:cNvSpPr/>
              <p:nvPr/>
            </p:nvSpPr>
            <p:spPr>
              <a:xfrm>
                <a:off x="7018705" y="3762732"/>
                <a:ext cx="622162" cy="622163"/>
              </a:xfrm>
              <a:prstGeom prst="ellipse">
                <a:avLst/>
              </a:prstGeom>
              <a:solidFill>
                <a:srgbClr val="005670"/>
              </a:solidFill>
              <a:ln>
                <a:solidFill>
                  <a:srgbClr val="00567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116" name="组合 115"/>
            <p:cNvGrpSpPr/>
            <p:nvPr/>
          </p:nvGrpSpPr>
          <p:grpSpPr>
            <a:xfrm>
              <a:off x="7085989" y="3842218"/>
              <a:ext cx="566821" cy="468412"/>
              <a:chOff x="4393867" y="1573446"/>
              <a:chExt cx="566821" cy="468412"/>
            </a:xfrm>
          </p:grpSpPr>
          <p:sp>
            <p:nvSpPr>
              <p:cNvPr id="117" name="椭圆 116"/>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charset="-122"/>
                  <a:ea typeface="微软雅黑" panose="020B0503020204020204" charset="-122"/>
                </a:endParaRPr>
              </a:p>
            </p:txBody>
          </p:sp>
          <p:sp>
            <p:nvSpPr>
              <p:cNvPr id="118" name="文本框 117"/>
              <p:cNvSpPr txBox="1"/>
              <p:nvPr/>
            </p:nvSpPr>
            <p:spPr>
              <a:xfrm>
                <a:off x="4393867" y="1590452"/>
                <a:ext cx="566821" cy="451406"/>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charset="-122"/>
                    <a:ea typeface="微软雅黑" panose="020B0503020204020204" charset="-122"/>
                  </a:rPr>
                  <a:t>06</a:t>
                </a:r>
                <a:endParaRPr lang="zh-CN" altLang="en-US" sz="1600" dirty="0">
                  <a:solidFill>
                    <a:schemeClr val="bg1">
                      <a:lumMod val="50000"/>
                    </a:schemeClr>
                  </a:solidFill>
                  <a:latin typeface="微软雅黑" panose="020B0503020204020204" charset="-122"/>
                  <a:ea typeface="微软雅黑" panose="020B0503020204020204" charset="-122"/>
                </a:endParaRPr>
              </a:p>
            </p:txBody>
          </p:sp>
        </p:grpSp>
      </p:grpSp>
      <p:grpSp>
        <p:nvGrpSpPr>
          <p:cNvPr id="23" name="组合 22"/>
          <p:cNvGrpSpPr/>
          <p:nvPr/>
        </p:nvGrpSpPr>
        <p:grpSpPr>
          <a:xfrm>
            <a:off x="5739606" y="1062128"/>
            <a:ext cx="2468564" cy="983274"/>
            <a:chOff x="7652807" y="1416170"/>
            <a:chExt cx="3291419" cy="1311032"/>
          </a:xfrm>
        </p:grpSpPr>
        <p:cxnSp>
          <p:nvCxnSpPr>
            <p:cNvPr id="121" name="直接连接符 120"/>
            <p:cNvCxnSpPr/>
            <p:nvPr/>
          </p:nvCxnSpPr>
          <p:spPr>
            <a:xfrm>
              <a:off x="7652807" y="1796348"/>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7736117" y="1416170"/>
              <a:ext cx="3208109" cy="1311032"/>
              <a:chOff x="5841004" y="1447486"/>
              <a:chExt cx="3208109" cy="1311032"/>
            </a:xfrm>
          </p:grpSpPr>
          <p:sp>
            <p:nvSpPr>
              <p:cNvPr id="123" name="MH_SubTitle_1"/>
              <p:cNvSpPr>
                <a:spLocks noChangeArrowheads="1"/>
              </p:cNvSpPr>
              <p:nvPr/>
            </p:nvSpPr>
            <p:spPr bwMode="auto">
              <a:xfrm flipH="1">
                <a:off x="5841004" y="1447486"/>
                <a:ext cx="1443131" cy="410369"/>
              </a:xfrm>
              <a:prstGeom prst="rect">
                <a:avLst/>
              </a:prstGeom>
              <a:noFill/>
            </p:spPr>
            <p:txBody>
              <a:bodyPr wrap="none" rtlCol="0">
                <a:spAutoFit/>
              </a:bodyPr>
              <a:lstStyle/>
              <a:p>
                <a:r>
                  <a:rPr lang="zh-CN" altLang="en-US" b="1" dirty="0">
                    <a:solidFill>
                      <a:srgbClr val="5FBD98"/>
                    </a:solidFill>
                    <a:latin typeface="微软雅黑" panose="020B0503020204020204" charset="-122"/>
                    <a:ea typeface="微软雅黑" panose="020B0503020204020204" charset="-122"/>
                  </a:rPr>
                  <a:t>重点</a:t>
                </a:r>
                <a:r>
                  <a:rPr lang="zh-CN" altLang="en-US" b="1" dirty="0" smtClean="0">
                    <a:solidFill>
                      <a:srgbClr val="5FBD98"/>
                    </a:solidFill>
                    <a:latin typeface="微软雅黑" panose="020B0503020204020204" charset="-122"/>
                    <a:ea typeface="微软雅黑" panose="020B0503020204020204" charset="-122"/>
                  </a:rPr>
                  <a:t>工作二</a:t>
                </a:r>
                <a:endParaRPr lang="zh-CN" altLang="en-US" b="1" dirty="0">
                  <a:solidFill>
                    <a:srgbClr val="5FBD98"/>
                  </a:solidFill>
                  <a:latin typeface="微软雅黑" panose="020B0503020204020204" charset="-122"/>
                  <a:ea typeface="微软雅黑" panose="020B0503020204020204" charset="-122"/>
                </a:endParaRPr>
              </a:p>
            </p:txBody>
          </p:sp>
          <p:sp>
            <p:nvSpPr>
              <p:cNvPr id="124"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grpSp>
      <p:grpSp>
        <p:nvGrpSpPr>
          <p:cNvPr id="25" name="组合 24"/>
          <p:cNvGrpSpPr/>
          <p:nvPr/>
        </p:nvGrpSpPr>
        <p:grpSpPr>
          <a:xfrm>
            <a:off x="5700713" y="2142176"/>
            <a:ext cx="2643188" cy="983274"/>
            <a:chOff x="7600950" y="2856235"/>
            <a:chExt cx="3524251" cy="1311032"/>
          </a:xfrm>
        </p:grpSpPr>
        <p:grpSp>
          <p:nvGrpSpPr>
            <p:cNvPr id="128" name="组合 127"/>
            <p:cNvGrpSpPr/>
            <p:nvPr/>
          </p:nvGrpSpPr>
          <p:grpSpPr>
            <a:xfrm>
              <a:off x="7917092" y="2856235"/>
              <a:ext cx="3208109" cy="1311032"/>
              <a:chOff x="5841004" y="1447486"/>
              <a:chExt cx="3208109" cy="1311032"/>
            </a:xfrm>
          </p:grpSpPr>
          <p:sp>
            <p:nvSpPr>
              <p:cNvPr id="129" name="MH_SubTitle_1"/>
              <p:cNvSpPr>
                <a:spLocks noChangeArrowheads="1"/>
              </p:cNvSpPr>
              <p:nvPr/>
            </p:nvSpPr>
            <p:spPr bwMode="auto">
              <a:xfrm flipH="1">
                <a:off x="5841004" y="1447486"/>
                <a:ext cx="1443131" cy="410369"/>
              </a:xfrm>
              <a:prstGeom prst="rect">
                <a:avLst/>
              </a:prstGeom>
              <a:noFill/>
            </p:spPr>
            <p:txBody>
              <a:bodyPr wrap="none" rtlCol="0">
                <a:spAutoFit/>
              </a:bodyPr>
              <a:lstStyle/>
              <a:p>
                <a:r>
                  <a:rPr lang="zh-CN" altLang="en-US" b="1" dirty="0">
                    <a:solidFill>
                      <a:schemeClr val="accent3"/>
                    </a:solidFill>
                    <a:latin typeface="微软雅黑" panose="020B0503020204020204" charset="-122"/>
                    <a:ea typeface="微软雅黑" panose="020B0503020204020204" charset="-122"/>
                  </a:rPr>
                  <a:t>重点</a:t>
                </a:r>
                <a:r>
                  <a:rPr lang="zh-CN" altLang="en-US" b="1" dirty="0" smtClean="0">
                    <a:solidFill>
                      <a:schemeClr val="accent3"/>
                    </a:solidFill>
                    <a:latin typeface="微软雅黑" panose="020B0503020204020204" charset="-122"/>
                    <a:ea typeface="微软雅黑" panose="020B0503020204020204" charset="-122"/>
                  </a:rPr>
                  <a:t>工作四</a:t>
                </a:r>
                <a:endParaRPr lang="zh-CN" altLang="en-US" b="1" dirty="0">
                  <a:solidFill>
                    <a:schemeClr val="accent3"/>
                  </a:solidFill>
                  <a:latin typeface="微软雅黑" panose="020B0503020204020204" charset="-122"/>
                  <a:ea typeface="微软雅黑" panose="020B0503020204020204" charset="-122"/>
                </a:endParaRPr>
              </a:p>
            </p:txBody>
          </p:sp>
          <p:sp>
            <p:nvSpPr>
              <p:cNvPr id="130"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sp>
          <p:nvSpPr>
            <p:cNvPr id="132" name="任意多边形 131"/>
            <p:cNvSpPr/>
            <p:nvPr/>
          </p:nvSpPr>
          <p:spPr>
            <a:xfrm>
              <a:off x="7600950" y="3001877"/>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26" name="组合 25"/>
          <p:cNvGrpSpPr/>
          <p:nvPr/>
        </p:nvGrpSpPr>
        <p:grpSpPr>
          <a:xfrm>
            <a:off x="5681454" y="3204447"/>
            <a:ext cx="2655334" cy="1003157"/>
            <a:chOff x="7575272" y="4272596"/>
            <a:chExt cx="3540445" cy="1337542"/>
          </a:xfrm>
        </p:grpSpPr>
        <p:sp>
          <p:nvSpPr>
            <p:cNvPr id="133" name="任意多边形 132"/>
            <p:cNvSpPr/>
            <p:nvPr/>
          </p:nvSpPr>
          <p:spPr>
            <a:xfrm>
              <a:off x="7575272" y="4272596"/>
              <a:ext cx="2864128" cy="39032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nvGrpSpPr>
            <p:cNvPr id="134" name="组合 133"/>
            <p:cNvGrpSpPr/>
            <p:nvPr/>
          </p:nvGrpSpPr>
          <p:grpSpPr>
            <a:xfrm>
              <a:off x="7907608" y="4299106"/>
              <a:ext cx="3208109" cy="1311032"/>
              <a:chOff x="5841004" y="1447486"/>
              <a:chExt cx="3208109" cy="1311032"/>
            </a:xfrm>
          </p:grpSpPr>
          <p:sp>
            <p:nvSpPr>
              <p:cNvPr id="135" name="MH_SubTitle_1"/>
              <p:cNvSpPr>
                <a:spLocks noChangeArrowheads="1"/>
              </p:cNvSpPr>
              <p:nvPr/>
            </p:nvSpPr>
            <p:spPr bwMode="auto">
              <a:xfrm flipH="1">
                <a:off x="5841004" y="1447486"/>
                <a:ext cx="1443131" cy="410369"/>
              </a:xfrm>
              <a:prstGeom prst="rect">
                <a:avLst/>
              </a:prstGeom>
              <a:noFill/>
            </p:spPr>
            <p:txBody>
              <a:bodyPr wrap="none" rtlCol="0">
                <a:spAutoFit/>
              </a:bodyPr>
              <a:lstStyle/>
              <a:p>
                <a:r>
                  <a:rPr lang="zh-CN" altLang="en-US" b="1" dirty="0">
                    <a:solidFill>
                      <a:schemeClr val="accent4"/>
                    </a:solidFill>
                    <a:latin typeface="微软雅黑" panose="020B0503020204020204" charset="-122"/>
                    <a:ea typeface="微软雅黑" panose="020B0503020204020204" charset="-122"/>
                  </a:rPr>
                  <a:t>重点</a:t>
                </a:r>
                <a:r>
                  <a:rPr lang="zh-CN" altLang="en-US" b="1" dirty="0" smtClean="0">
                    <a:solidFill>
                      <a:schemeClr val="accent4"/>
                    </a:solidFill>
                    <a:latin typeface="微软雅黑" panose="020B0503020204020204" charset="-122"/>
                    <a:ea typeface="微软雅黑" panose="020B0503020204020204" charset="-122"/>
                  </a:rPr>
                  <a:t>工作六</a:t>
                </a:r>
                <a:endParaRPr lang="zh-CN" altLang="en-US" b="1" dirty="0">
                  <a:solidFill>
                    <a:schemeClr val="accent4"/>
                  </a:solidFill>
                  <a:latin typeface="微软雅黑" panose="020B0503020204020204" charset="-122"/>
                  <a:ea typeface="微软雅黑" panose="020B0503020204020204" charset="-122"/>
                </a:endParaRPr>
              </a:p>
            </p:txBody>
          </p:sp>
          <p:sp>
            <p:nvSpPr>
              <p:cNvPr id="136"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grpSp>
      <p:grpSp>
        <p:nvGrpSpPr>
          <p:cNvPr id="20" name="组合 19"/>
          <p:cNvGrpSpPr/>
          <p:nvPr/>
        </p:nvGrpSpPr>
        <p:grpSpPr>
          <a:xfrm>
            <a:off x="780805" y="1062128"/>
            <a:ext cx="2476289" cy="983274"/>
            <a:chOff x="1041073" y="1416171"/>
            <a:chExt cx="3301719" cy="1311032"/>
          </a:xfrm>
        </p:grpSpPr>
        <p:cxnSp>
          <p:nvCxnSpPr>
            <p:cNvPr id="138" name="直接连接符 137"/>
            <p:cNvCxnSpPr/>
            <p:nvPr/>
          </p:nvCxnSpPr>
          <p:spPr>
            <a:xfrm flipH="1">
              <a:off x="1556199" y="1803136"/>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39" name="组合 138"/>
            <p:cNvGrpSpPr/>
            <p:nvPr/>
          </p:nvGrpSpPr>
          <p:grpSpPr>
            <a:xfrm flipH="1">
              <a:off x="1041073" y="1416171"/>
              <a:ext cx="3208109" cy="1311032"/>
              <a:chOff x="5841004" y="1447486"/>
              <a:chExt cx="3208109" cy="1311032"/>
            </a:xfrm>
          </p:grpSpPr>
          <p:sp>
            <p:nvSpPr>
              <p:cNvPr id="140" name="MH_SubTitle_1"/>
              <p:cNvSpPr>
                <a:spLocks noChangeArrowheads="1"/>
              </p:cNvSpPr>
              <p:nvPr/>
            </p:nvSpPr>
            <p:spPr bwMode="auto">
              <a:xfrm flipH="1">
                <a:off x="5841004" y="1447486"/>
                <a:ext cx="1443131" cy="410369"/>
              </a:xfrm>
              <a:prstGeom prst="rect">
                <a:avLst/>
              </a:prstGeom>
              <a:noFill/>
            </p:spPr>
            <p:txBody>
              <a:bodyPr wrap="none" rtlCol="0">
                <a:spAutoFit/>
              </a:bodyPr>
              <a:lstStyle/>
              <a:p>
                <a:pPr algn="r"/>
                <a:r>
                  <a:rPr lang="zh-CN" altLang="en-US" b="1" dirty="0">
                    <a:solidFill>
                      <a:schemeClr val="accent2"/>
                    </a:solidFill>
                    <a:latin typeface="微软雅黑" panose="020B0503020204020204" charset="-122"/>
                    <a:ea typeface="微软雅黑" panose="020B0503020204020204" charset="-122"/>
                  </a:rPr>
                  <a:t>重点</a:t>
                </a:r>
                <a:r>
                  <a:rPr lang="zh-CN" altLang="en-US" b="1" dirty="0" smtClean="0">
                    <a:solidFill>
                      <a:schemeClr val="accent2"/>
                    </a:solidFill>
                    <a:latin typeface="微软雅黑" panose="020B0503020204020204" charset="-122"/>
                    <a:ea typeface="微软雅黑" panose="020B0503020204020204" charset="-122"/>
                  </a:rPr>
                  <a:t>工作一</a:t>
                </a:r>
                <a:endParaRPr lang="zh-CN" altLang="en-US" b="1" dirty="0">
                  <a:solidFill>
                    <a:schemeClr val="accent2"/>
                  </a:solidFill>
                  <a:latin typeface="微软雅黑" panose="020B0503020204020204" charset="-122"/>
                  <a:ea typeface="微软雅黑" panose="020B0503020204020204" charset="-122"/>
                </a:endParaRPr>
              </a:p>
            </p:txBody>
          </p:sp>
          <p:sp>
            <p:nvSpPr>
              <p:cNvPr id="141"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grpSp>
      <p:grpSp>
        <p:nvGrpSpPr>
          <p:cNvPr id="21" name="组合 20"/>
          <p:cNvGrpSpPr/>
          <p:nvPr/>
        </p:nvGrpSpPr>
        <p:grpSpPr>
          <a:xfrm>
            <a:off x="771298" y="2220600"/>
            <a:ext cx="2476289" cy="983274"/>
            <a:chOff x="1028396" y="2960800"/>
            <a:chExt cx="3301719" cy="1311032"/>
          </a:xfrm>
        </p:grpSpPr>
        <p:cxnSp>
          <p:nvCxnSpPr>
            <p:cNvPr id="142" name="直接连接符 141"/>
            <p:cNvCxnSpPr/>
            <p:nvPr/>
          </p:nvCxnSpPr>
          <p:spPr>
            <a:xfrm flipH="1">
              <a:off x="1543522" y="3347765"/>
              <a:ext cx="2786593"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43" name="组合 142"/>
            <p:cNvGrpSpPr/>
            <p:nvPr/>
          </p:nvGrpSpPr>
          <p:grpSpPr>
            <a:xfrm flipH="1">
              <a:off x="1028396" y="2960800"/>
              <a:ext cx="3208109" cy="1311032"/>
              <a:chOff x="5841004" y="1447486"/>
              <a:chExt cx="3208109" cy="1311032"/>
            </a:xfrm>
          </p:grpSpPr>
          <p:sp>
            <p:nvSpPr>
              <p:cNvPr id="144" name="MH_SubTitle_1"/>
              <p:cNvSpPr>
                <a:spLocks noChangeArrowheads="1"/>
              </p:cNvSpPr>
              <p:nvPr/>
            </p:nvSpPr>
            <p:spPr bwMode="auto">
              <a:xfrm flipH="1">
                <a:off x="5841004" y="1447486"/>
                <a:ext cx="1443131" cy="410369"/>
              </a:xfrm>
              <a:prstGeom prst="rect">
                <a:avLst/>
              </a:prstGeom>
              <a:noFill/>
            </p:spPr>
            <p:txBody>
              <a:bodyPr wrap="none" rtlCol="0">
                <a:spAutoFit/>
              </a:bodyPr>
              <a:lstStyle/>
              <a:p>
                <a:pPr algn="r"/>
                <a:r>
                  <a:rPr lang="zh-CN" altLang="en-US" b="1" dirty="0">
                    <a:solidFill>
                      <a:schemeClr val="accent1"/>
                    </a:solidFill>
                    <a:latin typeface="微软雅黑" panose="020B0503020204020204" charset="-122"/>
                    <a:ea typeface="微软雅黑" panose="020B0503020204020204" charset="-122"/>
                  </a:rPr>
                  <a:t>重点</a:t>
                </a:r>
                <a:r>
                  <a:rPr lang="zh-CN" altLang="en-US" b="1" dirty="0" smtClean="0">
                    <a:solidFill>
                      <a:schemeClr val="accent1"/>
                    </a:solidFill>
                    <a:latin typeface="微软雅黑" panose="020B0503020204020204" charset="-122"/>
                    <a:ea typeface="微软雅黑" panose="020B0503020204020204" charset="-122"/>
                  </a:rPr>
                  <a:t>工作三</a:t>
                </a:r>
                <a:endParaRPr lang="zh-CN" altLang="en-US" b="1" dirty="0">
                  <a:solidFill>
                    <a:schemeClr val="accent1"/>
                  </a:solidFill>
                  <a:latin typeface="微软雅黑" panose="020B0503020204020204" charset="-122"/>
                  <a:ea typeface="微软雅黑" panose="020B0503020204020204" charset="-122"/>
                </a:endParaRPr>
              </a:p>
            </p:txBody>
          </p:sp>
          <p:sp>
            <p:nvSpPr>
              <p:cNvPr id="145"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grpSp>
      <p:grpSp>
        <p:nvGrpSpPr>
          <p:cNvPr id="22" name="组合 21"/>
          <p:cNvGrpSpPr/>
          <p:nvPr/>
        </p:nvGrpSpPr>
        <p:grpSpPr>
          <a:xfrm>
            <a:off x="741341" y="3362762"/>
            <a:ext cx="2525692" cy="983274"/>
            <a:chOff x="988454" y="4483683"/>
            <a:chExt cx="3367589" cy="1311032"/>
          </a:xfrm>
        </p:grpSpPr>
        <p:grpSp>
          <p:nvGrpSpPr>
            <p:cNvPr id="147" name="组合 146"/>
            <p:cNvGrpSpPr/>
            <p:nvPr/>
          </p:nvGrpSpPr>
          <p:grpSpPr>
            <a:xfrm flipH="1">
              <a:off x="988454" y="4483683"/>
              <a:ext cx="3208109" cy="1311032"/>
              <a:chOff x="5841004" y="1447486"/>
              <a:chExt cx="3208109" cy="1311032"/>
            </a:xfrm>
          </p:grpSpPr>
          <p:sp>
            <p:nvSpPr>
              <p:cNvPr id="148" name="MH_SubTitle_1"/>
              <p:cNvSpPr>
                <a:spLocks noChangeArrowheads="1"/>
              </p:cNvSpPr>
              <p:nvPr/>
            </p:nvSpPr>
            <p:spPr bwMode="auto">
              <a:xfrm flipH="1">
                <a:off x="5841004" y="1447486"/>
                <a:ext cx="1443131" cy="410369"/>
              </a:xfrm>
              <a:prstGeom prst="rect">
                <a:avLst/>
              </a:prstGeom>
              <a:noFill/>
            </p:spPr>
            <p:txBody>
              <a:bodyPr wrap="none" rtlCol="0">
                <a:spAutoFit/>
              </a:bodyPr>
              <a:lstStyle/>
              <a:p>
                <a:pPr algn="r"/>
                <a:r>
                  <a:rPr lang="zh-CN" altLang="en-US" b="1" dirty="0">
                    <a:solidFill>
                      <a:srgbClr val="EF9322"/>
                    </a:solidFill>
                    <a:latin typeface="微软雅黑" panose="020B0503020204020204" charset="-122"/>
                    <a:ea typeface="微软雅黑" panose="020B0503020204020204" charset="-122"/>
                  </a:rPr>
                  <a:t>重点</a:t>
                </a:r>
                <a:r>
                  <a:rPr lang="zh-CN" altLang="en-US" b="1" dirty="0" smtClean="0">
                    <a:solidFill>
                      <a:srgbClr val="EF9322"/>
                    </a:solidFill>
                    <a:latin typeface="微软雅黑" panose="020B0503020204020204" charset="-122"/>
                    <a:ea typeface="微软雅黑" panose="020B0503020204020204" charset="-122"/>
                  </a:rPr>
                  <a:t>工作三</a:t>
                </a:r>
                <a:endParaRPr lang="zh-CN" altLang="en-US" b="1" dirty="0">
                  <a:solidFill>
                    <a:srgbClr val="EF9322"/>
                  </a:solidFill>
                  <a:latin typeface="微软雅黑" panose="020B0503020204020204" charset="-122"/>
                  <a:ea typeface="微软雅黑" panose="020B0503020204020204" charset="-122"/>
                </a:endParaRPr>
              </a:p>
            </p:txBody>
          </p:sp>
          <p:sp>
            <p:nvSpPr>
              <p:cNvPr id="149"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800" dirty="0" smtClean="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rPr>
                  <a:t>单击此处添加文本内容单击此处添加文本内容单击此处添加文本内容单击此处添加文本内容单击此处添加文本内容</a:t>
                </a:r>
                <a:endParaRPr lang="en-US" altLang="zh-CN" sz="800" dirty="0">
                  <a:solidFill>
                    <a:schemeClr val="tx1">
                      <a:lumMod val="50000"/>
                      <a:lumOff val="50000"/>
                    </a:schemeClr>
                  </a:solidFill>
                  <a:latin typeface="微软雅黑" panose="020B0503020204020204" charset="-122"/>
                  <a:ea typeface="微软雅黑" panose="020B0503020204020204" charset="-122"/>
                  <a:cs typeface="Lato Light" charset="0"/>
                  <a:sym typeface="Lato Light" charset="0"/>
                </a:endParaRPr>
              </a:p>
            </p:txBody>
          </p:sp>
        </p:grpSp>
        <p:sp>
          <p:nvSpPr>
            <p:cNvPr id="150" name="任意多边形 149"/>
            <p:cNvSpPr/>
            <p:nvPr/>
          </p:nvSpPr>
          <p:spPr>
            <a:xfrm flipH="1">
              <a:off x="1517593" y="4614052"/>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grpSp>
        <p:nvGrpSpPr>
          <p:cNvPr id="27" name="组合 26"/>
          <p:cNvGrpSpPr/>
          <p:nvPr/>
        </p:nvGrpSpPr>
        <p:grpSpPr>
          <a:xfrm>
            <a:off x="4023740" y="3691297"/>
            <a:ext cx="908184" cy="908184"/>
            <a:chOff x="5364986" y="4921729"/>
            <a:chExt cx="1210912" cy="1210912"/>
          </a:xfrm>
        </p:grpSpPr>
        <p:sp>
          <p:nvSpPr>
            <p:cNvPr id="48" name="椭圆 47"/>
            <p:cNvSpPr/>
            <p:nvPr/>
          </p:nvSpPr>
          <p:spPr>
            <a:xfrm flipH="1">
              <a:off x="5364986" y="4921729"/>
              <a:ext cx="1210912" cy="121091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49" name="椭圆 48"/>
            <p:cNvSpPr/>
            <p:nvPr/>
          </p:nvSpPr>
          <p:spPr>
            <a:xfrm flipH="1">
              <a:off x="5393195" y="4949933"/>
              <a:ext cx="1154499" cy="11544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grpSp>
      <p:sp>
        <p:nvSpPr>
          <p:cNvPr id="50" name="KSO_Shape"/>
          <p:cNvSpPr/>
          <p:nvPr/>
        </p:nvSpPr>
        <p:spPr bwMode="auto">
          <a:xfrm>
            <a:off x="4257687" y="3958029"/>
            <a:ext cx="437172" cy="374718"/>
          </a:xfrm>
          <a:custGeom>
            <a:avLst/>
            <a:gdLst>
              <a:gd name="T0" fmla="*/ 354482 w 1812925"/>
              <a:gd name="T1" fmla="*/ 872801 h 1511300"/>
              <a:gd name="T2" fmla="*/ 380318 w 1812925"/>
              <a:gd name="T3" fmla="*/ 984699 h 1511300"/>
              <a:gd name="T4" fmla="*/ 425879 w 1812925"/>
              <a:gd name="T5" fmla="*/ 1087433 h 1511300"/>
              <a:gd name="T6" fmla="*/ 488386 w 1812925"/>
              <a:gd name="T7" fmla="*/ 1179061 h 1511300"/>
              <a:gd name="T8" fmla="*/ 591174 w 1812925"/>
              <a:gd name="T9" fmla="*/ 1276520 h 1511300"/>
              <a:gd name="T10" fmla="*/ 711743 w 1812925"/>
              <a:gd name="T11" fmla="*/ 1346213 h 1511300"/>
              <a:gd name="T12" fmla="*/ 796474 w 1812925"/>
              <a:gd name="T13" fmla="*/ 1375922 h 1511300"/>
              <a:gd name="T14" fmla="*/ 907876 w 1812925"/>
              <a:gd name="T15" fmla="*/ 1394804 h 1511300"/>
              <a:gd name="T16" fmla="*/ 1015110 w 1812925"/>
              <a:gd name="T17" fmla="*/ 1393415 h 1511300"/>
              <a:gd name="T18" fmla="*/ 1118176 w 1812925"/>
              <a:gd name="T19" fmla="*/ 1373702 h 1511300"/>
              <a:gd name="T20" fmla="*/ 1216519 w 1812925"/>
              <a:gd name="T21" fmla="*/ 1335939 h 1511300"/>
              <a:gd name="T22" fmla="*/ 1302085 w 1812925"/>
              <a:gd name="T23" fmla="*/ 1285127 h 1511300"/>
              <a:gd name="T24" fmla="*/ 1341811 w 1812925"/>
              <a:gd name="T25" fmla="*/ 1271245 h 1511300"/>
              <a:gd name="T26" fmla="*/ 1382649 w 1812925"/>
              <a:gd name="T27" fmla="*/ 1275131 h 1511300"/>
              <a:gd name="T28" fmla="*/ 1417930 w 1812925"/>
              <a:gd name="T29" fmla="*/ 1296789 h 1511300"/>
              <a:gd name="T30" fmla="*/ 1441822 w 1812925"/>
              <a:gd name="T31" fmla="*/ 1332607 h 1511300"/>
              <a:gd name="T32" fmla="*/ 1447378 w 1812925"/>
              <a:gd name="T33" fmla="*/ 1373146 h 1511300"/>
              <a:gd name="T34" fmla="*/ 1435710 w 1812925"/>
              <a:gd name="T35" fmla="*/ 1412574 h 1511300"/>
              <a:gd name="T36" fmla="*/ 1407374 w 1812925"/>
              <a:gd name="T37" fmla="*/ 1443950 h 1511300"/>
              <a:gd name="T38" fmla="*/ 1288472 w 1812925"/>
              <a:gd name="T39" fmla="*/ 1512532 h 1511300"/>
              <a:gd name="T40" fmla="*/ 1161792 w 1812925"/>
              <a:gd name="T41" fmla="*/ 1559734 h 1511300"/>
              <a:gd name="T42" fmla="*/ 1028722 w 1812925"/>
              <a:gd name="T43" fmla="*/ 1583891 h 1511300"/>
              <a:gd name="T44" fmla="*/ 874538 w 1812925"/>
              <a:gd name="T45" fmla="*/ 1583335 h 1511300"/>
              <a:gd name="T46" fmla="*/ 770639 w 1812925"/>
              <a:gd name="T47" fmla="*/ 1565565 h 1511300"/>
              <a:gd name="T48" fmla="*/ 648125 w 1812925"/>
              <a:gd name="T49" fmla="*/ 1526415 h 1511300"/>
              <a:gd name="T50" fmla="*/ 534502 w 1812925"/>
              <a:gd name="T51" fmla="*/ 1468106 h 1511300"/>
              <a:gd name="T52" fmla="*/ 433380 w 1812925"/>
              <a:gd name="T53" fmla="*/ 1393693 h 1511300"/>
              <a:gd name="T54" fmla="*/ 342258 w 1812925"/>
              <a:gd name="T55" fmla="*/ 1300954 h 1511300"/>
              <a:gd name="T56" fmla="*/ 283085 w 1812925"/>
              <a:gd name="T57" fmla="*/ 1219322 h 1511300"/>
              <a:gd name="T58" fmla="*/ 221690 w 1812925"/>
              <a:gd name="T59" fmla="*/ 1102705 h 1511300"/>
              <a:gd name="T60" fmla="*/ 180019 w 1812925"/>
              <a:gd name="T61" fmla="*/ 976091 h 1511300"/>
              <a:gd name="T62" fmla="*/ 160017 w 1812925"/>
              <a:gd name="T63" fmla="*/ 840871 h 1511300"/>
              <a:gd name="T64" fmla="*/ 979901 w 1812925"/>
              <a:gd name="T65" fmla="*/ 833 h 1511300"/>
              <a:gd name="T66" fmla="*/ 1097691 w 1812925"/>
              <a:gd name="T67" fmla="*/ 13331 h 1511300"/>
              <a:gd name="T68" fmla="*/ 1216593 w 1812925"/>
              <a:gd name="T69" fmla="*/ 45825 h 1511300"/>
              <a:gd name="T70" fmla="*/ 1371054 w 1812925"/>
              <a:gd name="T71" fmla="*/ 119422 h 1511300"/>
              <a:gd name="T72" fmla="*/ 1533016 w 1812925"/>
              <a:gd name="T73" fmla="*/ 252454 h 1511300"/>
              <a:gd name="T74" fmla="*/ 1614691 w 1812925"/>
              <a:gd name="T75" fmla="*/ 356878 h 1511300"/>
              <a:gd name="T76" fmla="*/ 1678032 w 1812925"/>
              <a:gd name="T77" fmla="*/ 471857 h 1511300"/>
              <a:gd name="T78" fmla="*/ 1721370 w 1812925"/>
              <a:gd name="T79" fmla="*/ 597112 h 1511300"/>
              <a:gd name="T80" fmla="*/ 1743872 w 1812925"/>
              <a:gd name="T81" fmla="*/ 731254 h 1511300"/>
              <a:gd name="T82" fmla="*/ 1555796 w 1812925"/>
              <a:gd name="T83" fmla="*/ 779578 h 1511300"/>
              <a:gd name="T84" fmla="*/ 1541350 w 1812925"/>
              <a:gd name="T85" fmla="*/ 661544 h 1511300"/>
              <a:gd name="T86" fmla="*/ 1505235 w 1812925"/>
              <a:gd name="T87" fmla="*/ 551287 h 1511300"/>
              <a:gd name="T88" fmla="*/ 1449396 w 1812925"/>
              <a:gd name="T89" fmla="*/ 451583 h 1511300"/>
              <a:gd name="T90" fmla="*/ 1369110 w 1812925"/>
              <a:gd name="T91" fmla="*/ 357434 h 1511300"/>
              <a:gd name="T92" fmla="*/ 1239096 w 1812925"/>
              <a:gd name="T93" fmla="*/ 263007 h 1511300"/>
              <a:gd name="T94" fmla="*/ 1127973 w 1812925"/>
              <a:gd name="T95" fmla="*/ 216627 h 1511300"/>
              <a:gd name="T96" fmla="*/ 1010181 w 1812925"/>
              <a:gd name="T97" fmla="*/ 193297 h 1511300"/>
              <a:gd name="T98" fmla="*/ 899058 w 1812925"/>
              <a:gd name="T99" fmla="*/ 193020 h 1511300"/>
              <a:gd name="T100" fmla="*/ 796825 w 1812925"/>
              <a:gd name="T101" fmla="*/ 210794 h 1511300"/>
              <a:gd name="T102" fmla="*/ 698759 w 1812925"/>
              <a:gd name="T103" fmla="*/ 246343 h 1511300"/>
              <a:gd name="T104" fmla="*/ 606805 w 1812925"/>
              <a:gd name="T105" fmla="*/ 299667 h 1511300"/>
              <a:gd name="T106" fmla="*/ 567912 w 1812925"/>
              <a:gd name="T107" fmla="*/ 315497 h 1511300"/>
              <a:gd name="T108" fmla="*/ 526797 w 1812925"/>
              <a:gd name="T109" fmla="*/ 313275 h 1511300"/>
              <a:gd name="T110" fmla="*/ 490404 w 1812925"/>
              <a:gd name="T111" fmla="*/ 293835 h 1511300"/>
              <a:gd name="T112" fmla="*/ 465123 w 1812925"/>
              <a:gd name="T113" fmla="*/ 259119 h 1511300"/>
              <a:gd name="T114" fmla="*/ 457067 w 1812925"/>
              <a:gd name="T115" fmla="*/ 218570 h 1511300"/>
              <a:gd name="T116" fmla="*/ 467345 w 1812925"/>
              <a:gd name="T117" fmla="*/ 178856 h 1511300"/>
              <a:gd name="T118" fmla="*/ 494015 w 1812925"/>
              <a:gd name="T119" fmla="*/ 146640 h 1511300"/>
              <a:gd name="T120" fmla="*/ 602639 w 1812925"/>
              <a:gd name="T121" fmla="*/ 81374 h 1511300"/>
              <a:gd name="T122" fmla="*/ 728763 w 1812925"/>
              <a:gd name="T123" fmla="*/ 32216 h 1511300"/>
              <a:gd name="T124" fmla="*/ 860722 w 1812925"/>
              <a:gd name="T125" fmla="*/ 5555 h 1511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12925" h="1511300">
                <a:moveTo>
                  <a:pt x="241643" y="393700"/>
                </a:moveTo>
                <a:lnTo>
                  <a:pt x="483287" y="755836"/>
                </a:lnTo>
                <a:lnTo>
                  <a:pt x="332326" y="755836"/>
                </a:lnTo>
                <a:lnTo>
                  <a:pt x="332326" y="768789"/>
                </a:lnTo>
                <a:lnTo>
                  <a:pt x="332590" y="781212"/>
                </a:lnTo>
                <a:lnTo>
                  <a:pt x="333648" y="793636"/>
                </a:lnTo>
                <a:lnTo>
                  <a:pt x="334441" y="806324"/>
                </a:lnTo>
                <a:lnTo>
                  <a:pt x="335763" y="818748"/>
                </a:lnTo>
                <a:lnTo>
                  <a:pt x="337349" y="830907"/>
                </a:lnTo>
                <a:lnTo>
                  <a:pt x="338671" y="843066"/>
                </a:lnTo>
                <a:lnTo>
                  <a:pt x="340786" y="855225"/>
                </a:lnTo>
                <a:lnTo>
                  <a:pt x="343165" y="867120"/>
                </a:lnTo>
                <a:lnTo>
                  <a:pt x="345809" y="879015"/>
                </a:lnTo>
                <a:lnTo>
                  <a:pt x="348453" y="890910"/>
                </a:lnTo>
                <a:lnTo>
                  <a:pt x="351361" y="902805"/>
                </a:lnTo>
                <a:lnTo>
                  <a:pt x="354534" y="914436"/>
                </a:lnTo>
                <a:lnTo>
                  <a:pt x="357971" y="925802"/>
                </a:lnTo>
                <a:lnTo>
                  <a:pt x="361936" y="937433"/>
                </a:lnTo>
                <a:lnTo>
                  <a:pt x="365902" y="948799"/>
                </a:lnTo>
                <a:lnTo>
                  <a:pt x="369868" y="959901"/>
                </a:lnTo>
                <a:lnTo>
                  <a:pt x="374362" y="971003"/>
                </a:lnTo>
                <a:lnTo>
                  <a:pt x="379121" y="981841"/>
                </a:lnTo>
                <a:lnTo>
                  <a:pt x="383880" y="992943"/>
                </a:lnTo>
                <a:lnTo>
                  <a:pt x="388639" y="1003781"/>
                </a:lnTo>
                <a:lnTo>
                  <a:pt x="394191" y="1014354"/>
                </a:lnTo>
                <a:lnTo>
                  <a:pt x="399743" y="1024927"/>
                </a:lnTo>
                <a:lnTo>
                  <a:pt x="405295" y="1035236"/>
                </a:lnTo>
                <a:lnTo>
                  <a:pt x="411375" y="1045545"/>
                </a:lnTo>
                <a:lnTo>
                  <a:pt x="417456" y="1055590"/>
                </a:lnTo>
                <a:lnTo>
                  <a:pt x="423537" y="1065635"/>
                </a:lnTo>
                <a:lnTo>
                  <a:pt x="430146" y="1075415"/>
                </a:lnTo>
                <a:lnTo>
                  <a:pt x="436756" y="1085195"/>
                </a:lnTo>
                <a:lnTo>
                  <a:pt x="443630" y="1094976"/>
                </a:lnTo>
                <a:lnTo>
                  <a:pt x="450769" y="1104492"/>
                </a:lnTo>
                <a:lnTo>
                  <a:pt x="458171" y="1113479"/>
                </a:lnTo>
                <a:lnTo>
                  <a:pt x="464781" y="1122466"/>
                </a:lnTo>
                <a:lnTo>
                  <a:pt x="473241" y="1132247"/>
                </a:lnTo>
                <a:lnTo>
                  <a:pt x="481701" y="1141498"/>
                </a:lnTo>
                <a:lnTo>
                  <a:pt x="490161" y="1150750"/>
                </a:lnTo>
                <a:lnTo>
                  <a:pt x="498886" y="1159737"/>
                </a:lnTo>
                <a:lnTo>
                  <a:pt x="500736" y="1161852"/>
                </a:lnTo>
                <a:lnTo>
                  <a:pt x="515806" y="1175861"/>
                </a:lnTo>
                <a:lnTo>
                  <a:pt x="530876" y="1189607"/>
                </a:lnTo>
                <a:lnTo>
                  <a:pt x="546474" y="1202823"/>
                </a:lnTo>
                <a:lnTo>
                  <a:pt x="562601" y="1215247"/>
                </a:lnTo>
                <a:lnTo>
                  <a:pt x="579257" y="1227406"/>
                </a:lnTo>
                <a:lnTo>
                  <a:pt x="596178" y="1238773"/>
                </a:lnTo>
                <a:lnTo>
                  <a:pt x="613627" y="1249346"/>
                </a:lnTo>
                <a:lnTo>
                  <a:pt x="631605" y="1259655"/>
                </a:lnTo>
                <a:lnTo>
                  <a:pt x="633455" y="1260712"/>
                </a:lnTo>
                <a:lnTo>
                  <a:pt x="644031" y="1266528"/>
                </a:lnTo>
                <a:lnTo>
                  <a:pt x="654870" y="1271550"/>
                </a:lnTo>
                <a:lnTo>
                  <a:pt x="665974" y="1276837"/>
                </a:lnTo>
                <a:lnTo>
                  <a:pt x="677342" y="1281595"/>
                </a:lnTo>
                <a:lnTo>
                  <a:pt x="681573" y="1283709"/>
                </a:lnTo>
                <a:lnTo>
                  <a:pt x="685803" y="1285560"/>
                </a:lnTo>
                <a:lnTo>
                  <a:pt x="695320" y="1289525"/>
                </a:lnTo>
                <a:lnTo>
                  <a:pt x="704838" y="1292961"/>
                </a:lnTo>
                <a:lnTo>
                  <a:pt x="724402" y="1299834"/>
                </a:lnTo>
                <a:lnTo>
                  <a:pt x="732598" y="1302741"/>
                </a:lnTo>
                <a:lnTo>
                  <a:pt x="740794" y="1305385"/>
                </a:lnTo>
                <a:lnTo>
                  <a:pt x="749518" y="1307764"/>
                </a:lnTo>
                <a:lnTo>
                  <a:pt x="757978" y="1309878"/>
                </a:lnTo>
                <a:lnTo>
                  <a:pt x="775428" y="1314372"/>
                </a:lnTo>
                <a:lnTo>
                  <a:pt x="786267" y="1316751"/>
                </a:lnTo>
                <a:lnTo>
                  <a:pt x="796842" y="1319130"/>
                </a:lnTo>
                <a:lnTo>
                  <a:pt x="806096" y="1320716"/>
                </a:lnTo>
                <a:lnTo>
                  <a:pt x="815085" y="1322302"/>
                </a:lnTo>
                <a:lnTo>
                  <a:pt x="833591" y="1324681"/>
                </a:lnTo>
                <a:lnTo>
                  <a:pt x="842845" y="1325738"/>
                </a:lnTo>
                <a:lnTo>
                  <a:pt x="852362" y="1327060"/>
                </a:lnTo>
                <a:lnTo>
                  <a:pt x="863995" y="1327853"/>
                </a:lnTo>
                <a:lnTo>
                  <a:pt x="875892" y="1328646"/>
                </a:lnTo>
                <a:lnTo>
                  <a:pt x="887525" y="1329175"/>
                </a:lnTo>
                <a:lnTo>
                  <a:pt x="899158" y="1329439"/>
                </a:lnTo>
                <a:lnTo>
                  <a:pt x="910526" y="1329439"/>
                </a:lnTo>
                <a:lnTo>
                  <a:pt x="921894" y="1329175"/>
                </a:lnTo>
                <a:lnTo>
                  <a:pt x="932734" y="1328910"/>
                </a:lnTo>
                <a:lnTo>
                  <a:pt x="944102" y="1328382"/>
                </a:lnTo>
                <a:lnTo>
                  <a:pt x="954942" y="1327589"/>
                </a:lnTo>
                <a:lnTo>
                  <a:pt x="966046" y="1326531"/>
                </a:lnTo>
                <a:lnTo>
                  <a:pt x="977150" y="1325210"/>
                </a:lnTo>
                <a:lnTo>
                  <a:pt x="988254" y="1323624"/>
                </a:lnTo>
                <a:lnTo>
                  <a:pt x="999093" y="1322302"/>
                </a:lnTo>
                <a:lnTo>
                  <a:pt x="1010197" y="1320452"/>
                </a:lnTo>
                <a:lnTo>
                  <a:pt x="1020772" y="1318337"/>
                </a:lnTo>
                <a:lnTo>
                  <a:pt x="1031876" y="1315694"/>
                </a:lnTo>
                <a:lnTo>
                  <a:pt x="1042452" y="1313315"/>
                </a:lnTo>
                <a:lnTo>
                  <a:pt x="1053556" y="1310671"/>
                </a:lnTo>
                <a:lnTo>
                  <a:pt x="1064131" y="1307764"/>
                </a:lnTo>
                <a:lnTo>
                  <a:pt x="1074706" y="1304592"/>
                </a:lnTo>
                <a:lnTo>
                  <a:pt x="1085281" y="1301155"/>
                </a:lnTo>
                <a:lnTo>
                  <a:pt x="1095856" y="1297719"/>
                </a:lnTo>
                <a:lnTo>
                  <a:pt x="1106167" y="1293754"/>
                </a:lnTo>
                <a:lnTo>
                  <a:pt x="1116742" y="1289789"/>
                </a:lnTo>
                <a:lnTo>
                  <a:pt x="1126789" y="1285560"/>
                </a:lnTo>
                <a:lnTo>
                  <a:pt x="1137100" y="1281330"/>
                </a:lnTo>
                <a:lnTo>
                  <a:pt x="1147675" y="1276837"/>
                </a:lnTo>
                <a:lnTo>
                  <a:pt x="1157721" y="1271814"/>
                </a:lnTo>
                <a:lnTo>
                  <a:pt x="1167768" y="1267056"/>
                </a:lnTo>
                <a:lnTo>
                  <a:pt x="1177286" y="1261770"/>
                </a:lnTo>
                <a:lnTo>
                  <a:pt x="1187332" y="1256483"/>
                </a:lnTo>
                <a:lnTo>
                  <a:pt x="1197114" y="1250668"/>
                </a:lnTo>
                <a:lnTo>
                  <a:pt x="1206896" y="1244852"/>
                </a:lnTo>
                <a:lnTo>
                  <a:pt x="1216414" y="1238773"/>
                </a:lnTo>
                <a:lnTo>
                  <a:pt x="1225932" y="1232693"/>
                </a:lnTo>
                <a:lnTo>
                  <a:pt x="1235185" y="1225820"/>
                </a:lnTo>
                <a:lnTo>
                  <a:pt x="1239151" y="1223441"/>
                </a:lnTo>
                <a:lnTo>
                  <a:pt x="1243116" y="1221062"/>
                </a:lnTo>
                <a:lnTo>
                  <a:pt x="1247082" y="1218948"/>
                </a:lnTo>
                <a:lnTo>
                  <a:pt x="1251312" y="1217097"/>
                </a:lnTo>
                <a:lnTo>
                  <a:pt x="1255278" y="1215247"/>
                </a:lnTo>
                <a:lnTo>
                  <a:pt x="1259772" y="1213925"/>
                </a:lnTo>
                <a:lnTo>
                  <a:pt x="1264002" y="1212604"/>
                </a:lnTo>
                <a:lnTo>
                  <a:pt x="1268232" y="1211546"/>
                </a:lnTo>
                <a:lnTo>
                  <a:pt x="1272727" y="1210753"/>
                </a:lnTo>
                <a:lnTo>
                  <a:pt x="1276957" y="1210225"/>
                </a:lnTo>
                <a:lnTo>
                  <a:pt x="1281187" y="1209696"/>
                </a:lnTo>
                <a:lnTo>
                  <a:pt x="1285417" y="1209696"/>
                </a:lnTo>
                <a:lnTo>
                  <a:pt x="1290176" y="1209696"/>
                </a:lnTo>
                <a:lnTo>
                  <a:pt x="1294406" y="1209696"/>
                </a:lnTo>
                <a:lnTo>
                  <a:pt x="1298636" y="1210489"/>
                </a:lnTo>
                <a:lnTo>
                  <a:pt x="1302866" y="1211018"/>
                </a:lnTo>
                <a:lnTo>
                  <a:pt x="1307096" y="1211811"/>
                </a:lnTo>
                <a:lnTo>
                  <a:pt x="1311326" y="1212868"/>
                </a:lnTo>
                <a:lnTo>
                  <a:pt x="1315821" y="1213925"/>
                </a:lnTo>
                <a:lnTo>
                  <a:pt x="1319787" y="1215511"/>
                </a:lnTo>
                <a:lnTo>
                  <a:pt x="1324017" y="1217362"/>
                </a:lnTo>
                <a:lnTo>
                  <a:pt x="1327982" y="1219212"/>
                </a:lnTo>
                <a:lnTo>
                  <a:pt x="1331419" y="1221062"/>
                </a:lnTo>
                <a:lnTo>
                  <a:pt x="1335385" y="1223441"/>
                </a:lnTo>
                <a:lnTo>
                  <a:pt x="1339086" y="1225820"/>
                </a:lnTo>
                <a:lnTo>
                  <a:pt x="1342788" y="1228728"/>
                </a:lnTo>
                <a:lnTo>
                  <a:pt x="1346225" y="1231371"/>
                </a:lnTo>
                <a:lnTo>
                  <a:pt x="1349397" y="1234543"/>
                </a:lnTo>
                <a:lnTo>
                  <a:pt x="1352834" y="1237451"/>
                </a:lnTo>
                <a:lnTo>
                  <a:pt x="1356007" y="1240887"/>
                </a:lnTo>
                <a:lnTo>
                  <a:pt x="1358650" y="1244588"/>
                </a:lnTo>
                <a:lnTo>
                  <a:pt x="1361294" y="1248289"/>
                </a:lnTo>
                <a:lnTo>
                  <a:pt x="1364202" y="1252254"/>
                </a:lnTo>
                <a:lnTo>
                  <a:pt x="1366582" y="1256219"/>
                </a:lnTo>
                <a:lnTo>
                  <a:pt x="1368697" y="1260448"/>
                </a:lnTo>
                <a:lnTo>
                  <a:pt x="1370548" y="1264413"/>
                </a:lnTo>
                <a:lnTo>
                  <a:pt x="1372134" y="1268642"/>
                </a:lnTo>
                <a:lnTo>
                  <a:pt x="1373456" y="1272872"/>
                </a:lnTo>
                <a:lnTo>
                  <a:pt x="1374778" y="1277101"/>
                </a:lnTo>
                <a:lnTo>
                  <a:pt x="1376100" y="1281330"/>
                </a:lnTo>
                <a:lnTo>
                  <a:pt x="1376628" y="1285560"/>
                </a:lnTo>
                <a:lnTo>
                  <a:pt x="1377157" y="1289789"/>
                </a:lnTo>
                <a:lnTo>
                  <a:pt x="1377950" y="1294283"/>
                </a:lnTo>
                <a:lnTo>
                  <a:pt x="1377950" y="1298776"/>
                </a:lnTo>
                <a:lnTo>
                  <a:pt x="1377950" y="1303006"/>
                </a:lnTo>
                <a:lnTo>
                  <a:pt x="1377421" y="1307235"/>
                </a:lnTo>
                <a:lnTo>
                  <a:pt x="1377157" y="1311729"/>
                </a:lnTo>
                <a:lnTo>
                  <a:pt x="1376628" y="1316222"/>
                </a:lnTo>
                <a:lnTo>
                  <a:pt x="1375835" y="1320452"/>
                </a:lnTo>
                <a:lnTo>
                  <a:pt x="1374513" y="1324417"/>
                </a:lnTo>
                <a:lnTo>
                  <a:pt x="1373191" y="1328646"/>
                </a:lnTo>
                <a:lnTo>
                  <a:pt x="1372134" y="1332875"/>
                </a:lnTo>
                <a:lnTo>
                  <a:pt x="1370283" y="1336840"/>
                </a:lnTo>
                <a:lnTo>
                  <a:pt x="1368432" y="1340805"/>
                </a:lnTo>
                <a:lnTo>
                  <a:pt x="1366317" y="1344770"/>
                </a:lnTo>
                <a:lnTo>
                  <a:pt x="1364202" y="1348471"/>
                </a:lnTo>
                <a:lnTo>
                  <a:pt x="1361823" y="1351907"/>
                </a:lnTo>
                <a:lnTo>
                  <a:pt x="1358915" y="1355608"/>
                </a:lnTo>
                <a:lnTo>
                  <a:pt x="1356271" y="1359044"/>
                </a:lnTo>
                <a:lnTo>
                  <a:pt x="1353098" y="1362481"/>
                </a:lnTo>
                <a:lnTo>
                  <a:pt x="1350190" y="1365653"/>
                </a:lnTo>
                <a:lnTo>
                  <a:pt x="1346753" y="1368825"/>
                </a:lnTo>
                <a:lnTo>
                  <a:pt x="1343052" y="1371732"/>
                </a:lnTo>
                <a:lnTo>
                  <a:pt x="1339351" y="1374640"/>
                </a:lnTo>
                <a:lnTo>
                  <a:pt x="1327189" y="1382834"/>
                </a:lnTo>
                <a:lnTo>
                  <a:pt x="1315028" y="1390764"/>
                </a:lnTo>
                <a:lnTo>
                  <a:pt x="1302602" y="1398694"/>
                </a:lnTo>
                <a:lnTo>
                  <a:pt x="1290176" y="1406360"/>
                </a:lnTo>
                <a:lnTo>
                  <a:pt x="1277750" y="1413497"/>
                </a:lnTo>
                <a:lnTo>
                  <a:pt x="1264795" y="1420634"/>
                </a:lnTo>
                <a:lnTo>
                  <a:pt x="1252105" y="1427242"/>
                </a:lnTo>
                <a:lnTo>
                  <a:pt x="1239151" y="1433851"/>
                </a:lnTo>
                <a:lnTo>
                  <a:pt x="1226196" y="1439930"/>
                </a:lnTo>
                <a:lnTo>
                  <a:pt x="1212977" y="1446274"/>
                </a:lnTo>
                <a:lnTo>
                  <a:pt x="1200022" y="1451825"/>
                </a:lnTo>
                <a:lnTo>
                  <a:pt x="1186803" y="1457376"/>
                </a:lnTo>
                <a:lnTo>
                  <a:pt x="1173320" y="1462663"/>
                </a:lnTo>
                <a:lnTo>
                  <a:pt x="1160101" y="1467421"/>
                </a:lnTo>
                <a:lnTo>
                  <a:pt x="1146353" y="1472443"/>
                </a:lnTo>
                <a:lnTo>
                  <a:pt x="1132870" y="1476672"/>
                </a:lnTo>
                <a:lnTo>
                  <a:pt x="1119122" y="1480902"/>
                </a:lnTo>
                <a:lnTo>
                  <a:pt x="1105639" y="1484867"/>
                </a:lnTo>
                <a:lnTo>
                  <a:pt x="1091626" y="1488567"/>
                </a:lnTo>
                <a:lnTo>
                  <a:pt x="1077879" y="1491739"/>
                </a:lnTo>
                <a:lnTo>
                  <a:pt x="1063866" y="1494911"/>
                </a:lnTo>
                <a:lnTo>
                  <a:pt x="1049854" y="1497555"/>
                </a:lnTo>
                <a:lnTo>
                  <a:pt x="1035842" y="1500462"/>
                </a:lnTo>
                <a:lnTo>
                  <a:pt x="1021830" y="1502841"/>
                </a:lnTo>
                <a:lnTo>
                  <a:pt x="1007818" y="1504692"/>
                </a:lnTo>
                <a:lnTo>
                  <a:pt x="993541" y="1506542"/>
                </a:lnTo>
                <a:lnTo>
                  <a:pt x="979000" y="1507864"/>
                </a:lnTo>
                <a:lnTo>
                  <a:pt x="964988" y="1509185"/>
                </a:lnTo>
                <a:lnTo>
                  <a:pt x="950712" y="1510243"/>
                </a:lnTo>
                <a:lnTo>
                  <a:pt x="936435" y="1510771"/>
                </a:lnTo>
                <a:lnTo>
                  <a:pt x="922159" y="1511300"/>
                </a:lnTo>
                <a:lnTo>
                  <a:pt x="907618" y="1511300"/>
                </a:lnTo>
                <a:lnTo>
                  <a:pt x="888847" y="1511036"/>
                </a:lnTo>
                <a:lnTo>
                  <a:pt x="870076" y="1510507"/>
                </a:lnTo>
                <a:lnTo>
                  <a:pt x="851040" y="1508921"/>
                </a:lnTo>
                <a:lnTo>
                  <a:pt x="832269" y="1507335"/>
                </a:lnTo>
                <a:lnTo>
                  <a:pt x="816935" y="1505220"/>
                </a:lnTo>
                <a:lnTo>
                  <a:pt x="796049" y="1502841"/>
                </a:lnTo>
                <a:lnTo>
                  <a:pt x="785738" y="1501255"/>
                </a:lnTo>
                <a:lnTo>
                  <a:pt x="774899" y="1499669"/>
                </a:lnTo>
                <a:lnTo>
                  <a:pt x="768818" y="1498612"/>
                </a:lnTo>
                <a:lnTo>
                  <a:pt x="762737" y="1497026"/>
                </a:lnTo>
                <a:lnTo>
                  <a:pt x="755335" y="1495440"/>
                </a:lnTo>
                <a:lnTo>
                  <a:pt x="747932" y="1493590"/>
                </a:lnTo>
                <a:lnTo>
                  <a:pt x="733391" y="1490418"/>
                </a:lnTo>
                <a:lnTo>
                  <a:pt x="710919" y="1484867"/>
                </a:lnTo>
                <a:lnTo>
                  <a:pt x="700079" y="1482223"/>
                </a:lnTo>
                <a:lnTo>
                  <a:pt x="688975" y="1478787"/>
                </a:lnTo>
                <a:lnTo>
                  <a:pt x="677342" y="1475086"/>
                </a:lnTo>
                <a:lnTo>
                  <a:pt x="665710" y="1471121"/>
                </a:lnTo>
                <a:lnTo>
                  <a:pt x="653548" y="1466892"/>
                </a:lnTo>
                <a:lnTo>
                  <a:pt x="640858" y="1462663"/>
                </a:lnTo>
                <a:lnTo>
                  <a:pt x="628697" y="1457905"/>
                </a:lnTo>
                <a:lnTo>
                  <a:pt x="616799" y="1453147"/>
                </a:lnTo>
                <a:lnTo>
                  <a:pt x="602787" y="1447067"/>
                </a:lnTo>
                <a:lnTo>
                  <a:pt x="589304" y="1440723"/>
                </a:lnTo>
                <a:lnTo>
                  <a:pt x="575292" y="1434379"/>
                </a:lnTo>
                <a:lnTo>
                  <a:pt x="561544" y="1427507"/>
                </a:lnTo>
                <a:lnTo>
                  <a:pt x="548061" y="1420634"/>
                </a:lnTo>
                <a:lnTo>
                  <a:pt x="543302" y="1417462"/>
                </a:lnTo>
                <a:lnTo>
                  <a:pt x="531669" y="1411118"/>
                </a:lnTo>
                <a:lnTo>
                  <a:pt x="520036" y="1404510"/>
                </a:lnTo>
                <a:lnTo>
                  <a:pt x="508668" y="1397637"/>
                </a:lnTo>
                <a:lnTo>
                  <a:pt x="497564" y="1390500"/>
                </a:lnTo>
                <a:lnTo>
                  <a:pt x="486196" y="1383099"/>
                </a:lnTo>
                <a:lnTo>
                  <a:pt x="475356" y="1375697"/>
                </a:lnTo>
                <a:lnTo>
                  <a:pt x="464516" y="1368296"/>
                </a:lnTo>
                <a:lnTo>
                  <a:pt x="453941" y="1360366"/>
                </a:lnTo>
                <a:lnTo>
                  <a:pt x="443366" y="1351907"/>
                </a:lnTo>
                <a:lnTo>
                  <a:pt x="432790" y="1343713"/>
                </a:lnTo>
                <a:lnTo>
                  <a:pt x="422479" y="1335519"/>
                </a:lnTo>
                <a:lnTo>
                  <a:pt x="412433" y="1326796"/>
                </a:lnTo>
                <a:lnTo>
                  <a:pt x="402387" y="1317808"/>
                </a:lnTo>
                <a:lnTo>
                  <a:pt x="392604" y="1309085"/>
                </a:lnTo>
                <a:lnTo>
                  <a:pt x="383087" y="1299834"/>
                </a:lnTo>
                <a:lnTo>
                  <a:pt x="373569" y="1290582"/>
                </a:lnTo>
                <a:lnTo>
                  <a:pt x="369339" y="1285824"/>
                </a:lnTo>
                <a:lnTo>
                  <a:pt x="357971" y="1274458"/>
                </a:lnTo>
                <a:lnTo>
                  <a:pt x="347131" y="1262827"/>
                </a:lnTo>
                <a:lnTo>
                  <a:pt x="336291" y="1250668"/>
                </a:lnTo>
                <a:lnTo>
                  <a:pt x="325716" y="1238508"/>
                </a:lnTo>
                <a:lnTo>
                  <a:pt x="320429" y="1231636"/>
                </a:lnTo>
                <a:lnTo>
                  <a:pt x="315405" y="1224763"/>
                </a:lnTo>
                <a:lnTo>
                  <a:pt x="301393" y="1207317"/>
                </a:lnTo>
                <a:lnTo>
                  <a:pt x="294255" y="1198330"/>
                </a:lnTo>
                <a:lnTo>
                  <a:pt x="287646" y="1189078"/>
                </a:lnTo>
                <a:lnTo>
                  <a:pt x="286059" y="1186699"/>
                </a:lnTo>
                <a:lnTo>
                  <a:pt x="284737" y="1183791"/>
                </a:lnTo>
                <a:lnTo>
                  <a:pt x="277070" y="1172425"/>
                </a:lnTo>
                <a:lnTo>
                  <a:pt x="269403" y="1160795"/>
                </a:lnTo>
                <a:lnTo>
                  <a:pt x="262001" y="1149164"/>
                </a:lnTo>
                <a:lnTo>
                  <a:pt x="255127" y="1137005"/>
                </a:lnTo>
                <a:lnTo>
                  <a:pt x="247988" y="1125110"/>
                </a:lnTo>
                <a:lnTo>
                  <a:pt x="241379" y="1112950"/>
                </a:lnTo>
                <a:lnTo>
                  <a:pt x="234505" y="1100527"/>
                </a:lnTo>
                <a:lnTo>
                  <a:pt x="228424" y="1087839"/>
                </a:lnTo>
                <a:lnTo>
                  <a:pt x="222344" y="1075415"/>
                </a:lnTo>
                <a:lnTo>
                  <a:pt x="216263" y="1062727"/>
                </a:lnTo>
                <a:lnTo>
                  <a:pt x="210975" y="1049775"/>
                </a:lnTo>
                <a:lnTo>
                  <a:pt x="205423" y="1037087"/>
                </a:lnTo>
                <a:lnTo>
                  <a:pt x="200400" y="1023870"/>
                </a:lnTo>
                <a:lnTo>
                  <a:pt x="195377" y="1010653"/>
                </a:lnTo>
                <a:lnTo>
                  <a:pt x="190618" y="997437"/>
                </a:lnTo>
                <a:lnTo>
                  <a:pt x="186388" y="983956"/>
                </a:lnTo>
                <a:lnTo>
                  <a:pt x="182158" y="970475"/>
                </a:lnTo>
                <a:lnTo>
                  <a:pt x="178192" y="956729"/>
                </a:lnTo>
                <a:lnTo>
                  <a:pt x="174491" y="942984"/>
                </a:lnTo>
                <a:lnTo>
                  <a:pt x="171318" y="929239"/>
                </a:lnTo>
                <a:lnTo>
                  <a:pt x="167881" y="915229"/>
                </a:lnTo>
                <a:lnTo>
                  <a:pt x="165237" y="901219"/>
                </a:lnTo>
                <a:lnTo>
                  <a:pt x="162329" y="887210"/>
                </a:lnTo>
                <a:lnTo>
                  <a:pt x="160214" y="872936"/>
                </a:lnTo>
                <a:lnTo>
                  <a:pt x="158099" y="858662"/>
                </a:lnTo>
                <a:lnTo>
                  <a:pt x="156249" y="844388"/>
                </a:lnTo>
                <a:lnTo>
                  <a:pt x="154662" y="829585"/>
                </a:lnTo>
                <a:lnTo>
                  <a:pt x="153340" y="815047"/>
                </a:lnTo>
                <a:lnTo>
                  <a:pt x="152283" y="800509"/>
                </a:lnTo>
                <a:lnTo>
                  <a:pt x="151754" y="785706"/>
                </a:lnTo>
                <a:lnTo>
                  <a:pt x="151225" y="770903"/>
                </a:lnTo>
                <a:lnTo>
                  <a:pt x="151225" y="755836"/>
                </a:lnTo>
                <a:lnTo>
                  <a:pt x="0" y="755836"/>
                </a:lnTo>
                <a:lnTo>
                  <a:pt x="241643" y="393700"/>
                </a:lnTo>
                <a:close/>
                <a:moveTo>
                  <a:pt x="906894" y="0"/>
                </a:moveTo>
                <a:lnTo>
                  <a:pt x="912182" y="264"/>
                </a:lnTo>
                <a:lnTo>
                  <a:pt x="917469" y="529"/>
                </a:lnTo>
                <a:lnTo>
                  <a:pt x="932539" y="793"/>
                </a:lnTo>
                <a:lnTo>
                  <a:pt x="947344" y="1586"/>
                </a:lnTo>
                <a:lnTo>
                  <a:pt x="962414" y="2380"/>
                </a:lnTo>
                <a:lnTo>
                  <a:pt x="977484" y="3702"/>
                </a:lnTo>
                <a:lnTo>
                  <a:pt x="989645" y="5288"/>
                </a:lnTo>
                <a:lnTo>
                  <a:pt x="1002335" y="6610"/>
                </a:lnTo>
                <a:lnTo>
                  <a:pt x="1020313" y="8725"/>
                </a:lnTo>
                <a:lnTo>
                  <a:pt x="1029038" y="10047"/>
                </a:lnTo>
                <a:lnTo>
                  <a:pt x="1038291" y="11369"/>
                </a:lnTo>
                <a:lnTo>
                  <a:pt x="1044636" y="12691"/>
                </a:lnTo>
                <a:lnTo>
                  <a:pt x="1050981" y="14277"/>
                </a:lnTo>
                <a:lnTo>
                  <a:pt x="1064465" y="17186"/>
                </a:lnTo>
                <a:lnTo>
                  <a:pt x="1077419" y="20358"/>
                </a:lnTo>
                <a:lnTo>
                  <a:pt x="1101478" y="26175"/>
                </a:lnTo>
                <a:lnTo>
                  <a:pt x="1113375" y="29348"/>
                </a:lnTo>
                <a:lnTo>
                  <a:pt x="1125008" y="32521"/>
                </a:lnTo>
                <a:lnTo>
                  <a:pt x="1134790" y="35693"/>
                </a:lnTo>
                <a:lnTo>
                  <a:pt x="1144572" y="38866"/>
                </a:lnTo>
                <a:lnTo>
                  <a:pt x="1157791" y="43625"/>
                </a:lnTo>
                <a:lnTo>
                  <a:pt x="1171274" y="48384"/>
                </a:lnTo>
                <a:lnTo>
                  <a:pt x="1184493" y="53408"/>
                </a:lnTo>
                <a:lnTo>
                  <a:pt x="1197448" y="58431"/>
                </a:lnTo>
                <a:lnTo>
                  <a:pt x="1206701" y="62397"/>
                </a:lnTo>
                <a:lnTo>
                  <a:pt x="1226794" y="71651"/>
                </a:lnTo>
                <a:lnTo>
                  <a:pt x="1246887" y="81434"/>
                </a:lnTo>
                <a:lnTo>
                  <a:pt x="1266716" y="91745"/>
                </a:lnTo>
                <a:lnTo>
                  <a:pt x="1285751" y="102321"/>
                </a:lnTo>
                <a:lnTo>
                  <a:pt x="1304786" y="113690"/>
                </a:lnTo>
                <a:lnTo>
                  <a:pt x="1323557" y="125588"/>
                </a:lnTo>
                <a:lnTo>
                  <a:pt x="1341800" y="138015"/>
                </a:lnTo>
                <a:lnTo>
                  <a:pt x="1359513" y="151234"/>
                </a:lnTo>
                <a:lnTo>
                  <a:pt x="1377227" y="164718"/>
                </a:lnTo>
                <a:lnTo>
                  <a:pt x="1394411" y="178731"/>
                </a:lnTo>
                <a:lnTo>
                  <a:pt x="1411067" y="193538"/>
                </a:lnTo>
                <a:lnTo>
                  <a:pt x="1427459" y="208608"/>
                </a:lnTo>
                <a:lnTo>
                  <a:pt x="1443322" y="224207"/>
                </a:lnTo>
                <a:lnTo>
                  <a:pt x="1458920" y="240336"/>
                </a:lnTo>
                <a:lnTo>
                  <a:pt x="1473725" y="257257"/>
                </a:lnTo>
                <a:lnTo>
                  <a:pt x="1488531" y="274178"/>
                </a:lnTo>
                <a:lnTo>
                  <a:pt x="1492496" y="279466"/>
                </a:lnTo>
                <a:lnTo>
                  <a:pt x="1509152" y="300353"/>
                </a:lnTo>
                <a:lnTo>
                  <a:pt x="1517348" y="311194"/>
                </a:lnTo>
                <a:lnTo>
                  <a:pt x="1525544" y="322034"/>
                </a:lnTo>
                <a:lnTo>
                  <a:pt x="1527130" y="325207"/>
                </a:lnTo>
                <a:lnTo>
                  <a:pt x="1528981" y="328115"/>
                </a:lnTo>
                <a:lnTo>
                  <a:pt x="1536648" y="339748"/>
                </a:lnTo>
                <a:lnTo>
                  <a:pt x="1544050" y="351382"/>
                </a:lnTo>
                <a:lnTo>
                  <a:pt x="1551453" y="362751"/>
                </a:lnTo>
                <a:lnTo>
                  <a:pt x="1558591" y="374913"/>
                </a:lnTo>
                <a:lnTo>
                  <a:pt x="1565465" y="386811"/>
                </a:lnTo>
                <a:lnTo>
                  <a:pt x="1572075" y="399237"/>
                </a:lnTo>
                <a:lnTo>
                  <a:pt x="1578684" y="411400"/>
                </a:lnTo>
                <a:lnTo>
                  <a:pt x="1585029" y="423826"/>
                </a:lnTo>
                <a:lnTo>
                  <a:pt x="1591110" y="436253"/>
                </a:lnTo>
                <a:lnTo>
                  <a:pt x="1596927" y="449208"/>
                </a:lnTo>
                <a:lnTo>
                  <a:pt x="1602214" y="461899"/>
                </a:lnTo>
                <a:lnTo>
                  <a:pt x="1607766" y="474854"/>
                </a:lnTo>
                <a:lnTo>
                  <a:pt x="1612789" y="488074"/>
                </a:lnTo>
                <a:lnTo>
                  <a:pt x="1617548" y="501294"/>
                </a:lnTo>
                <a:lnTo>
                  <a:pt x="1622571" y="514249"/>
                </a:lnTo>
                <a:lnTo>
                  <a:pt x="1626801" y="527734"/>
                </a:lnTo>
                <a:lnTo>
                  <a:pt x="1631032" y="541482"/>
                </a:lnTo>
                <a:lnTo>
                  <a:pt x="1634997" y="554702"/>
                </a:lnTo>
                <a:lnTo>
                  <a:pt x="1638170" y="568451"/>
                </a:lnTo>
                <a:lnTo>
                  <a:pt x="1641871" y="582463"/>
                </a:lnTo>
                <a:lnTo>
                  <a:pt x="1645044" y="596212"/>
                </a:lnTo>
                <a:lnTo>
                  <a:pt x="1647688" y="610225"/>
                </a:lnTo>
                <a:lnTo>
                  <a:pt x="1650596" y="624502"/>
                </a:lnTo>
                <a:lnTo>
                  <a:pt x="1652975" y="638515"/>
                </a:lnTo>
                <a:lnTo>
                  <a:pt x="1655090" y="652793"/>
                </a:lnTo>
                <a:lnTo>
                  <a:pt x="1656941" y="667334"/>
                </a:lnTo>
                <a:lnTo>
                  <a:pt x="1658263" y="681876"/>
                </a:lnTo>
                <a:lnTo>
                  <a:pt x="1659585" y="696154"/>
                </a:lnTo>
                <a:lnTo>
                  <a:pt x="1660642" y="710695"/>
                </a:lnTo>
                <a:lnTo>
                  <a:pt x="1661435" y="725501"/>
                </a:lnTo>
                <a:lnTo>
                  <a:pt x="1661700" y="740308"/>
                </a:lnTo>
                <a:lnTo>
                  <a:pt x="1661700" y="754849"/>
                </a:lnTo>
                <a:lnTo>
                  <a:pt x="1812925" y="754849"/>
                </a:lnTo>
                <a:lnTo>
                  <a:pt x="1571282" y="1117600"/>
                </a:lnTo>
                <a:lnTo>
                  <a:pt x="1329638" y="754849"/>
                </a:lnTo>
                <a:lnTo>
                  <a:pt x="1480864" y="754849"/>
                </a:lnTo>
                <a:lnTo>
                  <a:pt x="1480599" y="742158"/>
                </a:lnTo>
                <a:lnTo>
                  <a:pt x="1480070" y="729467"/>
                </a:lnTo>
                <a:lnTo>
                  <a:pt x="1479277" y="716512"/>
                </a:lnTo>
                <a:lnTo>
                  <a:pt x="1478484" y="704085"/>
                </a:lnTo>
                <a:lnTo>
                  <a:pt x="1477162" y="691394"/>
                </a:lnTo>
                <a:lnTo>
                  <a:pt x="1475576" y="678703"/>
                </a:lnTo>
                <a:lnTo>
                  <a:pt x="1473725" y="666277"/>
                </a:lnTo>
                <a:lnTo>
                  <a:pt x="1471610" y="654115"/>
                </a:lnTo>
                <a:lnTo>
                  <a:pt x="1469231" y="641952"/>
                </a:lnTo>
                <a:lnTo>
                  <a:pt x="1466851" y="629790"/>
                </a:lnTo>
                <a:lnTo>
                  <a:pt x="1463943" y="617628"/>
                </a:lnTo>
                <a:lnTo>
                  <a:pt x="1460771" y="605730"/>
                </a:lnTo>
                <a:lnTo>
                  <a:pt x="1457334" y="593832"/>
                </a:lnTo>
                <a:lnTo>
                  <a:pt x="1453897" y="581935"/>
                </a:lnTo>
                <a:lnTo>
                  <a:pt x="1449931" y="570301"/>
                </a:lnTo>
                <a:lnTo>
                  <a:pt x="1445965" y="558668"/>
                </a:lnTo>
                <a:lnTo>
                  <a:pt x="1441471" y="547299"/>
                </a:lnTo>
                <a:lnTo>
                  <a:pt x="1436976" y="535930"/>
                </a:lnTo>
                <a:lnTo>
                  <a:pt x="1432482" y="524825"/>
                </a:lnTo>
                <a:lnTo>
                  <a:pt x="1427194" y="513721"/>
                </a:lnTo>
                <a:lnTo>
                  <a:pt x="1421907" y="502616"/>
                </a:lnTo>
                <a:lnTo>
                  <a:pt x="1416619" y="492040"/>
                </a:lnTo>
                <a:lnTo>
                  <a:pt x="1410803" y="481464"/>
                </a:lnTo>
                <a:lnTo>
                  <a:pt x="1404986" y="470624"/>
                </a:lnTo>
                <a:lnTo>
                  <a:pt x="1398906" y="460313"/>
                </a:lnTo>
                <a:lnTo>
                  <a:pt x="1392561" y="450001"/>
                </a:lnTo>
                <a:lnTo>
                  <a:pt x="1385951" y="439954"/>
                </a:lnTo>
                <a:lnTo>
                  <a:pt x="1379342" y="429907"/>
                </a:lnTo>
                <a:lnTo>
                  <a:pt x="1372468" y="420125"/>
                </a:lnTo>
                <a:lnTo>
                  <a:pt x="1365065" y="410342"/>
                </a:lnTo>
                <a:lnTo>
                  <a:pt x="1357662" y="400824"/>
                </a:lnTo>
                <a:lnTo>
                  <a:pt x="1350524" y="391570"/>
                </a:lnTo>
                <a:lnTo>
                  <a:pt x="1349202" y="390248"/>
                </a:lnTo>
                <a:lnTo>
                  <a:pt x="1338363" y="377293"/>
                </a:lnTo>
                <a:lnTo>
                  <a:pt x="1326730" y="364602"/>
                </a:lnTo>
                <a:lnTo>
                  <a:pt x="1315097" y="352175"/>
                </a:lnTo>
                <a:lnTo>
                  <a:pt x="1302936" y="340277"/>
                </a:lnTo>
                <a:lnTo>
                  <a:pt x="1290510" y="328644"/>
                </a:lnTo>
                <a:lnTo>
                  <a:pt x="1277555" y="317804"/>
                </a:lnTo>
                <a:lnTo>
                  <a:pt x="1264601" y="306699"/>
                </a:lnTo>
                <a:lnTo>
                  <a:pt x="1251117" y="296387"/>
                </a:lnTo>
                <a:lnTo>
                  <a:pt x="1237369" y="286340"/>
                </a:lnTo>
                <a:lnTo>
                  <a:pt x="1223093" y="276822"/>
                </a:lnTo>
                <a:lnTo>
                  <a:pt x="1208816" y="267568"/>
                </a:lnTo>
                <a:lnTo>
                  <a:pt x="1194275" y="258579"/>
                </a:lnTo>
                <a:lnTo>
                  <a:pt x="1179206" y="250383"/>
                </a:lnTo>
                <a:lnTo>
                  <a:pt x="1163872" y="242451"/>
                </a:lnTo>
                <a:lnTo>
                  <a:pt x="1148802" y="234783"/>
                </a:lnTo>
                <a:lnTo>
                  <a:pt x="1132939" y="227909"/>
                </a:lnTo>
                <a:lnTo>
                  <a:pt x="1128709" y="226058"/>
                </a:lnTo>
                <a:lnTo>
                  <a:pt x="1117869" y="221828"/>
                </a:lnTo>
                <a:lnTo>
                  <a:pt x="1107294" y="217862"/>
                </a:lnTo>
                <a:lnTo>
                  <a:pt x="1096455" y="213896"/>
                </a:lnTo>
                <a:lnTo>
                  <a:pt x="1085615" y="210194"/>
                </a:lnTo>
                <a:lnTo>
                  <a:pt x="1073454" y="206229"/>
                </a:lnTo>
                <a:lnTo>
                  <a:pt x="1063672" y="203585"/>
                </a:lnTo>
                <a:lnTo>
                  <a:pt x="1054418" y="200676"/>
                </a:lnTo>
                <a:lnTo>
                  <a:pt x="1034590" y="196182"/>
                </a:lnTo>
                <a:lnTo>
                  <a:pt x="1026130" y="194066"/>
                </a:lnTo>
                <a:lnTo>
                  <a:pt x="1017141" y="192216"/>
                </a:lnTo>
                <a:lnTo>
                  <a:pt x="1007094" y="190365"/>
                </a:lnTo>
                <a:lnTo>
                  <a:pt x="997048" y="188778"/>
                </a:lnTo>
                <a:lnTo>
                  <a:pt x="976690" y="186134"/>
                </a:lnTo>
                <a:lnTo>
                  <a:pt x="961356" y="184019"/>
                </a:lnTo>
                <a:lnTo>
                  <a:pt x="948930" y="183226"/>
                </a:lnTo>
                <a:lnTo>
                  <a:pt x="936505" y="182169"/>
                </a:lnTo>
                <a:lnTo>
                  <a:pt x="923550" y="181904"/>
                </a:lnTo>
                <a:lnTo>
                  <a:pt x="911124" y="181640"/>
                </a:lnTo>
                <a:lnTo>
                  <a:pt x="899756" y="181640"/>
                </a:lnTo>
                <a:lnTo>
                  <a:pt x="888916" y="181904"/>
                </a:lnTo>
                <a:lnTo>
                  <a:pt x="877548" y="182169"/>
                </a:lnTo>
                <a:lnTo>
                  <a:pt x="866708" y="182697"/>
                </a:lnTo>
                <a:lnTo>
                  <a:pt x="855604" y="183755"/>
                </a:lnTo>
                <a:lnTo>
                  <a:pt x="844765" y="184548"/>
                </a:lnTo>
                <a:lnTo>
                  <a:pt x="833661" y="186134"/>
                </a:lnTo>
                <a:lnTo>
                  <a:pt x="822821" y="187721"/>
                </a:lnTo>
                <a:lnTo>
                  <a:pt x="811982" y="189307"/>
                </a:lnTo>
                <a:lnTo>
                  <a:pt x="801142" y="190894"/>
                </a:lnTo>
                <a:lnTo>
                  <a:pt x="790302" y="193273"/>
                </a:lnTo>
                <a:lnTo>
                  <a:pt x="779463" y="195653"/>
                </a:lnTo>
                <a:lnTo>
                  <a:pt x="768888" y="198032"/>
                </a:lnTo>
                <a:lnTo>
                  <a:pt x="758312" y="200676"/>
                </a:lnTo>
                <a:lnTo>
                  <a:pt x="747473" y="203849"/>
                </a:lnTo>
                <a:lnTo>
                  <a:pt x="737162" y="206757"/>
                </a:lnTo>
                <a:lnTo>
                  <a:pt x="726587" y="210194"/>
                </a:lnTo>
                <a:lnTo>
                  <a:pt x="716276" y="213896"/>
                </a:lnTo>
                <a:lnTo>
                  <a:pt x="705965" y="217598"/>
                </a:lnTo>
                <a:lnTo>
                  <a:pt x="695390" y="221563"/>
                </a:lnTo>
                <a:lnTo>
                  <a:pt x="685079" y="225794"/>
                </a:lnTo>
                <a:lnTo>
                  <a:pt x="675033" y="230024"/>
                </a:lnTo>
                <a:lnTo>
                  <a:pt x="664986" y="234519"/>
                </a:lnTo>
                <a:lnTo>
                  <a:pt x="654940" y="239542"/>
                </a:lnTo>
                <a:lnTo>
                  <a:pt x="644893" y="244302"/>
                </a:lnTo>
                <a:lnTo>
                  <a:pt x="635111" y="249589"/>
                </a:lnTo>
                <a:lnTo>
                  <a:pt x="625329" y="254877"/>
                </a:lnTo>
                <a:lnTo>
                  <a:pt x="615547" y="260430"/>
                </a:lnTo>
                <a:lnTo>
                  <a:pt x="606029" y="266511"/>
                </a:lnTo>
                <a:lnTo>
                  <a:pt x="596512" y="272327"/>
                </a:lnTo>
                <a:lnTo>
                  <a:pt x="586994" y="278673"/>
                </a:lnTo>
                <a:lnTo>
                  <a:pt x="577476" y="285283"/>
                </a:lnTo>
                <a:lnTo>
                  <a:pt x="574039" y="287662"/>
                </a:lnTo>
                <a:lnTo>
                  <a:pt x="570074" y="290042"/>
                </a:lnTo>
                <a:lnTo>
                  <a:pt x="565843" y="292157"/>
                </a:lnTo>
                <a:lnTo>
                  <a:pt x="561878" y="294008"/>
                </a:lnTo>
                <a:lnTo>
                  <a:pt x="557383" y="295859"/>
                </a:lnTo>
                <a:lnTo>
                  <a:pt x="553153" y="296916"/>
                </a:lnTo>
                <a:lnTo>
                  <a:pt x="548923" y="298503"/>
                </a:lnTo>
                <a:lnTo>
                  <a:pt x="544693" y="299560"/>
                </a:lnTo>
                <a:lnTo>
                  <a:pt x="540463" y="300353"/>
                </a:lnTo>
                <a:lnTo>
                  <a:pt x="536233" y="300882"/>
                </a:lnTo>
                <a:lnTo>
                  <a:pt x="531474" y="301411"/>
                </a:lnTo>
                <a:lnTo>
                  <a:pt x="527244" y="301675"/>
                </a:lnTo>
                <a:lnTo>
                  <a:pt x="523014" y="301411"/>
                </a:lnTo>
                <a:lnTo>
                  <a:pt x="518519" y="301411"/>
                </a:lnTo>
                <a:lnTo>
                  <a:pt x="514289" y="300618"/>
                </a:lnTo>
                <a:lnTo>
                  <a:pt x="510059" y="300089"/>
                </a:lnTo>
                <a:lnTo>
                  <a:pt x="505829" y="299296"/>
                </a:lnTo>
                <a:lnTo>
                  <a:pt x="501335" y="298238"/>
                </a:lnTo>
                <a:lnTo>
                  <a:pt x="497369" y="296916"/>
                </a:lnTo>
                <a:lnTo>
                  <a:pt x="493139" y="295594"/>
                </a:lnTo>
                <a:lnTo>
                  <a:pt x="489173" y="293744"/>
                </a:lnTo>
                <a:lnTo>
                  <a:pt x="485208" y="291893"/>
                </a:lnTo>
                <a:lnTo>
                  <a:pt x="481242" y="290042"/>
                </a:lnTo>
                <a:lnTo>
                  <a:pt x="477805" y="287662"/>
                </a:lnTo>
                <a:lnTo>
                  <a:pt x="474104" y="285283"/>
                </a:lnTo>
                <a:lnTo>
                  <a:pt x="470402" y="282639"/>
                </a:lnTo>
                <a:lnTo>
                  <a:pt x="466701" y="279731"/>
                </a:lnTo>
                <a:lnTo>
                  <a:pt x="463264" y="276558"/>
                </a:lnTo>
                <a:lnTo>
                  <a:pt x="460356" y="273649"/>
                </a:lnTo>
                <a:lnTo>
                  <a:pt x="457183" y="270212"/>
                </a:lnTo>
                <a:lnTo>
                  <a:pt x="454275" y="266511"/>
                </a:lnTo>
                <a:lnTo>
                  <a:pt x="451367" y="262809"/>
                </a:lnTo>
                <a:lnTo>
                  <a:pt x="448987" y="258843"/>
                </a:lnTo>
                <a:lnTo>
                  <a:pt x="446608" y="254877"/>
                </a:lnTo>
                <a:lnTo>
                  <a:pt x="444493" y="251176"/>
                </a:lnTo>
                <a:lnTo>
                  <a:pt x="442642" y="246681"/>
                </a:lnTo>
                <a:lnTo>
                  <a:pt x="440792" y="242451"/>
                </a:lnTo>
                <a:lnTo>
                  <a:pt x="439205" y="238220"/>
                </a:lnTo>
                <a:lnTo>
                  <a:pt x="438148" y="233990"/>
                </a:lnTo>
                <a:lnTo>
                  <a:pt x="437090" y="229760"/>
                </a:lnTo>
                <a:lnTo>
                  <a:pt x="436297" y="225529"/>
                </a:lnTo>
                <a:lnTo>
                  <a:pt x="435768" y="221299"/>
                </a:lnTo>
                <a:lnTo>
                  <a:pt x="435240" y="216804"/>
                </a:lnTo>
                <a:lnTo>
                  <a:pt x="434975" y="212310"/>
                </a:lnTo>
                <a:lnTo>
                  <a:pt x="434975" y="208079"/>
                </a:lnTo>
                <a:lnTo>
                  <a:pt x="435240" y="203849"/>
                </a:lnTo>
                <a:lnTo>
                  <a:pt x="436033" y="199354"/>
                </a:lnTo>
                <a:lnTo>
                  <a:pt x="436562" y="194860"/>
                </a:lnTo>
                <a:lnTo>
                  <a:pt x="437355" y="190629"/>
                </a:lnTo>
                <a:lnTo>
                  <a:pt x="438412" y="186663"/>
                </a:lnTo>
                <a:lnTo>
                  <a:pt x="439734" y="182433"/>
                </a:lnTo>
                <a:lnTo>
                  <a:pt x="441056" y="178203"/>
                </a:lnTo>
                <a:lnTo>
                  <a:pt x="442907" y="174237"/>
                </a:lnTo>
                <a:lnTo>
                  <a:pt x="444757" y="170271"/>
                </a:lnTo>
                <a:lnTo>
                  <a:pt x="446608" y="166305"/>
                </a:lnTo>
                <a:lnTo>
                  <a:pt x="448987" y="162603"/>
                </a:lnTo>
                <a:lnTo>
                  <a:pt x="451367" y="159166"/>
                </a:lnTo>
                <a:lnTo>
                  <a:pt x="454011" y="155465"/>
                </a:lnTo>
                <a:lnTo>
                  <a:pt x="456919" y="152027"/>
                </a:lnTo>
                <a:lnTo>
                  <a:pt x="460091" y="148590"/>
                </a:lnTo>
                <a:lnTo>
                  <a:pt x="463000" y="145418"/>
                </a:lnTo>
                <a:lnTo>
                  <a:pt x="466437" y="142245"/>
                </a:lnTo>
                <a:lnTo>
                  <a:pt x="470138" y="139601"/>
                </a:lnTo>
                <a:lnTo>
                  <a:pt x="473839" y="136693"/>
                </a:lnTo>
                <a:lnTo>
                  <a:pt x="486001" y="128232"/>
                </a:lnTo>
                <a:lnTo>
                  <a:pt x="498162" y="120300"/>
                </a:lnTo>
                <a:lnTo>
                  <a:pt x="510588" y="112368"/>
                </a:lnTo>
                <a:lnTo>
                  <a:pt x="522749" y="105229"/>
                </a:lnTo>
                <a:lnTo>
                  <a:pt x="535440" y="97826"/>
                </a:lnTo>
                <a:lnTo>
                  <a:pt x="548130" y="90688"/>
                </a:lnTo>
                <a:lnTo>
                  <a:pt x="560820" y="83813"/>
                </a:lnTo>
                <a:lnTo>
                  <a:pt x="573511" y="77468"/>
                </a:lnTo>
                <a:lnTo>
                  <a:pt x="586730" y="71387"/>
                </a:lnTo>
                <a:lnTo>
                  <a:pt x="599949" y="65306"/>
                </a:lnTo>
                <a:lnTo>
                  <a:pt x="612903" y="59489"/>
                </a:lnTo>
                <a:lnTo>
                  <a:pt x="626122" y="53937"/>
                </a:lnTo>
                <a:lnTo>
                  <a:pt x="639341" y="48649"/>
                </a:lnTo>
                <a:lnTo>
                  <a:pt x="652825" y="43890"/>
                </a:lnTo>
                <a:lnTo>
                  <a:pt x="666572" y="39395"/>
                </a:lnTo>
                <a:lnTo>
                  <a:pt x="680056" y="34636"/>
                </a:lnTo>
                <a:lnTo>
                  <a:pt x="693539" y="30670"/>
                </a:lnTo>
                <a:lnTo>
                  <a:pt x="707287" y="26704"/>
                </a:lnTo>
                <a:lnTo>
                  <a:pt x="721035" y="23267"/>
                </a:lnTo>
                <a:lnTo>
                  <a:pt x="735047" y="19830"/>
                </a:lnTo>
                <a:lnTo>
                  <a:pt x="748795" y="16657"/>
                </a:lnTo>
                <a:lnTo>
                  <a:pt x="762807" y="14013"/>
                </a:lnTo>
                <a:lnTo>
                  <a:pt x="776819" y="11369"/>
                </a:lnTo>
                <a:lnTo>
                  <a:pt x="790831" y="9254"/>
                </a:lnTo>
                <a:lnTo>
                  <a:pt x="805108" y="7139"/>
                </a:lnTo>
                <a:lnTo>
                  <a:pt x="819120" y="5288"/>
                </a:lnTo>
                <a:lnTo>
                  <a:pt x="833396" y="3702"/>
                </a:lnTo>
                <a:lnTo>
                  <a:pt x="847408" y="2380"/>
                </a:lnTo>
                <a:lnTo>
                  <a:pt x="861685" y="1586"/>
                </a:lnTo>
                <a:lnTo>
                  <a:pt x="876226" y="793"/>
                </a:lnTo>
                <a:lnTo>
                  <a:pt x="890502" y="264"/>
                </a:lnTo>
                <a:lnTo>
                  <a:pt x="904779" y="264"/>
                </a:lnTo>
                <a:lnTo>
                  <a:pt x="906894" y="0"/>
                </a:lnTo>
                <a:close/>
              </a:path>
            </a:pathLst>
          </a:custGeom>
          <a:solidFill>
            <a:schemeClr val="bg1">
              <a:lumMod val="85000"/>
            </a:schemeClr>
          </a:solidFill>
          <a:ln>
            <a:noFill/>
          </a:ln>
          <a:effectLst>
            <a:innerShdw blurRad="114300">
              <a:prstClr val="black">
                <a:alpha val="50000"/>
              </a:prstClr>
            </a:innerShdw>
          </a:effec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sz="1200"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2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nodeType="withEffect">
                                  <p:stCondLst>
                                    <p:cond delay="20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8" fill="hold" nodeType="withEffect">
                                  <p:stCondLst>
                                    <p:cond delay="6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2" fill="hold" nodeType="withEffect">
                                  <p:stCondLst>
                                    <p:cond delay="40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nodeType="withEffect">
                                  <p:stCondLst>
                                    <p:cond delay="90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par>
                                <p:cTn id="33" presetID="22" presetClass="entr" presetSubtype="2" fill="hold" nodeType="withEffect">
                                  <p:stCondLst>
                                    <p:cond delay="60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par>
                                <p:cTn id="36" presetID="22" presetClass="entr" presetSubtype="2" fill="hold" nodeType="withEffect">
                                  <p:stCondLst>
                                    <p:cond delay="1100"/>
                                  </p:stCondLst>
                                  <p:childTnLst>
                                    <p:set>
                                      <p:cBhvr>
                                        <p:cTn id="37" dur="1" fill="hold">
                                          <p:stCondLst>
                                            <p:cond delay="0"/>
                                          </p:stCondLst>
                                        </p:cTn>
                                        <p:tgtEl>
                                          <p:spTgt spid="21"/>
                                        </p:tgtEl>
                                        <p:attrNameLst>
                                          <p:attrName>style.visibility</p:attrName>
                                        </p:attrNameLst>
                                      </p:cBhvr>
                                      <p:to>
                                        <p:strVal val="visible"/>
                                      </p:to>
                                    </p:set>
                                    <p:animEffect transition="in" filter="wipe(right)">
                                      <p:cBhvr>
                                        <p:cTn id="38" dur="500"/>
                                        <p:tgtEl>
                                          <p:spTgt spid="21"/>
                                        </p:tgtEl>
                                      </p:cBhvr>
                                    </p:animEffect>
                                  </p:childTnLst>
                                </p:cTn>
                              </p:par>
                              <p:par>
                                <p:cTn id="39" presetID="22" presetClass="entr" presetSubtype="2" fill="hold" nodeType="withEffect">
                                  <p:stCondLst>
                                    <p:cond delay="900"/>
                                  </p:stCondLst>
                                  <p:childTnLst>
                                    <p:set>
                                      <p:cBhvr>
                                        <p:cTn id="40" dur="1" fill="hold">
                                          <p:stCondLst>
                                            <p:cond delay="0"/>
                                          </p:stCondLst>
                                        </p:cTn>
                                        <p:tgtEl>
                                          <p:spTgt spid="6"/>
                                        </p:tgtEl>
                                        <p:attrNameLst>
                                          <p:attrName>style.visibility</p:attrName>
                                        </p:attrNameLst>
                                      </p:cBhvr>
                                      <p:to>
                                        <p:strVal val="visible"/>
                                      </p:to>
                                    </p:set>
                                    <p:animEffect transition="in" filter="wipe(right)">
                                      <p:cBhvr>
                                        <p:cTn id="41" dur="500"/>
                                        <p:tgtEl>
                                          <p:spTgt spid="6"/>
                                        </p:tgtEl>
                                      </p:cBhvr>
                                    </p:animEffect>
                                  </p:childTnLst>
                                </p:cTn>
                              </p:par>
                              <p:par>
                                <p:cTn id="42" presetID="22" presetClass="entr" presetSubtype="2" fill="hold" nodeType="withEffect">
                                  <p:stCondLst>
                                    <p:cond delay="1400"/>
                                  </p:stCondLst>
                                  <p:childTnLst>
                                    <p:set>
                                      <p:cBhvr>
                                        <p:cTn id="43" dur="1" fill="hold">
                                          <p:stCondLst>
                                            <p:cond delay="0"/>
                                          </p:stCondLst>
                                        </p:cTn>
                                        <p:tgtEl>
                                          <p:spTgt spid="20"/>
                                        </p:tgtEl>
                                        <p:attrNameLst>
                                          <p:attrName>style.visibility</p:attrName>
                                        </p:attrNameLst>
                                      </p:cBhvr>
                                      <p:to>
                                        <p:strVal val="visible"/>
                                      </p:to>
                                    </p:set>
                                    <p:animEffect transition="in" filter="wipe(right)">
                                      <p:cBhvr>
                                        <p:cTn id="44" dur="500"/>
                                        <p:tgtEl>
                                          <p:spTgt spid="20"/>
                                        </p:tgtEl>
                                      </p:cBhvr>
                                    </p:animEffect>
                                  </p:childTnLst>
                                </p:cTn>
                              </p:par>
                              <p:par>
                                <p:cTn id="45" presetID="22" presetClass="entr" presetSubtype="8" fill="hold" nodeType="withEffect">
                                  <p:stCondLst>
                                    <p:cond delay="12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8" fill="hold" nodeType="withEffect">
                                  <p:stCondLst>
                                    <p:cond delay="170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8" presetClass="emph" presetSubtype="0" fill="hold" grpId="1" nodeType="withEffect">
                                  <p:stCondLst>
                                    <p:cond delay="0"/>
                                  </p:stCondLst>
                                  <p:childTnLst>
                                    <p:animRot by="21600000">
                                      <p:cBhvr>
                                        <p:cTn id="52" dur="2000" fill="hold"/>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rPr>
              <a:t>团队建设情况</a:t>
            </a:r>
          </a:p>
        </p:txBody>
      </p:sp>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5308" y="1262593"/>
            <a:ext cx="1871763" cy="1458421"/>
          </a:xfrm>
          <a:prstGeom prst="rect">
            <a:avLst/>
          </a:prstGeom>
          <a:effectLst>
            <a:innerShdw blurRad="63500" dist="50800" dir="13500000">
              <a:prstClr val="black">
                <a:alpha val="50000"/>
              </a:prstClr>
            </a:innerShdw>
          </a:effectLst>
        </p:spPr>
      </p:pic>
      <p:sp>
        <p:nvSpPr>
          <p:cNvPr id="9" name="矩形 8"/>
          <p:cNvSpPr/>
          <p:nvPr/>
        </p:nvSpPr>
        <p:spPr>
          <a:xfrm>
            <a:off x="2510758" y="1674379"/>
            <a:ext cx="2049303" cy="1084912"/>
          </a:xfrm>
          <a:prstGeom prst="rect">
            <a:avLst/>
          </a:prstGeom>
        </p:spPr>
        <p:txBody>
          <a:bodyPr wrap="square" lIns="68580" tIns="34290" rIns="68580" bIns="34290">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43850" y="2891575"/>
            <a:ext cx="1872033" cy="1367022"/>
          </a:xfrm>
          <a:prstGeom prst="rect">
            <a:avLst/>
          </a:prstGeom>
          <a:effectLst>
            <a:innerShdw blurRad="63500" dist="50800" dir="13500000">
              <a:prstClr val="black">
                <a:alpha val="50000"/>
              </a:prstClr>
            </a:innerShdw>
          </a:effectLst>
        </p:spPr>
      </p:pic>
      <p:sp>
        <p:nvSpPr>
          <p:cNvPr id="15" name="矩形 14"/>
          <p:cNvSpPr/>
          <p:nvPr/>
        </p:nvSpPr>
        <p:spPr>
          <a:xfrm>
            <a:off x="527404" y="3249541"/>
            <a:ext cx="2049303" cy="1084912"/>
          </a:xfrm>
          <a:prstGeom prst="rect">
            <a:avLst/>
          </a:prstGeom>
        </p:spPr>
        <p:txBody>
          <a:bodyPr wrap="square" lIns="68580" tIns="34290" rIns="68580" bIns="34290">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pic>
        <p:nvPicPr>
          <p:cNvPr id="17" name="图片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18642" y="1262592"/>
            <a:ext cx="1898537" cy="1458422"/>
          </a:xfrm>
          <a:prstGeom prst="rect">
            <a:avLst/>
          </a:prstGeom>
          <a:effectLst>
            <a:innerShdw blurRad="63500" dist="50800" dir="13500000">
              <a:prstClr val="black">
                <a:alpha val="50000"/>
              </a:prstClr>
            </a:innerShdw>
          </a:effectLst>
        </p:spPr>
      </p:pic>
      <p:sp>
        <p:nvSpPr>
          <p:cNvPr id="22" name="矩形 21"/>
          <p:cNvSpPr/>
          <p:nvPr/>
        </p:nvSpPr>
        <p:spPr>
          <a:xfrm>
            <a:off x="6604451" y="1678623"/>
            <a:ext cx="2049303" cy="1084912"/>
          </a:xfrm>
          <a:prstGeom prst="rect">
            <a:avLst/>
          </a:prstGeom>
        </p:spPr>
        <p:txBody>
          <a:bodyPr wrap="square" lIns="68580" tIns="34290" rIns="68580" bIns="34290">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pic>
        <p:nvPicPr>
          <p:cNvPr id="24" name="图片 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35533" y="2875061"/>
            <a:ext cx="1888097" cy="1383536"/>
          </a:xfrm>
          <a:prstGeom prst="rect">
            <a:avLst/>
          </a:prstGeom>
          <a:effectLst>
            <a:innerShdw blurRad="63500" dist="50800" dir="13500000">
              <a:prstClr val="black">
                <a:alpha val="50000"/>
              </a:prstClr>
            </a:innerShdw>
          </a:effectLst>
        </p:spPr>
      </p:pic>
      <p:sp>
        <p:nvSpPr>
          <p:cNvPr id="29" name="矩形 28"/>
          <p:cNvSpPr/>
          <p:nvPr/>
        </p:nvSpPr>
        <p:spPr>
          <a:xfrm>
            <a:off x="4612750" y="3262199"/>
            <a:ext cx="2049303" cy="1084912"/>
          </a:xfrm>
          <a:prstGeom prst="rect">
            <a:avLst/>
          </a:prstGeom>
        </p:spPr>
        <p:txBody>
          <a:bodyPr wrap="square" lIns="68580" tIns="34290" rIns="68580" bIns="34290">
            <a:spAutoFit/>
          </a:bodyPr>
          <a:lstStyle/>
          <a:p>
            <a:pPr>
              <a:lnSpc>
                <a:spcPct val="15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grpSp>
        <p:nvGrpSpPr>
          <p:cNvPr id="60" name="组合 59"/>
          <p:cNvGrpSpPr/>
          <p:nvPr/>
        </p:nvGrpSpPr>
        <p:grpSpPr>
          <a:xfrm>
            <a:off x="2543848" y="1262592"/>
            <a:ext cx="1872035" cy="307777"/>
            <a:chOff x="3391797" y="1823154"/>
            <a:chExt cx="2496046" cy="410369"/>
          </a:xfrm>
        </p:grpSpPr>
        <p:sp>
          <p:nvSpPr>
            <p:cNvPr id="31" name="圆角矩形 30"/>
            <p:cNvSpPr/>
            <p:nvPr/>
          </p:nvSpPr>
          <p:spPr>
            <a:xfrm>
              <a:off x="3391797" y="1844597"/>
              <a:ext cx="2496046" cy="326446"/>
            </a:xfrm>
            <a:prstGeom prst="roundRect">
              <a:avLst/>
            </a:prstGeom>
            <a:gradFill>
              <a:gsLst>
                <a:gs pos="100000">
                  <a:schemeClr val="accent1"/>
                </a:gs>
                <a:gs pos="0">
                  <a:schemeClr val="accent1">
                    <a:lumMod val="75000"/>
                  </a:schemeClr>
                </a:gs>
              </a:gsLst>
              <a:lin ang="5400000" scaled="1"/>
            </a:gradFill>
            <a:ln w="28575" cap="flat">
              <a:gradFill>
                <a:gsLst>
                  <a:gs pos="0">
                    <a:schemeClr val="accent1"/>
                  </a:gs>
                  <a:gs pos="100000">
                    <a:schemeClr val="accent1">
                      <a:lumMod val="75000"/>
                    </a:schemeClr>
                  </a:gs>
                </a:gsLst>
                <a:lin ang="5400000" scaled="1"/>
              </a:gradFill>
              <a:prstDash val="solid"/>
              <a:miter lim="800000"/>
            </a:ln>
            <a:effectLst>
              <a:outerShdw blurRad="228600" dist="101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32" name="任意多边形 31"/>
            <p:cNvSpPr/>
            <p:nvPr/>
          </p:nvSpPr>
          <p:spPr>
            <a:xfrm>
              <a:off x="3516715" y="1941640"/>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任意多边形 32"/>
            <p:cNvSpPr/>
            <p:nvPr/>
          </p:nvSpPr>
          <p:spPr>
            <a:xfrm>
              <a:off x="3577720" y="1941640"/>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文本框 3"/>
            <p:cNvSpPr txBox="1">
              <a:spLocks noChangeArrowheads="1"/>
            </p:cNvSpPr>
            <p:nvPr/>
          </p:nvSpPr>
          <p:spPr bwMode="auto">
            <a:xfrm>
              <a:off x="4212031" y="1823154"/>
              <a:ext cx="964366" cy="410369"/>
            </a:xfrm>
            <a:prstGeom prst="rect">
              <a:avLst/>
            </a:prstGeom>
            <a:noFill/>
          </p:spPr>
          <p:txBody>
            <a:bodyPr wrap="none" rtlCol="0">
              <a:spAutoFit/>
            </a:bodyPr>
            <a:lstStyle>
              <a:defPPr>
                <a:defRPr lang="zh-CN"/>
              </a:defPPr>
              <a:lvl1pPr>
                <a:defRPr sz="3200">
                  <a:gradFill flip="none" rotWithShape="1">
                    <a:gsLst>
                      <a:gs pos="0">
                        <a:schemeClr val="accent2"/>
                      </a:gs>
                      <a:gs pos="34000">
                        <a:schemeClr val="accent1"/>
                      </a:gs>
                      <a:gs pos="68000">
                        <a:schemeClr val="accent3"/>
                      </a:gs>
                      <a:gs pos="100000">
                        <a:schemeClr val="accent4"/>
                      </a:gs>
                    </a:gsLst>
                    <a:lin ang="0" scaled="1"/>
                    <a:tileRect/>
                  </a:gradFill>
                </a:defRPr>
              </a:lvl1pPr>
            </a:lstStyle>
            <a:p>
              <a:r>
                <a:rPr lang="zh-CN" altLang="en-US" sz="1400" dirty="0">
                  <a:solidFill>
                    <a:schemeClr val="bg1"/>
                  </a:solidFill>
                  <a:latin typeface="微软雅黑" panose="020B0503020204020204" charset="-122"/>
                  <a:ea typeface="微软雅黑" panose="020B0503020204020204" charset="-122"/>
                </a:rPr>
                <a:t>家庭日</a:t>
              </a:r>
            </a:p>
          </p:txBody>
        </p:sp>
      </p:grpSp>
      <p:grpSp>
        <p:nvGrpSpPr>
          <p:cNvPr id="57" name="组合 56"/>
          <p:cNvGrpSpPr/>
          <p:nvPr/>
        </p:nvGrpSpPr>
        <p:grpSpPr>
          <a:xfrm>
            <a:off x="544298" y="2891575"/>
            <a:ext cx="1872771" cy="307777"/>
            <a:chOff x="725731" y="3995131"/>
            <a:chExt cx="2497028" cy="410369"/>
          </a:xfrm>
        </p:grpSpPr>
        <p:sp>
          <p:nvSpPr>
            <p:cNvPr id="37" name="圆角矩形 36"/>
            <p:cNvSpPr/>
            <p:nvPr/>
          </p:nvSpPr>
          <p:spPr>
            <a:xfrm flipH="1">
              <a:off x="725731" y="4016574"/>
              <a:ext cx="2497028" cy="326446"/>
            </a:xfrm>
            <a:prstGeom prst="roundRect">
              <a:avLst/>
            </a:prstGeom>
            <a:gradFill>
              <a:gsLst>
                <a:gs pos="100000">
                  <a:schemeClr val="accent3"/>
                </a:gs>
                <a:gs pos="0">
                  <a:schemeClr val="accent3">
                    <a:lumMod val="75000"/>
                  </a:schemeClr>
                </a:gs>
              </a:gsLst>
              <a:lin ang="5400000" scaled="1"/>
            </a:gradFill>
            <a:ln w="28575" cap="flat">
              <a:gradFill>
                <a:gsLst>
                  <a:gs pos="0">
                    <a:schemeClr val="accent3"/>
                  </a:gs>
                  <a:gs pos="100000">
                    <a:schemeClr val="accent3">
                      <a:lumMod val="75000"/>
                    </a:schemeClr>
                  </a:gs>
                </a:gsLst>
                <a:lin ang="5400000" scaled="1"/>
              </a:gradFill>
              <a:prstDash val="solid"/>
              <a:miter lim="800000"/>
            </a:ln>
            <a:effectLst>
              <a:outerShdw blurRad="228600" dist="101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38" name="任意多边形 37"/>
            <p:cNvSpPr/>
            <p:nvPr/>
          </p:nvSpPr>
          <p:spPr>
            <a:xfrm flipH="1">
              <a:off x="2992716" y="4113617"/>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9" name="任意多边形 38"/>
            <p:cNvSpPr/>
            <p:nvPr/>
          </p:nvSpPr>
          <p:spPr>
            <a:xfrm flipH="1">
              <a:off x="2931711" y="4113617"/>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1" name="文本框 3"/>
            <p:cNvSpPr txBox="1">
              <a:spLocks noChangeArrowheads="1"/>
            </p:cNvSpPr>
            <p:nvPr/>
          </p:nvSpPr>
          <p:spPr bwMode="auto">
            <a:xfrm flipH="1">
              <a:off x="1250408" y="3995131"/>
              <a:ext cx="1203748" cy="410369"/>
            </a:xfrm>
            <a:prstGeom prst="rect">
              <a:avLst/>
            </a:prstGeom>
            <a:noFill/>
          </p:spPr>
          <p:txBody>
            <a:bodyPr wrap="none" rtlCol="0">
              <a:spAutoFit/>
            </a:bodyPr>
            <a:lstStyle>
              <a:defPPr>
                <a:defRPr lang="zh-CN"/>
              </a:defPPr>
              <a:lvl1pPr>
                <a:defRPr sz="3200">
                  <a:gradFill flip="none" rotWithShape="1">
                    <a:gsLst>
                      <a:gs pos="0">
                        <a:schemeClr val="accent2"/>
                      </a:gs>
                      <a:gs pos="34000">
                        <a:schemeClr val="accent1"/>
                      </a:gs>
                      <a:gs pos="68000">
                        <a:schemeClr val="accent3"/>
                      </a:gs>
                      <a:gs pos="100000">
                        <a:schemeClr val="accent4"/>
                      </a:gs>
                    </a:gsLst>
                    <a:lin ang="0" scaled="1"/>
                    <a:tileRect/>
                  </a:gradFill>
                </a:defRPr>
              </a:lvl1pPr>
            </a:lstStyle>
            <a:p>
              <a:r>
                <a:rPr lang="zh-CN" altLang="en-US" sz="1400" dirty="0">
                  <a:solidFill>
                    <a:schemeClr val="bg1"/>
                  </a:solidFill>
                  <a:latin typeface="微软雅黑" panose="020B0503020204020204" charset="-122"/>
                  <a:ea typeface="微软雅黑" panose="020B0503020204020204" charset="-122"/>
                </a:rPr>
                <a:t>远足踏青</a:t>
              </a:r>
            </a:p>
          </p:txBody>
        </p:sp>
      </p:grpSp>
      <p:grpSp>
        <p:nvGrpSpPr>
          <p:cNvPr id="59" name="组合 58"/>
          <p:cNvGrpSpPr/>
          <p:nvPr/>
        </p:nvGrpSpPr>
        <p:grpSpPr>
          <a:xfrm>
            <a:off x="6619200" y="1262592"/>
            <a:ext cx="1904430" cy="307777"/>
            <a:chOff x="8825600" y="1823154"/>
            <a:chExt cx="2539240" cy="410369"/>
          </a:xfrm>
        </p:grpSpPr>
        <p:sp>
          <p:nvSpPr>
            <p:cNvPr id="43" name="圆角矩形 42"/>
            <p:cNvSpPr/>
            <p:nvPr/>
          </p:nvSpPr>
          <p:spPr>
            <a:xfrm>
              <a:off x="8825600" y="1844597"/>
              <a:ext cx="2539240" cy="326446"/>
            </a:xfrm>
            <a:prstGeom prst="roundRect">
              <a:avLst/>
            </a:prstGeom>
            <a:gradFill>
              <a:gsLst>
                <a:gs pos="100000">
                  <a:schemeClr val="accent2"/>
                </a:gs>
                <a:gs pos="0">
                  <a:schemeClr val="accent2">
                    <a:lumMod val="75000"/>
                  </a:schemeClr>
                </a:gs>
              </a:gsLst>
              <a:lin ang="5400000" scaled="1"/>
            </a:gradFill>
            <a:ln w="28575" cap="flat">
              <a:gradFill>
                <a:gsLst>
                  <a:gs pos="0">
                    <a:schemeClr val="accent2"/>
                  </a:gs>
                  <a:gs pos="100000">
                    <a:schemeClr val="accent2">
                      <a:lumMod val="75000"/>
                    </a:schemeClr>
                  </a:gs>
                </a:gsLst>
                <a:lin ang="5400000" scaled="1"/>
              </a:gradFill>
              <a:prstDash val="solid"/>
              <a:miter lim="800000"/>
            </a:ln>
            <a:effectLst>
              <a:outerShdw blurRad="228600" dist="101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44" name="任意多边形 43"/>
            <p:cNvSpPr/>
            <p:nvPr/>
          </p:nvSpPr>
          <p:spPr>
            <a:xfrm>
              <a:off x="8994638" y="1941640"/>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5" name="任意多边形 44"/>
            <p:cNvSpPr/>
            <p:nvPr/>
          </p:nvSpPr>
          <p:spPr>
            <a:xfrm>
              <a:off x="9055643" y="1941640"/>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7" name="文本框 3"/>
            <p:cNvSpPr txBox="1">
              <a:spLocks noChangeArrowheads="1"/>
            </p:cNvSpPr>
            <p:nvPr/>
          </p:nvSpPr>
          <p:spPr bwMode="auto">
            <a:xfrm>
              <a:off x="9689955" y="1823154"/>
              <a:ext cx="964367" cy="410369"/>
            </a:xfrm>
            <a:prstGeom prst="rect">
              <a:avLst/>
            </a:prstGeom>
            <a:noFill/>
          </p:spPr>
          <p:txBody>
            <a:bodyPr wrap="none" rtlCol="0">
              <a:spAutoFit/>
            </a:bodyPr>
            <a:lstStyle>
              <a:defPPr>
                <a:defRPr lang="zh-CN"/>
              </a:defPPr>
              <a:lvl1pPr>
                <a:defRPr sz="3200">
                  <a:gradFill flip="none" rotWithShape="1">
                    <a:gsLst>
                      <a:gs pos="0">
                        <a:schemeClr val="accent2"/>
                      </a:gs>
                      <a:gs pos="34000">
                        <a:schemeClr val="accent1"/>
                      </a:gs>
                      <a:gs pos="68000">
                        <a:schemeClr val="accent3"/>
                      </a:gs>
                      <a:gs pos="100000">
                        <a:schemeClr val="accent4"/>
                      </a:gs>
                    </a:gsLst>
                    <a:lin ang="0" scaled="1"/>
                    <a:tileRect/>
                  </a:gradFill>
                </a:defRPr>
              </a:lvl1pPr>
            </a:lstStyle>
            <a:p>
              <a:r>
                <a:rPr lang="zh-CN" altLang="en-US" sz="1400" dirty="0">
                  <a:solidFill>
                    <a:schemeClr val="bg1"/>
                  </a:solidFill>
                  <a:latin typeface="微软雅黑" panose="020B0503020204020204" charset="-122"/>
                  <a:ea typeface="微软雅黑" panose="020B0503020204020204" charset="-122"/>
                </a:rPr>
                <a:t>运动会</a:t>
              </a:r>
            </a:p>
          </p:txBody>
        </p:sp>
      </p:grpSp>
      <p:grpSp>
        <p:nvGrpSpPr>
          <p:cNvPr id="58" name="组合 57"/>
          <p:cNvGrpSpPr/>
          <p:nvPr/>
        </p:nvGrpSpPr>
        <p:grpSpPr>
          <a:xfrm>
            <a:off x="4612750" y="2875061"/>
            <a:ext cx="1904430" cy="307777"/>
            <a:chOff x="6150333" y="3973112"/>
            <a:chExt cx="2539240" cy="410369"/>
          </a:xfrm>
        </p:grpSpPr>
        <p:sp>
          <p:nvSpPr>
            <p:cNvPr id="49" name="圆角矩形 48"/>
            <p:cNvSpPr/>
            <p:nvPr/>
          </p:nvSpPr>
          <p:spPr>
            <a:xfrm flipH="1">
              <a:off x="6150333" y="3994555"/>
              <a:ext cx="2539240" cy="326446"/>
            </a:xfrm>
            <a:prstGeom prst="roundRect">
              <a:avLst/>
            </a:prstGeom>
            <a:gradFill>
              <a:gsLst>
                <a:gs pos="100000">
                  <a:schemeClr val="accent4"/>
                </a:gs>
                <a:gs pos="0">
                  <a:schemeClr val="accent4">
                    <a:lumMod val="75000"/>
                  </a:schemeClr>
                </a:gs>
              </a:gsLst>
              <a:lin ang="5400000" scaled="1"/>
            </a:gradFill>
            <a:ln w="28575" cap="flat">
              <a:gradFill>
                <a:gsLst>
                  <a:gs pos="0">
                    <a:schemeClr val="accent4"/>
                  </a:gs>
                  <a:gs pos="100000">
                    <a:schemeClr val="accent4">
                      <a:lumMod val="75000"/>
                    </a:schemeClr>
                  </a:gs>
                </a:gsLst>
                <a:lin ang="5400000" scaled="1"/>
              </a:gradFill>
              <a:prstDash val="solid"/>
              <a:miter lim="800000"/>
            </a:ln>
            <a:effectLst>
              <a:outerShdw blurRad="228600" dist="101600" dir="5400000" algn="t" rotWithShape="0">
                <a:schemeClr val="tx1">
                  <a:lumMod val="85000"/>
                  <a:lumOff val="15000"/>
                  <a:alpha val="28000"/>
                </a:scheme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charset="-122"/>
                <a:ea typeface="微软雅黑" panose="020B0503020204020204" charset="-122"/>
              </a:endParaRPr>
            </a:p>
          </p:txBody>
        </p:sp>
        <p:sp>
          <p:nvSpPr>
            <p:cNvPr id="50" name="任意多边形 49"/>
            <p:cNvSpPr/>
            <p:nvPr/>
          </p:nvSpPr>
          <p:spPr>
            <a:xfrm flipH="1">
              <a:off x="8459530" y="4091598"/>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1" name="任意多边形 50"/>
            <p:cNvSpPr/>
            <p:nvPr/>
          </p:nvSpPr>
          <p:spPr>
            <a:xfrm flipH="1">
              <a:off x="8398525" y="4091598"/>
              <a:ext cx="61005" cy="132360"/>
            </a:xfrm>
            <a:custGeom>
              <a:avLst/>
              <a:gdLst>
                <a:gd name="connsiteX0" fmla="*/ 403860 w 403860"/>
                <a:gd name="connsiteY0" fmla="*/ 0 h 807720"/>
                <a:gd name="connsiteX1" fmla="*/ 0 w 403860"/>
                <a:gd name="connsiteY1" fmla="*/ 403860 h 807720"/>
                <a:gd name="connsiteX2" fmla="*/ 403860 w 403860"/>
                <a:gd name="connsiteY2" fmla="*/ 807720 h 807720"/>
              </a:gdLst>
              <a:ahLst/>
              <a:cxnLst>
                <a:cxn ang="0">
                  <a:pos x="connsiteX0" y="connsiteY0"/>
                </a:cxn>
                <a:cxn ang="0">
                  <a:pos x="connsiteX1" y="connsiteY1"/>
                </a:cxn>
                <a:cxn ang="0">
                  <a:pos x="connsiteX2" y="connsiteY2"/>
                </a:cxn>
              </a:cxnLst>
              <a:rect l="l" t="t" r="r" b="b"/>
              <a:pathLst>
                <a:path w="403860" h="807720">
                  <a:moveTo>
                    <a:pt x="403860" y="0"/>
                  </a:moveTo>
                  <a:lnTo>
                    <a:pt x="0" y="403860"/>
                  </a:lnTo>
                  <a:lnTo>
                    <a:pt x="403860" y="80772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3" name="文本框 3"/>
            <p:cNvSpPr txBox="1">
              <a:spLocks noChangeArrowheads="1"/>
            </p:cNvSpPr>
            <p:nvPr/>
          </p:nvSpPr>
          <p:spPr bwMode="auto">
            <a:xfrm flipH="1">
              <a:off x="6717222" y="3973112"/>
              <a:ext cx="1203748" cy="410369"/>
            </a:xfrm>
            <a:prstGeom prst="rect">
              <a:avLst/>
            </a:prstGeom>
            <a:noFill/>
          </p:spPr>
          <p:txBody>
            <a:bodyPr wrap="none" rtlCol="0">
              <a:spAutoFit/>
            </a:bodyPr>
            <a:lstStyle>
              <a:defPPr>
                <a:defRPr lang="zh-CN"/>
              </a:defPPr>
              <a:lvl1pPr>
                <a:defRPr sz="3200">
                  <a:gradFill flip="none" rotWithShape="1">
                    <a:gsLst>
                      <a:gs pos="0">
                        <a:schemeClr val="accent2"/>
                      </a:gs>
                      <a:gs pos="34000">
                        <a:schemeClr val="accent1"/>
                      </a:gs>
                      <a:gs pos="68000">
                        <a:schemeClr val="accent3"/>
                      </a:gs>
                      <a:gs pos="100000">
                        <a:schemeClr val="accent4"/>
                      </a:gs>
                    </a:gsLst>
                    <a:lin ang="0" scaled="1"/>
                    <a:tileRect/>
                  </a:gradFill>
                </a:defRPr>
              </a:lvl1pPr>
            </a:lstStyle>
            <a:p>
              <a:r>
                <a:rPr lang="zh-CN" altLang="en-US" sz="1400" dirty="0">
                  <a:solidFill>
                    <a:schemeClr val="bg1"/>
                  </a:solidFill>
                  <a:latin typeface="微软雅黑" panose="020B0503020204020204" charset="-122"/>
                  <a:ea typeface="微软雅黑" panose="020B0503020204020204" charset="-122"/>
                </a:rPr>
                <a:t>棋牌比赛</a:t>
              </a: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p:tgtEl>
                                          <p:spTgt spid="60"/>
                                        </p:tgtEl>
                                        <p:attrNameLst>
                                          <p:attrName>ppt_x</p:attrName>
                                        </p:attrNameLst>
                                      </p:cBhvr>
                                      <p:tavLst>
                                        <p:tav tm="0">
                                          <p:val>
                                            <p:strVal val="#ppt_x+#ppt_w*1.125000"/>
                                          </p:val>
                                        </p:tav>
                                        <p:tav tm="100000">
                                          <p:val>
                                            <p:strVal val="#ppt_x"/>
                                          </p:val>
                                        </p:tav>
                                      </p:tavLst>
                                    </p:anim>
                                    <p:animEffect transition="in" filter="wipe(left)">
                                      <p:cBhvr>
                                        <p:cTn id="14" dur="500"/>
                                        <p:tgtEl>
                                          <p:spTgt spid="60"/>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par>
                          <p:cTn id="25" fill="hold">
                            <p:stCondLst>
                              <p:cond delay="2000"/>
                            </p:stCondLst>
                            <p:childTnLst>
                              <p:par>
                                <p:cTn id="26" presetID="12" presetClass="entr" presetSubtype="2"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500"/>
                                        <p:tgtEl>
                                          <p:spTgt spid="59"/>
                                        </p:tgtEl>
                                        <p:attrNameLst>
                                          <p:attrName>ppt_x</p:attrName>
                                        </p:attrNameLst>
                                      </p:cBhvr>
                                      <p:tavLst>
                                        <p:tav tm="0">
                                          <p:val>
                                            <p:strVal val="#ppt_x+#ppt_w*1.125000"/>
                                          </p:val>
                                        </p:tav>
                                        <p:tav tm="100000">
                                          <p:val>
                                            <p:strVal val="#ppt_x"/>
                                          </p:val>
                                        </p:tav>
                                      </p:tavLst>
                                    </p:anim>
                                    <p:animEffect transition="in" filter="wipe(left)">
                                      <p:cBhvr>
                                        <p:cTn id="29" dur="500"/>
                                        <p:tgtEl>
                                          <p:spTgt spid="59"/>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3500"/>
                            </p:stCondLst>
                            <p:childTnLst>
                              <p:par>
                                <p:cTn id="41" presetID="1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p:tgtEl>
                                          <p:spTgt spid="57"/>
                                        </p:tgtEl>
                                        <p:attrNameLst>
                                          <p:attrName>ppt_x</p:attrName>
                                        </p:attrNameLst>
                                      </p:cBhvr>
                                      <p:tavLst>
                                        <p:tav tm="0">
                                          <p:val>
                                            <p:strVal val="#ppt_x-#ppt_w*1.125000"/>
                                          </p:val>
                                        </p:tav>
                                        <p:tav tm="100000">
                                          <p:val>
                                            <p:strVal val="#ppt_x"/>
                                          </p:val>
                                        </p:tav>
                                      </p:tavLst>
                                    </p:anim>
                                    <p:animEffect transition="in" filter="wipe(right)">
                                      <p:cBhvr>
                                        <p:cTn id="44" dur="500"/>
                                        <p:tgtEl>
                                          <p:spTgt spid="57"/>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par>
                          <p:cTn id="55" fill="hold">
                            <p:stCondLst>
                              <p:cond delay="5000"/>
                            </p:stCondLst>
                            <p:childTnLst>
                              <p:par>
                                <p:cTn id="56" presetID="12" presetClass="entr" presetSubtype="8"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ppt_x</p:attrName>
                                        </p:attrNameLst>
                                      </p:cBhvr>
                                      <p:tavLst>
                                        <p:tav tm="0">
                                          <p:val>
                                            <p:strVal val="#ppt_x-#ppt_w*1.125000"/>
                                          </p:val>
                                        </p:tav>
                                        <p:tav tm="100000">
                                          <p:val>
                                            <p:strVal val="#ppt_x"/>
                                          </p:val>
                                        </p:tav>
                                      </p:tavLst>
                                    </p:anim>
                                    <p:animEffect transition="in" filter="wipe(right)">
                                      <p:cBhvr>
                                        <p:cTn id="59" dur="500"/>
                                        <p:tgtEl>
                                          <p:spTgt spid="58"/>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2"/>
            <a:ext cx="2677656" cy="577081"/>
          </a:xfrm>
          <a:prstGeom prst="rect">
            <a:avLst/>
          </a:prstGeom>
        </p:spPr>
        <p:txBody>
          <a:bodyPr wrap="none" lIns="68580" tIns="34290" rIns="68580" bIns="34290">
            <a:spAutoFit/>
          </a:bodyPr>
          <a:lstStyle/>
          <a:p>
            <a:r>
              <a:rPr lang="zh-CN" altLang="en-US" sz="3300" b="1" dirty="0">
                <a:solidFill>
                  <a:schemeClr val="accent1"/>
                </a:solidFill>
                <a:latin typeface="微软雅黑" panose="020B0503020204020204" charset="-122"/>
                <a:ea typeface="微软雅黑" panose="020B0503020204020204" charset="-122"/>
              </a:rPr>
              <a:t>工作完成情况</a:t>
            </a:r>
          </a:p>
        </p:txBody>
      </p:sp>
      <p:sp>
        <p:nvSpPr>
          <p:cNvPr id="18" name="矩形 17"/>
          <p:cNvSpPr/>
          <p:nvPr/>
        </p:nvSpPr>
        <p:spPr>
          <a:xfrm>
            <a:off x="3735758" y="2602327"/>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a:solidFill>
                  <a:schemeClr val="tx1">
                    <a:lumMod val="65000"/>
                    <a:lumOff val="35000"/>
                  </a:schemeClr>
                </a:solidFill>
                <a:latin typeface="微软雅黑" panose="020B0503020204020204" charset="-122"/>
                <a:ea typeface="微软雅黑" panose="020B0503020204020204" charset="-122"/>
              </a:rPr>
              <a:t>年度计划完成</a:t>
            </a:r>
          </a:p>
        </p:txBody>
      </p:sp>
      <p:sp>
        <p:nvSpPr>
          <p:cNvPr id="19" name="矩形 18"/>
          <p:cNvSpPr/>
          <p:nvPr/>
        </p:nvSpPr>
        <p:spPr>
          <a:xfrm>
            <a:off x="5470863" y="2586272"/>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工作完成情况</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1791516"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季度业绩销售汇总</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1" name="矩形 20"/>
          <p:cNvSpPr/>
          <p:nvPr/>
        </p:nvSpPr>
        <p:spPr>
          <a:xfrm>
            <a:off x="5470863" y="2899847"/>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销售指标达成</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2" name="组合 1"/>
          <p:cNvGrpSpPr/>
          <p:nvPr/>
        </p:nvGrpSpPr>
        <p:grpSpPr>
          <a:xfrm>
            <a:off x="1839138" y="1629843"/>
            <a:ext cx="1837257" cy="1837257"/>
            <a:chOff x="2452184" y="2173124"/>
            <a:chExt cx="2449676" cy="2449676"/>
          </a:xfrm>
        </p:grpSpPr>
        <p:grpSp>
          <p:nvGrpSpPr>
            <p:cNvPr id="7" name="组合 6"/>
            <p:cNvGrpSpPr/>
            <p:nvPr/>
          </p:nvGrpSpPr>
          <p:grpSpPr>
            <a:xfrm>
              <a:off x="2452184" y="2173124"/>
              <a:ext cx="2449676" cy="244967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椭圆 8"/>
            <p:cNvSpPr/>
            <p:nvPr/>
          </p:nvSpPr>
          <p:spPr>
            <a:xfrm>
              <a:off x="2938198"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charset="-122"/>
                <a:ea typeface="微软雅黑" panose="020B0503020204020204" charset="-122"/>
              </a:endParaRPr>
            </a:p>
          </p:txBody>
        </p:sp>
        <p:grpSp>
          <p:nvGrpSpPr>
            <p:cNvPr id="16" name="组合 15"/>
            <p:cNvGrpSpPr/>
            <p:nvPr/>
          </p:nvGrpSpPr>
          <p:grpSpPr>
            <a:xfrm>
              <a:off x="3243396" y="2960706"/>
              <a:ext cx="860738" cy="874510"/>
              <a:chOff x="3619500" y="2434166"/>
              <a:chExt cx="590102" cy="599547"/>
            </a:xfrm>
            <a:solidFill>
              <a:schemeClr val="bg1"/>
            </a:solidFill>
          </p:grpSpPr>
          <p:sp>
            <p:nvSpPr>
              <p:cNvPr id="17" name="KSO_Shape"/>
              <p:cNvSpPr/>
              <p:nvPr/>
            </p:nvSpPr>
            <p:spPr>
              <a:xfrm>
                <a:off x="3619500" y="2476500"/>
                <a:ext cx="557213" cy="55721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panose="020B0503020204020204" charset="-122"/>
                  <a:ea typeface="微软雅黑" panose="020B0503020204020204" charset="-122"/>
                </a:endParaRPr>
              </a:p>
            </p:txBody>
          </p:sp>
          <p:sp>
            <p:nvSpPr>
              <p:cNvPr id="22" name="KSO_Shape"/>
              <p:cNvSpPr/>
              <p:nvPr/>
            </p:nvSpPr>
            <p:spPr>
              <a:xfrm rot="17344659">
                <a:off x="3652389" y="2434166"/>
                <a:ext cx="557213" cy="557213"/>
              </a:xfrm>
              <a:prstGeom prst="pie">
                <a:avLst>
                  <a:gd name="adj1" fmla="val 20720386"/>
                  <a:gd name="adj2" fmla="val 40651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panose="020B0503020204020204" charset="-122"/>
                  <a:ea typeface="微软雅黑" panose="020B0503020204020204" charset="-122"/>
                </a:endParaRPr>
              </a:p>
            </p:txBody>
          </p:sp>
        </p:grpSp>
      </p:grpSp>
      <p:sp>
        <p:nvSpPr>
          <p:cNvPr id="25" name="矩形 24"/>
          <p:cNvSpPr/>
          <p:nvPr/>
        </p:nvSpPr>
        <p:spPr>
          <a:xfrm>
            <a:off x="3735758" y="3221282"/>
            <a:ext cx="161198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与上一年度比较</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6" name="矩形 25"/>
          <p:cNvSpPr/>
          <p:nvPr/>
        </p:nvSpPr>
        <p:spPr>
          <a:xfrm>
            <a:off x="5470863" y="3205226"/>
            <a:ext cx="161198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近几年数据对比</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3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7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par>
                                <p:cTn id="35" presetID="50" presetClass="entr" presetSubtype="0" decel="100000" fill="hold" grpId="0" nodeType="withEffect">
                                  <p:stCondLst>
                                    <p:cond delay="105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3"/>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par>
                                <p:cTn id="40" presetID="50" presetClass="entr" presetSubtype="0" decel="100000" fill="hold" grpId="0" nodeType="withEffect">
                                  <p:stCondLst>
                                    <p:cond delay="750"/>
                                  </p:stCondLst>
                                  <p:childTnLst>
                                    <p:set>
                                      <p:cBhvr>
                                        <p:cTn id="41" dur="1" fill="hold">
                                          <p:stCondLst>
                                            <p:cond delay="0"/>
                                          </p:stCondLst>
                                        </p:cTn>
                                        <p:tgtEl>
                                          <p:spTgt spid="25"/>
                                        </p:tgtEl>
                                        <p:attrNameLst>
                                          <p:attrName>style.visibility</p:attrName>
                                        </p:attrNameLst>
                                      </p:cBhvr>
                                      <p:to>
                                        <p:strVal val="visible"/>
                                      </p:to>
                                    </p:set>
                                    <p:anim calcmode="lin" valueType="num">
                                      <p:cBhvr>
                                        <p:cTn id="42" dur="1000" fill="hold"/>
                                        <p:tgtEl>
                                          <p:spTgt spid="25"/>
                                        </p:tgtEl>
                                        <p:attrNameLst>
                                          <p:attrName>ppt_w</p:attrName>
                                        </p:attrNameLst>
                                      </p:cBhvr>
                                      <p:tavLst>
                                        <p:tav tm="0">
                                          <p:val>
                                            <p:strVal val="#ppt_w+.3"/>
                                          </p:val>
                                        </p:tav>
                                        <p:tav tm="100000">
                                          <p:val>
                                            <p:strVal val="#ppt_w"/>
                                          </p:val>
                                        </p:tav>
                                      </p:tavLst>
                                    </p:anim>
                                    <p:anim calcmode="lin" valueType="num">
                                      <p:cBhvr>
                                        <p:cTn id="43" dur="1000" fill="hold"/>
                                        <p:tgtEl>
                                          <p:spTgt spid="25"/>
                                        </p:tgtEl>
                                        <p:attrNameLst>
                                          <p:attrName>ppt_h</p:attrName>
                                        </p:attrNameLst>
                                      </p:cBhvr>
                                      <p:tavLst>
                                        <p:tav tm="0">
                                          <p:val>
                                            <p:strVal val="#ppt_h"/>
                                          </p:val>
                                        </p:tav>
                                        <p:tav tm="100000">
                                          <p:val>
                                            <p:strVal val="#ppt_h"/>
                                          </p:val>
                                        </p:tav>
                                      </p:tavLst>
                                    </p:anim>
                                    <p:animEffect transition="in" filter="fade">
                                      <p:cBhvr>
                                        <p:cTn id="44" dur="1000"/>
                                        <p:tgtEl>
                                          <p:spTgt spid="25"/>
                                        </p:tgtEl>
                                      </p:cBhvr>
                                    </p:animEffect>
                                  </p:childTnLst>
                                </p:cTn>
                              </p:par>
                              <p:par>
                                <p:cTn id="45" presetID="50" presetClass="entr" presetSubtype="0" decel="100000" fill="hold" grpId="0" nodeType="withEffect">
                                  <p:stCondLst>
                                    <p:cond delay="1050"/>
                                  </p:stCondLst>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strVal val="#ppt_w+.3"/>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Effect transition="in" filter="fade">
                                      <p:cBhvr>
                                        <p:cTn id="4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21"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2034378" y="1763250"/>
            <a:ext cx="1781734" cy="1782198"/>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grpSp>
        <p:nvGrpSpPr>
          <p:cNvPr id="36" name="组合 35"/>
          <p:cNvGrpSpPr/>
          <p:nvPr/>
        </p:nvGrpSpPr>
        <p:grpSpPr>
          <a:xfrm>
            <a:off x="2507669" y="1979274"/>
            <a:ext cx="796344" cy="769284"/>
            <a:chOff x="5512720" y="2152017"/>
            <a:chExt cx="583915" cy="496874"/>
          </a:xfrm>
        </p:grpSpPr>
        <p:sp>
          <p:nvSpPr>
            <p:cNvPr id="37"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900"/>
            </a:p>
          </p:txBody>
        </p:sp>
        <p:sp>
          <p:nvSpPr>
            <p:cNvPr id="38"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900"/>
            </a:p>
          </p:txBody>
        </p:sp>
      </p:grpSp>
      <p:sp>
        <p:nvSpPr>
          <p:cNvPr id="39" name="标题 4"/>
          <p:cNvSpPr txBox="1"/>
          <p:nvPr/>
        </p:nvSpPr>
        <p:spPr>
          <a:xfrm>
            <a:off x="2466313" y="2830623"/>
            <a:ext cx="971855" cy="60235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100" b="1" dirty="0">
                <a:solidFill>
                  <a:schemeClr val="bg1"/>
                </a:solidFill>
                <a:latin typeface="微软雅黑" panose="020B0503020204020204" charset="-122"/>
                <a:ea typeface="微软雅黑" panose="020B0503020204020204" charset="-122"/>
              </a:rPr>
              <a:t>目   录</a:t>
            </a:r>
            <a:endParaRPr lang="en-US" altLang="zh-CN" sz="2100" b="1" dirty="0">
              <a:solidFill>
                <a:schemeClr val="bg1"/>
              </a:solidFill>
              <a:latin typeface="微软雅黑" panose="020B0503020204020204" charset="-122"/>
              <a:ea typeface="微软雅黑" panose="020B0503020204020204" charset="-122"/>
            </a:endParaRPr>
          </a:p>
          <a:p>
            <a:pPr algn="l"/>
            <a:r>
              <a:rPr lang="en-US" altLang="zh-CN" sz="1000" b="1" dirty="0">
                <a:solidFill>
                  <a:schemeClr val="bg1"/>
                </a:solidFill>
                <a:latin typeface="微软雅黑" panose="020B0503020204020204" charset="-122"/>
                <a:ea typeface="微软雅黑" panose="020B0503020204020204" charset="-122"/>
              </a:rPr>
              <a:t>CONTENTS</a:t>
            </a:r>
            <a:endParaRPr lang="zh-CN" altLang="en-US" sz="800" b="1" dirty="0">
              <a:solidFill>
                <a:schemeClr val="bg1"/>
              </a:solidFill>
              <a:latin typeface="微软雅黑" panose="020B0503020204020204" charset="-122"/>
              <a:ea typeface="微软雅黑" panose="020B0503020204020204" charset="-122"/>
            </a:endParaRPr>
          </a:p>
          <a:p>
            <a:pPr algn="l"/>
            <a:endParaRPr lang="en-US" altLang="zh-CN" sz="1000" b="1" dirty="0">
              <a:solidFill>
                <a:schemeClr val="bg1"/>
              </a:solidFill>
              <a:latin typeface="微软雅黑" panose="020B0503020204020204" charset="-122"/>
              <a:ea typeface="微软雅黑" panose="020B0503020204020204" charset="-122"/>
            </a:endParaRPr>
          </a:p>
        </p:txBody>
      </p:sp>
      <p:sp>
        <p:nvSpPr>
          <p:cNvPr id="40" name="椭圆 39"/>
          <p:cNvSpPr/>
          <p:nvPr/>
        </p:nvSpPr>
        <p:spPr>
          <a:xfrm>
            <a:off x="2142362" y="1862121"/>
            <a:ext cx="1574906" cy="1575316"/>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1" name="圆角矩形 40"/>
          <p:cNvSpPr/>
          <p:nvPr/>
        </p:nvSpPr>
        <p:spPr>
          <a:xfrm>
            <a:off x="4248047" y="1366968"/>
            <a:ext cx="2915565" cy="360517"/>
          </a:xfrm>
          <a:prstGeom prst="roundRect">
            <a:avLst>
              <a:gd name="adj" fmla="val 50000"/>
            </a:avLst>
          </a:prstGeom>
          <a:gradFill>
            <a:gsLst>
              <a:gs pos="0">
                <a:schemeClr val="accent3">
                  <a:lumMod val="75000"/>
                </a:schemeClr>
              </a:gs>
              <a:gs pos="100000">
                <a:schemeClr val="accent3"/>
              </a:gs>
            </a:gsLst>
            <a:lin ang="5400000" scaled="0"/>
          </a:gradFill>
          <a:ln>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2" name="椭圆 41"/>
          <p:cNvSpPr/>
          <p:nvPr/>
        </p:nvSpPr>
        <p:spPr>
          <a:xfrm>
            <a:off x="4032079" y="1331202"/>
            <a:ext cx="431936" cy="432048"/>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3" name="标题 4"/>
          <p:cNvSpPr txBox="1"/>
          <p:nvPr/>
        </p:nvSpPr>
        <p:spPr>
          <a:xfrm>
            <a:off x="4032079" y="1466830"/>
            <a:ext cx="431936" cy="37335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100" b="1" dirty="0">
                <a:solidFill>
                  <a:schemeClr val="bg1"/>
                </a:solidFill>
                <a:latin typeface="微软雅黑" panose="020B0503020204020204" charset="-122"/>
                <a:ea typeface="微软雅黑" panose="020B0503020204020204" charset="-122"/>
              </a:rPr>
              <a:t>1</a:t>
            </a:r>
            <a:endParaRPr lang="zh-CN" altLang="en-US" sz="800" b="1" dirty="0">
              <a:solidFill>
                <a:schemeClr val="bg1"/>
              </a:solidFill>
              <a:latin typeface="微软雅黑" panose="020B0503020204020204" charset="-122"/>
              <a:ea typeface="微软雅黑" panose="020B0503020204020204" charset="-122"/>
            </a:endParaRPr>
          </a:p>
          <a:p>
            <a:endParaRPr lang="en-US" altLang="zh-CN" sz="1000" b="1" dirty="0">
              <a:solidFill>
                <a:schemeClr val="bg1"/>
              </a:solidFill>
              <a:latin typeface="微软雅黑" panose="020B0503020204020204" charset="-122"/>
              <a:ea typeface="微软雅黑" panose="020B0503020204020204" charset="-122"/>
            </a:endParaRPr>
          </a:p>
        </p:txBody>
      </p:sp>
      <p:sp>
        <p:nvSpPr>
          <p:cNvPr id="44" name="标题 4"/>
          <p:cNvSpPr txBox="1"/>
          <p:nvPr/>
        </p:nvSpPr>
        <p:spPr>
          <a:xfrm>
            <a:off x="4510845" y="1360169"/>
            <a:ext cx="2699597"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charset="-122"/>
                <a:ea typeface="微软雅黑" panose="020B0503020204020204" charset="-122"/>
              </a:rPr>
              <a:t>   </a:t>
            </a:r>
            <a:r>
              <a:rPr lang="en-US" altLang="zh-CN" sz="1800" b="1" dirty="0" err="1" smtClean="0">
                <a:solidFill>
                  <a:schemeClr val="bg1"/>
                </a:solidFill>
                <a:latin typeface="微软雅黑" panose="020B0503020204020204" charset="-122"/>
                <a:ea typeface="微软雅黑" panose="020B0503020204020204" charset="-122"/>
              </a:rPr>
              <a:t>Netty</a:t>
            </a:r>
            <a:r>
              <a:rPr lang="zh-CN" altLang="en-US" sz="1800" b="1" dirty="0" smtClean="0">
                <a:solidFill>
                  <a:schemeClr val="bg1"/>
                </a:solidFill>
                <a:latin typeface="微软雅黑" panose="020B0503020204020204" charset="-122"/>
                <a:ea typeface="微软雅黑" panose="020B0503020204020204" charset="-122"/>
              </a:rPr>
              <a:t>优点</a:t>
            </a:r>
            <a:endParaRPr lang="en-US" altLang="zh-CN" sz="900" b="1" dirty="0">
              <a:solidFill>
                <a:schemeClr val="bg1"/>
              </a:solidFill>
              <a:latin typeface="微软雅黑" panose="020B0503020204020204" charset="-122"/>
              <a:ea typeface="微软雅黑" panose="020B0503020204020204" charset="-122"/>
            </a:endParaRPr>
          </a:p>
        </p:txBody>
      </p:sp>
      <p:sp>
        <p:nvSpPr>
          <p:cNvPr id="45" name="右箭头 44"/>
          <p:cNvSpPr/>
          <p:nvPr/>
        </p:nvSpPr>
        <p:spPr>
          <a:xfrm>
            <a:off x="6785668" y="1466830"/>
            <a:ext cx="215968" cy="14179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6" name="圆角矩形 45"/>
          <p:cNvSpPr/>
          <p:nvPr/>
        </p:nvSpPr>
        <p:spPr>
          <a:xfrm>
            <a:off x="4410023" y="1898879"/>
            <a:ext cx="2915565" cy="360517"/>
          </a:xfrm>
          <a:prstGeom prst="roundRect">
            <a:avLst>
              <a:gd name="adj" fmla="val 50000"/>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7" name="椭圆 46"/>
          <p:cNvSpPr/>
          <p:nvPr/>
        </p:nvSpPr>
        <p:spPr>
          <a:xfrm>
            <a:off x="4194055" y="1863113"/>
            <a:ext cx="431936" cy="432048"/>
          </a:xfrm>
          <a:prstGeom prst="ellipse">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48" name="标题 4"/>
          <p:cNvSpPr txBox="1"/>
          <p:nvPr/>
        </p:nvSpPr>
        <p:spPr>
          <a:xfrm>
            <a:off x="4194055" y="1998740"/>
            <a:ext cx="431936" cy="37335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100" b="1" dirty="0">
                <a:solidFill>
                  <a:schemeClr val="bg1"/>
                </a:solidFill>
                <a:latin typeface="微软雅黑" panose="020B0503020204020204" charset="-122"/>
                <a:ea typeface="微软雅黑" panose="020B0503020204020204" charset="-122"/>
              </a:rPr>
              <a:t>2</a:t>
            </a:r>
            <a:endParaRPr lang="zh-CN" altLang="en-US" sz="800" b="1" dirty="0">
              <a:solidFill>
                <a:schemeClr val="bg1"/>
              </a:solidFill>
              <a:latin typeface="微软雅黑" panose="020B0503020204020204" charset="-122"/>
              <a:ea typeface="微软雅黑" panose="020B0503020204020204" charset="-122"/>
            </a:endParaRPr>
          </a:p>
          <a:p>
            <a:endParaRPr lang="en-US" altLang="zh-CN" sz="1000" b="1" dirty="0">
              <a:solidFill>
                <a:schemeClr val="bg1"/>
              </a:solidFill>
              <a:latin typeface="微软雅黑" panose="020B0503020204020204" charset="-122"/>
              <a:ea typeface="微软雅黑" panose="020B0503020204020204" charset="-122"/>
            </a:endParaRPr>
          </a:p>
        </p:txBody>
      </p:sp>
      <p:sp>
        <p:nvSpPr>
          <p:cNvPr id="49" name="标题 4"/>
          <p:cNvSpPr txBox="1"/>
          <p:nvPr/>
        </p:nvSpPr>
        <p:spPr>
          <a:xfrm>
            <a:off x="4679983" y="1892079"/>
            <a:ext cx="2699597"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charset="-122"/>
                <a:ea typeface="微软雅黑" panose="020B0503020204020204" charset="-122"/>
              </a:rPr>
              <a:t>   </a:t>
            </a:r>
            <a:r>
              <a:rPr lang="en-US" altLang="zh-CN" sz="1800" b="1" dirty="0" smtClean="0">
                <a:solidFill>
                  <a:schemeClr val="bg1"/>
                </a:solidFill>
                <a:latin typeface="微软雅黑" panose="020B0503020204020204" charset="-122"/>
                <a:ea typeface="微软雅黑" panose="020B0503020204020204" charset="-122"/>
              </a:rPr>
              <a:t>I/O</a:t>
            </a:r>
            <a:r>
              <a:rPr lang="zh-CN" altLang="en-US" sz="1800" b="1" dirty="0" smtClean="0">
                <a:solidFill>
                  <a:schemeClr val="bg1"/>
                </a:solidFill>
                <a:latin typeface="微软雅黑" panose="020B0503020204020204" charset="-122"/>
                <a:ea typeface="微软雅黑" panose="020B0503020204020204" charset="-122"/>
              </a:rPr>
              <a:t>模型介绍</a:t>
            </a:r>
            <a:endParaRPr lang="en-US" altLang="zh-CN" sz="900" b="1" dirty="0">
              <a:solidFill>
                <a:schemeClr val="bg1"/>
              </a:solidFill>
              <a:latin typeface="微软雅黑" panose="020B0503020204020204" charset="-122"/>
              <a:ea typeface="微软雅黑" panose="020B0503020204020204" charset="-122"/>
            </a:endParaRPr>
          </a:p>
        </p:txBody>
      </p:sp>
      <p:sp>
        <p:nvSpPr>
          <p:cNvPr id="50" name="右箭头 49"/>
          <p:cNvSpPr/>
          <p:nvPr/>
        </p:nvSpPr>
        <p:spPr>
          <a:xfrm>
            <a:off x="6947644" y="1998740"/>
            <a:ext cx="215968" cy="14179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1" name="圆角矩形 50"/>
          <p:cNvSpPr/>
          <p:nvPr/>
        </p:nvSpPr>
        <p:spPr>
          <a:xfrm>
            <a:off x="4518007" y="2430789"/>
            <a:ext cx="2915565" cy="360517"/>
          </a:xfrm>
          <a:prstGeom prst="roundRect">
            <a:avLst>
              <a:gd name="adj" fmla="val 50000"/>
            </a:avLst>
          </a:prstGeom>
          <a:gradFill>
            <a:gsLst>
              <a:gs pos="0">
                <a:schemeClr val="accent5">
                  <a:lumMod val="75000"/>
                </a:schemeClr>
              </a:gs>
              <a:gs pos="100000">
                <a:schemeClr val="accent5"/>
              </a:gs>
            </a:gsLst>
            <a:lin ang="5400000" scaled="0"/>
          </a:gradFill>
          <a:ln>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2" name="椭圆 51"/>
          <p:cNvSpPr/>
          <p:nvPr/>
        </p:nvSpPr>
        <p:spPr>
          <a:xfrm>
            <a:off x="4302039" y="2395023"/>
            <a:ext cx="431936" cy="432048"/>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3" name="标题 4"/>
          <p:cNvSpPr txBox="1"/>
          <p:nvPr/>
        </p:nvSpPr>
        <p:spPr>
          <a:xfrm>
            <a:off x="4302039" y="2530651"/>
            <a:ext cx="431936" cy="37335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100" b="1" dirty="0">
                <a:solidFill>
                  <a:schemeClr val="bg1"/>
                </a:solidFill>
                <a:latin typeface="微软雅黑" panose="020B0503020204020204" charset="-122"/>
                <a:ea typeface="微软雅黑" panose="020B0503020204020204" charset="-122"/>
              </a:rPr>
              <a:t>3</a:t>
            </a:r>
            <a:endParaRPr lang="zh-CN" altLang="en-US" sz="800" b="1" dirty="0">
              <a:solidFill>
                <a:schemeClr val="bg1"/>
              </a:solidFill>
              <a:latin typeface="微软雅黑" panose="020B0503020204020204" charset="-122"/>
              <a:ea typeface="微软雅黑" panose="020B0503020204020204" charset="-122"/>
            </a:endParaRPr>
          </a:p>
          <a:p>
            <a:endParaRPr lang="en-US" altLang="zh-CN" sz="1000" b="1" dirty="0">
              <a:solidFill>
                <a:schemeClr val="bg1"/>
              </a:solidFill>
              <a:latin typeface="微软雅黑" panose="020B0503020204020204" charset="-122"/>
              <a:ea typeface="微软雅黑" panose="020B0503020204020204" charset="-122"/>
            </a:endParaRPr>
          </a:p>
        </p:txBody>
      </p:sp>
      <p:sp>
        <p:nvSpPr>
          <p:cNvPr id="54" name="标题 4"/>
          <p:cNvSpPr txBox="1"/>
          <p:nvPr/>
        </p:nvSpPr>
        <p:spPr>
          <a:xfrm>
            <a:off x="4787967" y="2423990"/>
            <a:ext cx="2699597"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charset="-122"/>
                <a:ea typeface="微软雅黑" panose="020B0503020204020204" charset="-122"/>
              </a:rPr>
              <a:t>   </a:t>
            </a:r>
            <a:r>
              <a:rPr lang="en-US" altLang="zh-CN" sz="1800" b="1" dirty="0" err="1" smtClean="0">
                <a:solidFill>
                  <a:schemeClr val="bg1"/>
                </a:solidFill>
                <a:latin typeface="微软雅黑" panose="020B0503020204020204" charset="-122"/>
                <a:ea typeface="微软雅黑" panose="020B0503020204020204" charset="-122"/>
              </a:rPr>
              <a:t>Netty</a:t>
            </a:r>
            <a:r>
              <a:rPr lang="zh-CN" altLang="en-US" sz="1800" b="1" dirty="0" smtClean="0">
                <a:solidFill>
                  <a:schemeClr val="bg1"/>
                </a:solidFill>
                <a:latin typeface="微软雅黑" panose="020B0503020204020204" charset="-122"/>
                <a:ea typeface="微软雅黑" panose="020B0503020204020204" charset="-122"/>
              </a:rPr>
              <a:t>的</a:t>
            </a:r>
            <a:r>
              <a:rPr lang="en-US" altLang="zh-CN" sz="1800" b="1" dirty="0" smtClean="0">
                <a:solidFill>
                  <a:schemeClr val="bg1"/>
                </a:solidFill>
                <a:latin typeface="微软雅黑" panose="020B0503020204020204" charset="-122"/>
                <a:ea typeface="微软雅黑" panose="020B0503020204020204" charset="-122"/>
              </a:rPr>
              <a:t>I/O</a:t>
            </a:r>
            <a:r>
              <a:rPr lang="zh-CN" altLang="en-US" sz="1800" b="1" dirty="0" smtClean="0">
                <a:solidFill>
                  <a:schemeClr val="bg1"/>
                </a:solidFill>
                <a:latin typeface="微软雅黑" panose="020B0503020204020204" charset="-122"/>
                <a:ea typeface="微软雅黑" panose="020B0503020204020204" charset="-122"/>
              </a:rPr>
              <a:t>模型</a:t>
            </a:r>
            <a:endParaRPr lang="en-US" altLang="zh-CN" sz="900" b="1" dirty="0">
              <a:solidFill>
                <a:schemeClr val="bg1"/>
              </a:solidFill>
              <a:latin typeface="微软雅黑" panose="020B0503020204020204" charset="-122"/>
              <a:ea typeface="微软雅黑" panose="020B0503020204020204" charset="-122"/>
            </a:endParaRPr>
          </a:p>
        </p:txBody>
      </p:sp>
      <p:sp>
        <p:nvSpPr>
          <p:cNvPr id="55" name="右箭头 54"/>
          <p:cNvSpPr/>
          <p:nvPr/>
        </p:nvSpPr>
        <p:spPr>
          <a:xfrm>
            <a:off x="7055628" y="2530651"/>
            <a:ext cx="215968" cy="14179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6" name="圆角矩形 55"/>
          <p:cNvSpPr/>
          <p:nvPr/>
        </p:nvSpPr>
        <p:spPr>
          <a:xfrm>
            <a:off x="4410023" y="2962700"/>
            <a:ext cx="2915565" cy="360517"/>
          </a:xfrm>
          <a:prstGeom prst="roundRect">
            <a:avLst>
              <a:gd name="adj" fmla="val 50000"/>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7" name="椭圆 56"/>
          <p:cNvSpPr/>
          <p:nvPr/>
        </p:nvSpPr>
        <p:spPr>
          <a:xfrm>
            <a:off x="4194055" y="2926934"/>
            <a:ext cx="431936" cy="432048"/>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58" name="标题 4"/>
          <p:cNvSpPr txBox="1"/>
          <p:nvPr/>
        </p:nvSpPr>
        <p:spPr>
          <a:xfrm>
            <a:off x="4194055" y="3062561"/>
            <a:ext cx="431936" cy="37335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100" b="1" dirty="0">
                <a:solidFill>
                  <a:schemeClr val="bg1"/>
                </a:solidFill>
                <a:latin typeface="微软雅黑" panose="020B0503020204020204" charset="-122"/>
                <a:ea typeface="微软雅黑" panose="020B0503020204020204" charset="-122"/>
              </a:rPr>
              <a:t>4</a:t>
            </a:r>
            <a:endParaRPr lang="zh-CN" altLang="en-US" sz="800" b="1" dirty="0">
              <a:solidFill>
                <a:schemeClr val="bg1"/>
              </a:solidFill>
              <a:latin typeface="微软雅黑" panose="020B0503020204020204" charset="-122"/>
              <a:ea typeface="微软雅黑" panose="020B0503020204020204" charset="-122"/>
            </a:endParaRPr>
          </a:p>
          <a:p>
            <a:endParaRPr lang="en-US" altLang="zh-CN" sz="1000" b="1" dirty="0">
              <a:solidFill>
                <a:schemeClr val="bg1"/>
              </a:solidFill>
              <a:latin typeface="微软雅黑" panose="020B0503020204020204" charset="-122"/>
              <a:ea typeface="微软雅黑" panose="020B0503020204020204" charset="-122"/>
            </a:endParaRPr>
          </a:p>
        </p:txBody>
      </p:sp>
      <p:sp>
        <p:nvSpPr>
          <p:cNvPr id="59" name="标题 4"/>
          <p:cNvSpPr txBox="1"/>
          <p:nvPr/>
        </p:nvSpPr>
        <p:spPr>
          <a:xfrm>
            <a:off x="4625991" y="2968104"/>
            <a:ext cx="2699597"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charset="-122"/>
                <a:ea typeface="微软雅黑" panose="020B0503020204020204" charset="-122"/>
              </a:rPr>
              <a:t>   </a:t>
            </a:r>
            <a:r>
              <a:rPr lang="en-US" altLang="zh-CN" sz="1800" b="1" dirty="0" err="1" smtClean="0">
                <a:solidFill>
                  <a:schemeClr val="bg1"/>
                </a:solidFill>
                <a:latin typeface="微软雅黑" panose="020B0503020204020204" charset="-122"/>
                <a:ea typeface="微软雅黑" panose="020B0503020204020204" charset="-122"/>
              </a:rPr>
              <a:t>Netty</a:t>
            </a:r>
            <a:r>
              <a:rPr lang="zh-CN" altLang="en-US" sz="1800" b="1" dirty="0" smtClean="0">
                <a:solidFill>
                  <a:schemeClr val="bg1"/>
                </a:solidFill>
                <a:latin typeface="微软雅黑" panose="020B0503020204020204" charset="-122"/>
                <a:ea typeface="微软雅黑" panose="020B0503020204020204" charset="-122"/>
              </a:rPr>
              <a:t>组件介绍</a:t>
            </a:r>
            <a:endParaRPr lang="en-US" altLang="zh-CN" sz="900" b="1" dirty="0">
              <a:solidFill>
                <a:schemeClr val="bg1"/>
              </a:solidFill>
              <a:latin typeface="微软雅黑" panose="020B0503020204020204" charset="-122"/>
              <a:ea typeface="微软雅黑" panose="020B0503020204020204" charset="-122"/>
            </a:endParaRPr>
          </a:p>
        </p:txBody>
      </p:sp>
      <p:sp>
        <p:nvSpPr>
          <p:cNvPr id="60" name="右箭头 59"/>
          <p:cNvSpPr/>
          <p:nvPr/>
        </p:nvSpPr>
        <p:spPr>
          <a:xfrm>
            <a:off x="6947644" y="3062561"/>
            <a:ext cx="215968" cy="14179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1" name="圆角矩形 60"/>
          <p:cNvSpPr/>
          <p:nvPr/>
        </p:nvSpPr>
        <p:spPr>
          <a:xfrm>
            <a:off x="4248047" y="3496131"/>
            <a:ext cx="2915565" cy="360517"/>
          </a:xfrm>
          <a:prstGeom prst="roundRect">
            <a:avLst>
              <a:gd name="adj" fmla="val 50000"/>
            </a:avLst>
          </a:prstGeom>
          <a:gradFill>
            <a:gsLst>
              <a:gs pos="0">
                <a:schemeClr val="accent4">
                  <a:lumMod val="75000"/>
                </a:schemeClr>
              </a:gs>
              <a:gs pos="100000">
                <a:schemeClr val="accent4"/>
              </a:gs>
            </a:gsLst>
            <a:lin ang="5400000" scaled="0"/>
          </a:gradFill>
          <a:ln>
            <a:gradFill>
              <a:gsLst>
                <a:gs pos="0">
                  <a:schemeClr val="accent4"/>
                </a:gs>
                <a:gs pos="100000">
                  <a:schemeClr val="accent4">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2" name="椭圆 61"/>
          <p:cNvSpPr/>
          <p:nvPr/>
        </p:nvSpPr>
        <p:spPr>
          <a:xfrm>
            <a:off x="4032079" y="3460364"/>
            <a:ext cx="431936" cy="432048"/>
          </a:xfrm>
          <a:prstGeom prst="ellipse">
            <a:avLst/>
          </a:prstGeom>
          <a:gradFill>
            <a:gsLst>
              <a:gs pos="0">
                <a:schemeClr val="accent4">
                  <a:lumMod val="75000"/>
                </a:schemeClr>
              </a:gs>
              <a:gs pos="100000">
                <a:schemeClr val="accent4"/>
              </a:gs>
            </a:gsLst>
            <a:lin ang="5400000" scaled="0"/>
          </a:gradFill>
          <a:ln w="25400">
            <a:gradFill>
              <a:gsLst>
                <a:gs pos="0">
                  <a:schemeClr val="accent4"/>
                </a:gs>
                <a:gs pos="100000">
                  <a:schemeClr val="accent4">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3" name="标题 4"/>
          <p:cNvSpPr txBox="1"/>
          <p:nvPr/>
        </p:nvSpPr>
        <p:spPr>
          <a:xfrm>
            <a:off x="4032079" y="3595992"/>
            <a:ext cx="431936" cy="37335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100" b="1" dirty="0">
                <a:solidFill>
                  <a:schemeClr val="bg1"/>
                </a:solidFill>
                <a:latin typeface="微软雅黑" panose="020B0503020204020204" charset="-122"/>
                <a:ea typeface="微软雅黑" panose="020B0503020204020204" charset="-122"/>
              </a:rPr>
              <a:t>5</a:t>
            </a:r>
            <a:endParaRPr lang="zh-CN" altLang="en-US" sz="800" b="1" dirty="0">
              <a:solidFill>
                <a:schemeClr val="bg1"/>
              </a:solidFill>
              <a:latin typeface="微软雅黑" panose="020B0503020204020204" charset="-122"/>
              <a:ea typeface="微软雅黑" panose="020B0503020204020204" charset="-122"/>
            </a:endParaRPr>
          </a:p>
          <a:p>
            <a:endParaRPr lang="en-US" altLang="zh-CN" sz="1000" b="1" dirty="0">
              <a:solidFill>
                <a:schemeClr val="bg1"/>
              </a:solidFill>
              <a:latin typeface="微软雅黑" panose="020B0503020204020204" charset="-122"/>
              <a:ea typeface="微软雅黑" panose="020B0503020204020204" charset="-122"/>
            </a:endParaRPr>
          </a:p>
        </p:txBody>
      </p:sp>
      <p:sp>
        <p:nvSpPr>
          <p:cNvPr id="64" name="标题 4"/>
          <p:cNvSpPr txBox="1"/>
          <p:nvPr/>
        </p:nvSpPr>
        <p:spPr>
          <a:xfrm>
            <a:off x="4518007" y="3501535"/>
            <a:ext cx="2699597" cy="355113"/>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a:solidFill>
                  <a:schemeClr val="bg1"/>
                </a:solidFill>
                <a:latin typeface="微软雅黑" panose="020B0503020204020204" charset="-122"/>
                <a:ea typeface="微软雅黑" panose="020B0503020204020204" charset="-122"/>
              </a:rPr>
              <a:t>   </a:t>
            </a:r>
            <a:r>
              <a:rPr lang="en-US" altLang="zh-CN" sz="1800" b="1" dirty="0" err="1" smtClean="0">
                <a:solidFill>
                  <a:schemeClr val="bg1"/>
                </a:solidFill>
                <a:latin typeface="微软雅黑" panose="020B0503020204020204" charset="-122"/>
                <a:ea typeface="微软雅黑" panose="020B0503020204020204" charset="-122"/>
              </a:rPr>
              <a:t>Netty</a:t>
            </a:r>
            <a:r>
              <a:rPr lang="zh-CN" altLang="en-US" sz="1800" b="1" dirty="0" smtClean="0">
                <a:solidFill>
                  <a:schemeClr val="bg1"/>
                </a:solidFill>
                <a:latin typeface="微软雅黑" panose="020B0503020204020204" charset="-122"/>
                <a:ea typeface="微软雅黑" panose="020B0503020204020204" charset="-122"/>
              </a:rPr>
              <a:t>基本使用</a:t>
            </a:r>
            <a:endParaRPr lang="en-US" altLang="zh-CN" sz="900" b="1" dirty="0">
              <a:solidFill>
                <a:schemeClr val="bg1"/>
              </a:solidFill>
              <a:latin typeface="微软雅黑" panose="020B0503020204020204" charset="-122"/>
              <a:ea typeface="微软雅黑" panose="020B0503020204020204" charset="-122"/>
            </a:endParaRPr>
          </a:p>
        </p:txBody>
      </p:sp>
      <p:sp>
        <p:nvSpPr>
          <p:cNvPr id="65" name="右箭头 64"/>
          <p:cNvSpPr/>
          <p:nvPr/>
        </p:nvSpPr>
        <p:spPr>
          <a:xfrm>
            <a:off x="6785668" y="3595992"/>
            <a:ext cx="215968" cy="14179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heel(1)">
                                      <p:cBhvr>
                                        <p:cTn id="12" dur="2000"/>
                                        <p:tgtEl>
                                          <p:spTgt spid="40"/>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childTnLst>
                          </p:cTn>
                        </p:par>
                        <p:par>
                          <p:cTn id="19" fill="hold">
                            <p:stCondLst>
                              <p:cond delay="3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9"/>
                                        </p:tgtEl>
                                        <p:attrNameLst>
                                          <p:attrName>ppt_y</p:attrName>
                                        </p:attrNameLst>
                                      </p:cBhvr>
                                      <p:tavLst>
                                        <p:tav tm="0">
                                          <p:val>
                                            <p:strVal val="#ppt_y"/>
                                          </p:val>
                                        </p:tav>
                                        <p:tav tm="100000">
                                          <p:val>
                                            <p:strVal val="#ppt_y"/>
                                          </p:val>
                                        </p:tav>
                                      </p:tavLst>
                                    </p:anim>
                                    <p:anim calcmode="lin" valueType="num">
                                      <p:cBhvr>
                                        <p:cTn id="24"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9"/>
                                        </p:tgtEl>
                                      </p:cBhvr>
                                    </p:animEffect>
                                  </p:childTnLst>
                                </p:cTn>
                              </p:par>
                              <p:par>
                                <p:cTn id="27" presetID="2" presetClass="entr" presetSubtype="8" fill="hold" grpId="0" nodeType="withEffect">
                                  <p:stCondLst>
                                    <p:cond delay="5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0-#ppt_w/2"/>
                                          </p:val>
                                        </p:tav>
                                        <p:tav tm="100000">
                                          <p:val>
                                            <p:strVal val="#ppt_x"/>
                                          </p:val>
                                        </p:tav>
                                      </p:tavLst>
                                    </p:anim>
                                    <p:anim calcmode="lin" valueType="num">
                                      <p:cBhvr additive="base">
                                        <p:cTn id="30" dur="500" fill="hold"/>
                                        <p:tgtEl>
                                          <p:spTgt spid="4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0-#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0-#ppt_w/2"/>
                                          </p:val>
                                        </p:tav>
                                        <p:tav tm="100000">
                                          <p:val>
                                            <p:strVal val="#ppt_x"/>
                                          </p:val>
                                        </p:tav>
                                      </p:tavLst>
                                    </p:anim>
                                    <p:anim calcmode="lin" valueType="num">
                                      <p:cBhvr additive="base">
                                        <p:cTn id="38" dur="5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500" fill="hold"/>
                                        <p:tgtEl>
                                          <p:spTgt spid="44"/>
                                        </p:tgtEl>
                                        <p:attrNameLst>
                                          <p:attrName>ppt_x</p:attrName>
                                        </p:attrNameLst>
                                      </p:cBhvr>
                                      <p:tavLst>
                                        <p:tav tm="0">
                                          <p:val>
                                            <p:strVal val="0-#ppt_w/2"/>
                                          </p:val>
                                        </p:tav>
                                        <p:tav tm="100000">
                                          <p:val>
                                            <p:strVal val="#ppt_x"/>
                                          </p:val>
                                        </p:tav>
                                      </p:tavLst>
                                    </p:anim>
                                    <p:anim calcmode="lin" valueType="num">
                                      <p:cBhvr additive="base">
                                        <p:cTn id="42" dur="500" fill="hold"/>
                                        <p:tgtEl>
                                          <p:spTgt spid="4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5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0-#ppt_w/2"/>
                                          </p:val>
                                        </p:tav>
                                        <p:tav tm="100000">
                                          <p:val>
                                            <p:strVal val="#ppt_x"/>
                                          </p:val>
                                        </p:tav>
                                      </p:tavLst>
                                    </p:anim>
                                    <p:anim calcmode="lin" valueType="num">
                                      <p:cBhvr additive="base">
                                        <p:cTn id="46" dur="500" fill="hold"/>
                                        <p:tgtEl>
                                          <p:spTgt spid="4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100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fill="hold"/>
                                        <p:tgtEl>
                                          <p:spTgt spid="46"/>
                                        </p:tgtEl>
                                        <p:attrNameLst>
                                          <p:attrName>ppt_x</p:attrName>
                                        </p:attrNameLst>
                                      </p:cBhvr>
                                      <p:tavLst>
                                        <p:tav tm="0">
                                          <p:val>
                                            <p:strVal val="1+#ppt_w/2"/>
                                          </p:val>
                                        </p:tav>
                                        <p:tav tm="100000">
                                          <p:val>
                                            <p:strVal val="#ppt_x"/>
                                          </p:val>
                                        </p:tav>
                                      </p:tavLst>
                                    </p:anim>
                                    <p:anim calcmode="lin" valueType="num">
                                      <p:cBhvr additive="base">
                                        <p:cTn id="50" dur="500" fill="hold"/>
                                        <p:tgtEl>
                                          <p:spTgt spid="4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1000"/>
                                  </p:stCondLst>
                                  <p:childTnLst>
                                    <p:set>
                                      <p:cBhvr>
                                        <p:cTn id="52" dur="1" fill="hold">
                                          <p:stCondLst>
                                            <p:cond delay="0"/>
                                          </p:stCondLst>
                                        </p:cTn>
                                        <p:tgtEl>
                                          <p:spTgt spid="47"/>
                                        </p:tgtEl>
                                        <p:attrNameLst>
                                          <p:attrName>style.visibility</p:attrName>
                                        </p:attrNameLst>
                                      </p:cBhvr>
                                      <p:to>
                                        <p:strVal val="visible"/>
                                      </p:to>
                                    </p:set>
                                    <p:anim calcmode="lin" valueType="num">
                                      <p:cBhvr additive="base">
                                        <p:cTn id="53" dur="500" fill="hold"/>
                                        <p:tgtEl>
                                          <p:spTgt spid="47"/>
                                        </p:tgtEl>
                                        <p:attrNameLst>
                                          <p:attrName>ppt_x</p:attrName>
                                        </p:attrNameLst>
                                      </p:cBhvr>
                                      <p:tavLst>
                                        <p:tav tm="0">
                                          <p:val>
                                            <p:strVal val="1+#ppt_w/2"/>
                                          </p:val>
                                        </p:tav>
                                        <p:tav tm="100000">
                                          <p:val>
                                            <p:strVal val="#ppt_x"/>
                                          </p:val>
                                        </p:tav>
                                      </p:tavLst>
                                    </p:anim>
                                    <p:anim calcmode="lin" valueType="num">
                                      <p:cBhvr additive="base">
                                        <p:cTn id="54" dur="500" fill="hold"/>
                                        <p:tgtEl>
                                          <p:spTgt spid="4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100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1+#ppt_w/2"/>
                                          </p:val>
                                        </p:tav>
                                        <p:tav tm="100000">
                                          <p:val>
                                            <p:strVal val="#ppt_x"/>
                                          </p:val>
                                        </p:tav>
                                      </p:tavLst>
                                    </p:anim>
                                    <p:anim calcmode="lin" valueType="num">
                                      <p:cBhvr additive="base">
                                        <p:cTn id="58" dur="500" fill="hold"/>
                                        <p:tgtEl>
                                          <p:spTgt spid="48"/>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100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1+#ppt_w/2"/>
                                          </p:val>
                                        </p:tav>
                                        <p:tav tm="100000">
                                          <p:val>
                                            <p:strVal val="#ppt_x"/>
                                          </p:val>
                                        </p:tav>
                                      </p:tavLst>
                                    </p:anim>
                                    <p:anim calcmode="lin" valueType="num">
                                      <p:cBhvr additive="base">
                                        <p:cTn id="62" dur="500" fill="hold"/>
                                        <p:tgtEl>
                                          <p:spTgt spid="49"/>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100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1+#ppt_w/2"/>
                                          </p:val>
                                        </p:tav>
                                        <p:tav tm="100000">
                                          <p:val>
                                            <p:strVal val="#ppt_x"/>
                                          </p:val>
                                        </p:tav>
                                      </p:tavLst>
                                    </p:anim>
                                    <p:anim calcmode="lin" valueType="num">
                                      <p:cBhvr additive="base">
                                        <p:cTn id="66" dur="500" fill="hold"/>
                                        <p:tgtEl>
                                          <p:spTgt spid="50"/>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150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0-#ppt_w/2"/>
                                          </p:val>
                                        </p:tav>
                                        <p:tav tm="100000">
                                          <p:val>
                                            <p:strVal val="#ppt_x"/>
                                          </p:val>
                                        </p:tav>
                                      </p:tavLst>
                                    </p:anim>
                                    <p:anim calcmode="lin" valueType="num">
                                      <p:cBhvr additive="base">
                                        <p:cTn id="70" dur="500" fill="hold"/>
                                        <p:tgtEl>
                                          <p:spTgt spid="51"/>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150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0-#ppt_w/2"/>
                                          </p:val>
                                        </p:tav>
                                        <p:tav tm="100000">
                                          <p:val>
                                            <p:strVal val="#ppt_x"/>
                                          </p:val>
                                        </p:tav>
                                      </p:tavLst>
                                    </p:anim>
                                    <p:anim calcmode="lin" valueType="num">
                                      <p:cBhvr additive="base">
                                        <p:cTn id="74" dur="500" fill="hold"/>
                                        <p:tgtEl>
                                          <p:spTgt spid="5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150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0-#ppt_w/2"/>
                                          </p:val>
                                        </p:tav>
                                        <p:tav tm="100000">
                                          <p:val>
                                            <p:strVal val="#ppt_x"/>
                                          </p:val>
                                        </p:tav>
                                      </p:tavLst>
                                    </p:anim>
                                    <p:anim calcmode="lin" valueType="num">
                                      <p:cBhvr additive="base">
                                        <p:cTn id="78" dur="500" fill="hold"/>
                                        <p:tgtEl>
                                          <p:spTgt spid="53"/>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150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0-#ppt_w/2"/>
                                          </p:val>
                                        </p:tav>
                                        <p:tav tm="100000">
                                          <p:val>
                                            <p:strVal val="#ppt_x"/>
                                          </p:val>
                                        </p:tav>
                                      </p:tavLst>
                                    </p:anim>
                                    <p:anim calcmode="lin" valueType="num">
                                      <p:cBhvr additive="base">
                                        <p:cTn id="82" dur="500" fill="hold"/>
                                        <p:tgtEl>
                                          <p:spTgt spid="5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1500"/>
                                  </p:stCondLst>
                                  <p:childTnLst>
                                    <p:set>
                                      <p:cBhvr>
                                        <p:cTn id="84" dur="1" fill="hold">
                                          <p:stCondLst>
                                            <p:cond delay="0"/>
                                          </p:stCondLst>
                                        </p:cTn>
                                        <p:tgtEl>
                                          <p:spTgt spid="55"/>
                                        </p:tgtEl>
                                        <p:attrNameLst>
                                          <p:attrName>style.visibility</p:attrName>
                                        </p:attrNameLst>
                                      </p:cBhvr>
                                      <p:to>
                                        <p:strVal val="visible"/>
                                      </p:to>
                                    </p:set>
                                    <p:anim calcmode="lin" valueType="num">
                                      <p:cBhvr additive="base">
                                        <p:cTn id="85" dur="500" fill="hold"/>
                                        <p:tgtEl>
                                          <p:spTgt spid="55"/>
                                        </p:tgtEl>
                                        <p:attrNameLst>
                                          <p:attrName>ppt_x</p:attrName>
                                        </p:attrNameLst>
                                      </p:cBhvr>
                                      <p:tavLst>
                                        <p:tav tm="0">
                                          <p:val>
                                            <p:strVal val="0-#ppt_w/2"/>
                                          </p:val>
                                        </p:tav>
                                        <p:tav tm="100000">
                                          <p:val>
                                            <p:strVal val="#ppt_x"/>
                                          </p:val>
                                        </p:tav>
                                      </p:tavLst>
                                    </p:anim>
                                    <p:anim calcmode="lin" valueType="num">
                                      <p:cBhvr additive="base">
                                        <p:cTn id="86" dur="500" fill="hold"/>
                                        <p:tgtEl>
                                          <p:spTgt spid="55"/>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200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1+#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2000"/>
                                  </p:stCondLst>
                                  <p:childTnLst>
                                    <p:set>
                                      <p:cBhvr>
                                        <p:cTn id="92" dur="1" fill="hold">
                                          <p:stCondLst>
                                            <p:cond delay="0"/>
                                          </p:stCondLst>
                                        </p:cTn>
                                        <p:tgtEl>
                                          <p:spTgt spid="57"/>
                                        </p:tgtEl>
                                        <p:attrNameLst>
                                          <p:attrName>style.visibility</p:attrName>
                                        </p:attrNameLst>
                                      </p:cBhvr>
                                      <p:to>
                                        <p:strVal val="visible"/>
                                      </p:to>
                                    </p:set>
                                    <p:anim calcmode="lin" valueType="num">
                                      <p:cBhvr additive="base">
                                        <p:cTn id="93" dur="500" fill="hold"/>
                                        <p:tgtEl>
                                          <p:spTgt spid="57"/>
                                        </p:tgtEl>
                                        <p:attrNameLst>
                                          <p:attrName>ppt_x</p:attrName>
                                        </p:attrNameLst>
                                      </p:cBhvr>
                                      <p:tavLst>
                                        <p:tav tm="0">
                                          <p:val>
                                            <p:strVal val="1+#ppt_w/2"/>
                                          </p:val>
                                        </p:tav>
                                        <p:tav tm="100000">
                                          <p:val>
                                            <p:strVal val="#ppt_x"/>
                                          </p:val>
                                        </p:tav>
                                      </p:tavLst>
                                    </p:anim>
                                    <p:anim calcmode="lin" valueType="num">
                                      <p:cBhvr additive="base">
                                        <p:cTn id="94" dur="500" fill="hold"/>
                                        <p:tgtEl>
                                          <p:spTgt spid="57"/>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200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1+#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200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200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1+#ppt_w/2"/>
                                          </p:val>
                                        </p:tav>
                                        <p:tav tm="100000">
                                          <p:val>
                                            <p:strVal val="#ppt_x"/>
                                          </p:val>
                                        </p:tav>
                                      </p:tavLst>
                                    </p:anim>
                                    <p:anim calcmode="lin" valueType="num">
                                      <p:cBhvr additive="base">
                                        <p:cTn id="106" dur="500" fill="hold"/>
                                        <p:tgtEl>
                                          <p:spTgt spid="60"/>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2500"/>
                                  </p:stCondLst>
                                  <p:childTnLst>
                                    <p:set>
                                      <p:cBhvr>
                                        <p:cTn id="108" dur="1" fill="hold">
                                          <p:stCondLst>
                                            <p:cond delay="0"/>
                                          </p:stCondLst>
                                        </p:cTn>
                                        <p:tgtEl>
                                          <p:spTgt spid="61"/>
                                        </p:tgtEl>
                                        <p:attrNameLst>
                                          <p:attrName>style.visibility</p:attrName>
                                        </p:attrNameLst>
                                      </p:cBhvr>
                                      <p:to>
                                        <p:strVal val="visible"/>
                                      </p:to>
                                    </p:set>
                                    <p:anim calcmode="lin" valueType="num">
                                      <p:cBhvr additive="base">
                                        <p:cTn id="109" dur="500" fill="hold"/>
                                        <p:tgtEl>
                                          <p:spTgt spid="61"/>
                                        </p:tgtEl>
                                        <p:attrNameLst>
                                          <p:attrName>ppt_x</p:attrName>
                                        </p:attrNameLst>
                                      </p:cBhvr>
                                      <p:tavLst>
                                        <p:tav tm="0">
                                          <p:val>
                                            <p:strVal val="0-#ppt_w/2"/>
                                          </p:val>
                                        </p:tav>
                                        <p:tav tm="100000">
                                          <p:val>
                                            <p:strVal val="#ppt_x"/>
                                          </p:val>
                                        </p:tav>
                                      </p:tavLst>
                                    </p:anim>
                                    <p:anim calcmode="lin" valueType="num">
                                      <p:cBhvr additive="base">
                                        <p:cTn id="110" dur="500" fill="hold"/>
                                        <p:tgtEl>
                                          <p:spTgt spid="61"/>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2500"/>
                                  </p:stCondLst>
                                  <p:childTnLst>
                                    <p:set>
                                      <p:cBhvr>
                                        <p:cTn id="112" dur="1" fill="hold">
                                          <p:stCondLst>
                                            <p:cond delay="0"/>
                                          </p:stCondLst>
                                        </p:cTn>
                                        <p:tgtEl>
                                          <p:spTgt spid="62"/>
                                        </p:tgtEl>
                                        <p:attrNameLst>
                                          <p:attrName>style.visibility</p:attrName>
                                        </p:attrNameLst>
                                      </p:cBhvr>
                                      <p:to>
                                        <p:strVal val="visible"/>
                                      </p:to>
                                    </p:set>
                                    <p:anim calcmode="lin" valueType="num">
                                      <p:cBhvr additive="base">
                                        <p:cTn id="113" dur="500" fill="hold"/>
                                        <p:tgtEl>
                                          <p:spTgt spid="62"/>
                                        </p:tgtEl>
                                        <p:attrNameLst>
                                          <p:attrName>ppt_x</p:attrName>
                                        </p:attrNameLst>
                                      </p:cBhvr>
                                      <p:tavLst>
                                        <p:tav tm="0">
                                          <p:val>
                                            <p:strVal val="0-#ppt_w/2"/>
                                          </p:val>
                                        </p:tav>
                                        <p:tav tm="100000">
                                          <p:val>
                                            <p:strVal val="#ppt_x"/>
                                          </p:val>
                                        </p:tav>
                                      </p:tavLst>
                                    </p:anim>
                                    <p:anim calcmode="lin" valueType="num">
                                      <p:cBhvr additive="base">
                                        <p:cTn id="114" dur="500" fill="hold"/>
                                        <p:tgtEl>
                                          <p:spTgt spid="62"/>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2500"/>
                                  </p:stCondLst>
                                  <p:childTnLst>
                                    <p:set>
                                      <p:cBhvr>
                                        <p:cTn id="116" dur="1" fill="hold">
                                          <p:stCondLst>
                                            <p:cond delay="0"/>
                                          </p:stCondLst>
                                        </p:cTn>
                                        <p:tgtEl>
                                          <p:spTgt spid="63"/>
                                        </p:tgtEl>
                                        <p:attrNameLst>
                                          <p:attrName>style.visibility</p:attrName>
                                        </p:attrNameLst>
                                      </p:cBhvr>
                                      <p:to>
                                        <p:strVal val="visible"/>
                                      </p:to>
                                    </p:set>
                                    <p:anim calcmode="lin" valueType="num">
                                      <p:cBhvr additive="base">
                                        <p:cTn id="117" dur="500" fill="hold"/>
                                        <p:tgtEl>
                                          <p:spTgt spid="63"/>
                                        </p:tgtEl>
                                        <p:attrNameLst>
                                          <p:attrName>ppt_x</p:attrName>
                                        </p:attrNameLst>
                                      </p:cBhvr>
                                      <p:tavLst>
                                        <p:tav tm="0">
                                          <p:val>
                                            <p:strVal val="0-#ppt_w/2"/>
                                          </p:val>
                                        </p:tav>
                                        <p:tav tm="100000">
                                          <p:val>
                                            <p:strVal val="#ppt_x"/>
                                          </p:val>
                                        </p:tav>
                                      </p:tavLst>
                                    </p:anim>
                                    <p:anim calcmode="lin" valueType="num">
                                      <p:cBhvr additive="base">
                                        <p:cTn id="118" dur="500" fill="hold"/>
                                        <p:tgtEl>
                                          <p:spTgt spid="63"/>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2500"/>
                                  </p:stCondLst>
                                  <p:childTnLst>
                                    <p:set>
                                      <p:cBhvr>
                                        <p:cTn id="120" dur="1" fill="hold">
                                          <p:stCondLst>
                                            <p:cond delay="0"/>
                                          </p:stCondLst>
                                        </p:cTn>
                                        <p:tgtEl>
                                          <p:spTgt spid="64"/>
                                        </p:tgtEl>
                                        <p:attrNameLst>
                                          <p:attrName>style.visibility</p:attrName>
                                        </p:attrNameLst>
                                      </p:cBhvr>
                                      <p:to>
                                        <p:strVal val="visible"/>
                                      </p:to>
                                    </p:set>
                                    <p:anim calcmode="lin" valueType="num">
                                      <p:cBhvr additive="base">
                                        <p:cTn id="121" dur="500" fill="hold"/>
                                        <p:tgtEl>
                                          <p:spTgt spid="64"/>
                                        </p:tgtEl>
                                        <p:attrNameLst>
                                          <p:attrName>ppt_x</p:attrName>
                                        </p:attrNameLst>
                                      </p:cBhvr>
                                      <p:tavLst>
                                        <p:tav tm="0">
                                          <p:val>
                                            <p:strVal val="0-#ppt_w/2"/>
                                          </p:val>
                                        </p:tav>
                                        <p:tav tm="100000">
                                          <p:val>
                                            <p:strVal val="#ppt_x"/>
                                          </p:val>
                                        </p:tav>
                                      </p:tavLst>
                                    </p:anim>
                                    <p:anim calcmode="lin" valueType="num">
                                      <p:cBhvr additive="base">
                                        <p:cTn id="122" dur="500" fill="hold"/>
                                        <p:tgtEl>
                                          <p:spTgt spid="64"/>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2500"/>
                                  </p:stCondLst>
                                  <p:childTnLst>
                                    <p:set>
                                      <p:cBhvr>
                                        <p:cTn id="124" dur="1" fill="hold">
                                          <p:stCondLst>
                                            <p:cond delay="0"/>
                                          </p:stCondLst>
                                        </p:cTn>
                                        <p:tgtEl>
                                          <p:spTgt spid="65"/>
                                        </p:tgtEl>
                                        <p:attrNameLst>
                                          <p:attrName>style.visibility</p:attrName>
                                        </p:attrNameLst>
                                      </p:cBhvr>
                                      <p:to>
                                        <p:strVal val="visible"/>
                                      </p:to>
                                    </p:set>
                                    <p:anim calcmode="lin" valueType="num">
                                      <p:cBhvr additive="base">
                                        <p:cTn id="125" dur="500" fill="hold"/>
                                        <p:tgtEl>
                                          <p:spTgt spid="65"/>
                                        </p:tgtEl>
                                        <p:attrNameLst>
                                          <p:attrName>ppt_x</p:attrName>
                                        </p:attrNameLst>
                                      </p:cBhvr>
                                      <p:tavLst>
                                        <p:tav tm="0">
                                          <p:val>
                                            <p:strVal val="0-#ppt_w/2"/>
                                          </p:val>
                                        </p:tav>
                                        <p:tav tm="100000">
                                          <p:val>
                                            <p:strVal val="#ppt_x"/>
                                          </p:val>
                                        </p:tav>
                                      </p:tavLst>
                                    </p:anim>
                                    <p:anim calcmode="lin" valueType="num">
                                      <p:cBhvr additive="base">
                                        <p:cTn id="126"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40" grpId="0" animBg="1"/>
      <p:bldP spid="41" grpId="0" animBg="1"/>
      <p:bldP spid="42" grpId="0" animBg="1"/>
      <p:bldP spid="43" grpId="0"/>
      <p:bldP spid="44" grpId="0"/>
      <p:bldP spid="45" grpId="0" animBg="1"/>
      <p:bldP spid="46" grpId="0" animBg="1"/>
      <p:bldP spid="47" grpId="0" animBg="1"/>
      <p:bldP spid="48" grpId="0"/>
      <p:bldP spid="49" grpId="0"/>
      <p:bldP spid="50" grpId="0" animBg="1"/>
      <p:bldP spid="51" grpId="0" animBg="1"/>
      <p:bldP spid="52" grpId="0" animBg="1"/>
      <p:bldP spid="53" grpId="0"/>
      <p:bldP spid="54" grpId="0"/>
      <p:bldP spid="55" grpId="0" animBg="1"/>
      <p:bldP spid="56" grpId="0" animBg="1"/>
      <p:bldP spid="57" grpId="0" animBg="1"/>
      <p:bldP spid="58" grpId="0"/>
      <p:bldP spid="59" grpId="0"/>
      <p:bldP spid="60" grpId="0" animBg="1"/>
      <p:bldP spid="61" grpId="0" animBg="1"/>
      <p:bldP spid="62" grpId="0" animBg="1"/>
      <p:bldP spid="63" grpId="0"/>
      <p:bldP spid="64" grpId="0"/>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年度计划完成</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55" name="Freeform 6"/>
          <p:cNvSpPr/>
          <p:nvPr/>
        </p:nvSpPr>
        <p:spPr bwMode="auto">
          <a:xfrm>
            <a:off x="5936630" y="1785914"/>
            <a:ext cx="1864573" cy="664122"/>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txBody>
          <a:bodyPr vert="horz" wrap="square" lIns="68580" tIns="567000" rIns="68580" bIns="34290" numCol="1" anchor="t" anchorCtr="0" compatLnSpc="1"/>
          <a:lstStyle/>
          <a:p>
            <a:pPr algn="ctr" defTabSz="685165">
              <a:lnSpc>
                <a:spcPts val="1125"/>
              </a:lnSpc>
              <a:defRPr/>
            </a:pPr>
            <a:r>
              <a:rPr lang="en-US" altLang="zh-CN" sz="4100" kern="0" dirty="0">
                <a:solidFill>
                  <a:srgbClr val="FFFFFF"/>
                </a:solidFill>
                <a:latin typeface="微软雅黑" panose="020B0503020204020204" charset="-122"/>
                <a:cs typeface="UKIJ Qolyazma" pitchFamily="18" charset="0"/>
              </a:rPr>
              <a:t>72</a:t>
            </a:r>
            <a:r>
              <a:rPr lang="en-US" altLang="zh-CN" sz="1800" kern="0" dirty="0" smtClean="0">
                <a:solidFill>
                  <a:srgbClr val="FFFFFF"/>
                </a:solidFill>
                <a:latin typeface="微软雅黑" panose="020B0503020204020204" charset="-122"/>
                <a:cs typeface="UKIJ Qolyazma" pitchFamily="18" charset="0"/>
              </a:rPr>
              <a:t>%</a:t>
            </a:r>
            <a:endParaRPr lang="en-US" altLang="zh-CN" sz="1800" kern="0" dirty="0">
              <a:solidFill>
                <a:srgbClr val="FFFFFF"/>
              </a:solidFill>
              <a:latin typeface="微软雅黑" panose="020B0503020204020204" charset="-122"/>
              <a:cs typeface="UKIJ Qolyazma" pitchFamily="18" charset="0"/>
            </a:endParaRPr>
          </a:p>
        </p:txBody>
      </p:sp>
      <p:sp>
        <p:nvSpPr>
          <p:cNvPr id="56" name="Freeform 7"/>
          <p:cNvSpPr/>
          <p:nvPr/>
        </p:nvSpPr>
        <p:spPr bwMode="auto">
          <a:xfrm>
            <a:off x="5936630" y="2607468"/>
            <a:ext cx="1864573" cy="698779"/>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gradFill>
            <a:gsLst>
              <a:gs pos="0">
                <a:schemeClr val="accent3">
                  <a:lumMod val="75000"/>
                </a:schemeClr>
              </a:gs>
              <a:gs pos="100000">
                <a:schemeClr val="accent3"/>
              </a:gs>
            </a:gsLst>
            <a:lin ang="5400000" scaled="0"/>
          </a:gradFill>
          <a:ln w="381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txBody>
          <a:bodyPr vert="horz" wrap="square" lIns="68580" tIns="459000" rIns="68580" bIns="34290" numCol="1" anchor="t" anchorCtr="0" compatLnSpc="1"/>
          <a:lstStyle/>
          <a:p>
            <a:pPr algn="ctr" defTabSz="685165">
              <a:lnSpc>
                <a:spcPts val="1125"/>
              </a:lnSpc>
              <a:defRPr/>
            </a:pPr>
            <a:r>
              <a:rPr lang="en-US" altLang="zh-CN" sz="4100" kern="0">
                <a:solidFill>
                  <a:prstClr val="white"/>
                </a:solidFill>
                <a:latin typeface="微软雅黑" panose="020B0503020204020204" charset="-122"/>
                <a:cs typeface="UKIJ Qolyazma" pitchFamily="18" charset="0"/>
              </a:rPr>
              <a:t>28</a:t>
            </a:r>
            <a:r>
              <a:rPr lang="en-US" altLang="zh-CN" sz="1800" kern="0">
                <a:solidFill>
                  <a:prstClr val="white"/>
                </a:solidFill>
                <a:latin typeface="微软雅黑" panose="020B0503020204020204" charset="-122"/>
                <a:cs typeface="UKIJ Qolyazma" pitchFamily="18" charset="0"/>
              </a:rPr>
              <a:t>%</a:t>
            </a:r>
          </a:p>
          <a:p>
            <a:pPr defTabSz="685165">
              <a:defRPr/>
            </a:pPr>
            <a:endParaRPr lang="zh-CN" altLang="en-US" kern="0">
              <a:solidFill>
                <a:srgbClr val="151515"/>
              </a:solidFill>
              <a:latin typeface="微软雅黑" panose="020B0503020204020204" charset="-122"/>
            </a:endParaRPr>
          </a:p>
        </p:txBody>
      </p:sp>
      <p:cxnSp>
        <p:nvCxnSpPr>
          <p:cNvPr id="61" name="直接连接符 60"/>
          <p:cNvCxnSpPr/>
          <p:nvPr/>
        </p:nvCxnSpPr>
        <p:spPr>
          <a:xfrm flipH="1">
            <a:off x="1264502" y="2440511"/>
            <a:ext cx="4672127" cy="0"/>
          </a:xfrm>
          <a:prstGeom prst="line">
            <a:avLst/>
          </a:prstGeom>
          <a:noFill/>
          <a:ln w="6350" cap="flat" cmpd="sng" algn="ctr">
            <a:solidFill>
              <a:srgbClr val="FFFFFF">
                <a:lumMod val="50000"/>
              </a:srgbClr>
            </a:solidFill>
            <a:prstDash val="solid"/>
            <a:miter lim="800000"/>
          </a:ln>
          <a:effectLst/>
        </p:spPr>
      </p:cxnSp>
      <p:cxnSp>
        <p:nvCxnSpPr>
          <p:cNvPr id="62" name="直接连接符 61"/>
          <p:cNvCxnSpPr>
            <a:stCxn id="56" idx="0"/>
          </p:cNvCxnSpPr>
          <p:nvPr/>
        </p:nvCxnSpPr>
        <p:spPr>
          <a:xfrm flipH="1">
            <a:off x="1264502" y="2607468"/>
            <a:ext cx="4672127" cy="0"/>
          </a:xfrm>
          <a:prstGeom prst="line">
            <a:avLst/>
          </a:prstGeom>
          <a:noFill/>
          <a:ln w="6350" cap="flat" cmpd="sng" algn="ctr">
            <a:solidFill>
              <a:srgbClr val="FFFFFF">
                <a:lumMod val="50000"/>
              </a:srgbClr>
            </a:solidFill>
            <a:prstDash val="solid"/>
            <a:miter lim="800000"/>
          </a:ln>
          <a:effectLst/>
        </p:spPr>
      </p:cxnSp>
      <p:sp>
        <p:nvSpPr>
          <p:cNvPr id="63" name="TextBox 13"/>
          <p:cNvSpPr txBox="1"/>
          <p:nvPr/>
        </p:nvSpPr>
        <p:spPr>
          <a:xfrm flipH="1">
            <a:off x="1264503" y="1282428"/>
            <a:ext cx="2090452" cy="330856"/>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anose="020B0503020204020204" charset="-122"/>
                <a:ea typeface="微软雅黑" panose="020B050302020402020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defTabSz="685165">
              <a:defRPr/>
            </a:pPr>
            <a:r>
              <a:rPr lang="zh-CN" altLang="en-US" sz="1700" kern="0" dirty="0"/>
              <a:t>点击添加关键字</a:t>
            </a:r>
          </a:p>
        </p:txBody>
      </p:sp>
      <p:sp>
        <p:nvSpPr>
          <p:cNvPr id="64" name="TextBox 14"/>
          <p:cNvSpPr txBox="1"/>
          <p:nvPr/>
        </p:nvSpPr>
        <p:spPr>
          <a:xfrm>
            <a:off x="1264503" y="1590119"/>
            <a:ext cx="3938540" cy="729430"/>
          </a:xfrm>
          <a:prstGeom prst="rect">
            <a:avLst/>
          </a:prstGeom>
          <a:noFill/>
        </p:spPr>
        <p:txBody>
          <a:bodyPr wrap="square" lIns="68580" tIns="34290" rIns="68580" bIns="34290" rtlCol="0">
            <a:spAutoFit/>
          </a:bodyPr>
          <a:lstStyle/>
          <a:p>
            <a:pPr defTabSz="685165">
              <a:lnSpc>
                <a:spcPct val="130000"/>
              </a:lnSpc>
            </a:pPr>
            <a:r>
              <a:rPr lang="zh-CN" altLang="en-US" sz="1100" dirty="0">
                <a:solidFill>
                  <a:srgbClr val="151515">
                    <a:lumMod val="75000"/>
                    <a:lumOff val="25000"/>
                  </a:srgbClr>
                </a:solidFill>
                <a:latin typeface="微软雅黑" panose="020B0503020204020204" charset="-122"/>
              </a:rPr>
              <a:t>您的内容打在这里，或者通过复制您的文本后，在此框中选择粘贴，并选择只保留文字。您的内容打在这里，或者通过复制您的文本后您的内容打在这里。</a:t>
            </a:r>
          </a:p>
        </p:txBody>
      </p:sp>
      <p:sp>
        <p:nvSpPr>
          <p:cNvPr id="67" name="TextBox 15"/>
          <p:cNvSpPr txBox="1"/>
          <p:nvPr/>
        </p:nvSpPr>
        <p:spPr>
          <a:xfrm flipH="1">
            <a:off x="1264503" y="2767891"/>
            <a:ext cx="2090452" cy="330856"/>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anose="020B0503020204020204" charset="-122"/>
                <a:ea typeface="微软雅黑" panose="020B050302020402020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defTabSz="685165">
              <a:defRPr/>
            </a:pPr>
            <a:r>
              <a:rPr lang="zh-CN" altLang="en-US" sz="1700" kern="0" dirty="0"/>
              <a:t>点击添加关键字</a:t>
            </a:r>
          </a:p>
        </p:txBody>
      </p:sp>
      <p:sp>
        <p:nvSpPr>
          <p:cNvPr id="68" name="TextBox 16"/>
          <p:cNvSpPr txBox="1"/>
          <p:nvPr/>
        </p:nvSpPr>
        <p:spPr>
          <a:xfrm>
            <a:off x="1264503" y="3075582"/>
            <a:ext cx="3938540" cy="729430"/>
          </a:xfrm>
          <a:prstGeom prst="rect">
            <a:avLst/>
          </a:prstGeom>
          <a:noFill/>
        </p:spPr>
        <p:txBody>
          <a:bodyPr wrap="square" lIns="68580" tIns="34290" rIns="68580" bIns="34290" rtlCol="0">
            <a:spAutoFit/>
          </a:bodyPr>
          <a:lstStyle/>
          <a:p>
            <a:pPr defTabSz="685165">
              <a:lnSpc>
                <a:spcPct val="130000"/>
              </a:lnSpc>
            </a:pPr>
            <a:r>
              <a:rPr lang="zh-CN" altLang="en-US" sz="1100" dirty="0">
                <a:solidFill>
                  <a:srgbClr val="151515">
                    <a:lumMod val="75000"/>
                    <a:lumOff val="25000"/>
                  </a:srgbClr>
                </a:solidFill>
                <a:latin typeface="微软雅黑" panose="020B0503020204020204" charset="-122"/>
              </a:rPr>
              <a:t>您的内容打在这里，或者通过复制您的文本后，在此框中选择粘贴，并选择只保留文字。您的内容打在这里，或者通过复制您的</a:t>
            </a:r>
            <a:r>
              <a:rPr lang="zh-CN" altLang="en-US" sz="1100">
                <a:solidFill>
                  <a:srgbClr val="151515">
                    <a:lumMod val="75000"/>
                    <a:lumOff val="25000"/>
                  </a:srgbClr>
                </a:solidFill>
                <a:latin typeface="微软雅黑" panose="020B0503020204020204" charset="-122"/>
              </a:rPr>
              <a:t>文本后您的内容打在这里。</a:t>
            </a:r>
          </a:p>
        </p:txBody>
      </p:sp>
      <p:sp>
        <p:nvSpPr>
          <p:cNvPr id="69" name="矩形 47"/>
          <p:cNvSpPr>
            <a:spLocks noChangeArrowheads="1"/>
          </p:cNvSpPr>
          <p:nvPr/>
        </p:nvSpPr>
        <p:spPr bwMode="auto">
          <a:xfrm>
            <a:off x="1187624" y="4057390"/>
            <a:ext cx="6705335" cy="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a:lnSpc>
                <a:spcPct val="120000"/>
              </a:lnSpc>
              <a:spcBef>
                <a:spcPct val="0"/>
              </a:spcBef>
              <a:buNone/>
              <a:defRPr/>
            </a:pPr>
            <a:r>
              <a:rPr lang="zh-CN" altLang="en-US" sz="1100" kern="0" dirty="0">
                <a:solidFill>
                  <a:srgbClr val="151515">
                    <a:lumMod val="75000"/>
                    <a:lumOff val="25000"/>
                  </a:srgbClr>
                </a:solidFill>
                <a:sym typeface="微软雅黑" panose="020B0503020204020204" charset="-122"/>
              </a:rPr>
              <a:t>在此录入上述图表的综合描述说明，在此录入上述图表的综合描述说明。在此录入上述图表的综合描述说明，在此录入上述图表的综合描述说明，在此录入上述图表的综合描述说明。</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outVertical)">
                                      <p:cBhvr>
                                        <p:cTn id="7" dur="500"/>
                                        <p:tgtEl>
                                          <p:spTgt spid="6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p:tgtEl>
                                          <p:spTgt spid="55"/>
                                        </p:tgtEl>
                                        <p:attrNameLst>
                                          <p:attrName>ppt_y</p:attrName>
                                        </p:attrNameLst>
                                      </p:cBhvr>
                                      <p:tavLst>
                                        <p:tav tm="0">
                                          <p:val>
                                            <p:strVal val="#ppt_y+#ppt_h*1.125000"/>
                                          </p:val>
                                        </p:tav>
                                        <p:tav tm="100000">
                                          <p:val>
                                            <p:strVal val="#ppt_y"/>
                                          </p:val>
                                        </p:tav>
                                      </p:tavLst>
                                    </p:anim>
                                    <p:animEffect transition="in" filter="wipe(up)">
                                      <p:cBhvr>
                                        <p:cTn id="12" dur="500"/>
                                        <p:tgtEl>
                                          <p:spTgt spid="55"/>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p:tgtEl>
                                          <p:spTgt spid="56"/>
                                        </p:tgtEl>
                                        <p:attrNameLst>
                                          <p:attrName>ppt_y</p:attrName>
                                        </p:attrNameLst>
                                      </p:cBhvr>
                                      <p:tavLst>
                                        <p:tav tm="0">
                                          <p:val>
                                            <p:strVal val="#ppt_y-#ppt_h*1.125000"/>
                                          </p:val>
                                        </p:tav>
                                        <p:tav tm="100000">
                                          <p:val>
                                            <p:strVal val="#ppt_y"/>
                                          </p:val>
                                        </p:tav>
                                      </p:tavLst>
                                    </p:anim>
                                    <p:animEffect transition="in" filter="wipe(down)">
                                      <p:cBhvr>
                                        <p:cTn id="16" dur="500"/>
                                        <p:tgtEl>
                                          <p:spTgt spid="56"/>
                                        </p:tgtEl>
                                      </p:cBhvr>
                                    </p:animEffect>
                                  </p:childTnLst>
                                </p:cTn>
                              </p:par>
                              <p:par>
                                <p:cTn id="17" presetID="22" presetClass="entr" presetSubtype="2" fill="hold" nodeType="withEffect">
                                  <p:stCondLst>
                                    <p:cond delay="40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par>
                                <p:cTn id="20" presetID="22" presetClass="entr" presetSubtype="2" fill="hold" nodeType="withEffect">
                                  <p:stCondLst>
                                    <p:cond delay="400"/>
                                  </p:stCondLst>
                                  <p:childTnLst>
                                    <p:set>
                                      <p:cBhvr>
                                        <p:cTn id="21" dur="1" fill="hold">
                                          <p:stCondLst>
                                            <p:cond delay="0"/>
                                          </p:stCondLst>
                                        </p:cTn>
                                        <p:tgtEl>
                                          <p:spTgt spid="62"/>
                                        </p:tgtEl>
                                        <p:attrNameLst>
                                          <p:attrName>style.visibility</p:attrName>
                                        </p:attrNameLst>
                                      </p:cBhvr>
                                      <p:to>
                                        <p:strVal val="visible"/>
                                      </p:to>
                                    </p:set>
                                    <p:animEffect transition="in" filter="wipe(right)">
                                      <p:cBhvr>
                                        <p:cTn id="22" dur="500"/>
                                        <p:tgtEl>
                                          <p:spTgt spid="62"/>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63"/>
                                        </p:tgtEl>
                                        <p:attrNameLst>
                                          <p:attrName>style.visibility</p:attrName>
                                        </p:attrNameLst>
                                      </p:cBhvr>
                                      <p:to>
                                        <p:strVal val="visible"/>
                                      </p:to>
                                    </p:set>
                                    <p:animEffect transition="in" filter="fade">
                                      <p:cBhvr>
                                        <p:cTn id="25" dur="100"/>
                                        <p:tgtEl>
                                          <p:spTgt spid="63"/>
                                        </p:tgtEl>
                                      </p:cBhvr>
                                    </p:animEffect>
                                  </p:childTnLst>
                                </p:cTn>
                              </p:par>
                              <p:par>
                                <p:cTn id="26" presetID="10" presetClass="entr" presetSubtype="0" fill="hold" grpId="0" nodeType="withEffect">
                                  <p:stCondLst>
                                    <p:cond delay="1000"/>
                                  </p:stCondLst>
                                  <p:iterate type="lt">
                                    <p:tmPct val="10000"/>
                                  </p:iterate>
                                  <p:childTnLst>
                                    <p:set>
                                      <p:cBhvr>
                                        <p:cTn id="27" dur="1" fill="hold">
                                          <p:stCondLst>
                                            <p:cond delay="0"/>
                                          </p:stCondLst>
                                        </p:cTn>
                                        <p:tgtEl>
                                          <p:spTgt spid="64"/>
                                        </p:tgtEl>
                                        <p:attrNameLst>
                                          <p:attrName>style.visibility</p:attrName>
                                        </p:attrNameLst>
                                      </p:cBhvr>
                                      <p:to>
                                        <p:strVal val="visible"/>
                                      </p:to>
                                    </p:set>
                                    <p:animEffect transition="in" filter="fade">
                                      <p:cBhvr>
                                        <p:cTn id="28" dur="100"/>
                                        <p:tgtEl>
                                          <p:spTgt spid="64"/>
                                        </p:tgtEl>
                                      </p:cBhvr>
                                    </p:animEffect>
                                  </p:childTnLst>
                                </p:cTn>
                              </p:par>
                              <p:par>
                                <p:cTn id="29" presetID="10" presetClass="entr" presetSubtype="0" fill="hold" grpId="0" nodeType="withEffect">
                                  <p:stCondLst>
                                    <p:cond delay="1000"/>
                                  </p:stCondLst>
                                  <p:iterate type="lt">
                                    <p:tmPct val="10000"/>
                                  </p:iterate>
                                  <p:childTnLst>
                                    <p:set>
                                      <p:cBhvr>
                                        <p:cTn id="30" dur="1" fill="hold">
                                          <p:stCondLst>
                                            <p:cond delay="0"/>
                                          </p:stCondLst>
                                        </p:cTn>
                                        <p:tgtEl>
                                          <p:spTgt spid="67"/>
                                        </p:tgtEl>
                                        <p:attrNameLst>
                                          <p:attrName>style.visibility</p:attrName>
                                        </p:attrNameLst>
                                      </p:cBhvr>
                                      <p:to>
                                        <p:strVal val="visible"/>
                                      </p:to>
                                    </p:set>
                                    <p:animEffect transition="in" filter="fade">
                                      <p:cBhvr>
                                        <p:cTn id="31" dur="100"/>
                                        <p:tgtEl>
                                          <p:spTgt spid="67"/>
                                        </p:tgtEl>
                                      </p:cBhvr>
                                    </p:animEffect>
                                  </p:childTnLst>
                                </p:cTn>
                              </p:par>
                              <p:par>
                                <p:cTn id="32" presetID="10" presetClass="entr" presetSubtype="0" fill="hold" grpId="0" nodeType="withEffect">
                                  <p:stCondLst>
                                    <p:cond delay="1000"/>
                                  </p:stCondLst>
                                  <p:iterate type="lt">
                                    <p:tmPct val="10000"/>
                                  </p:iterate>
                                  <p:childTnLst>
                                    <p:set>
                                      <p:cBhvr>
                                        <p:cTn id="33" dur="1" fill="hold">
                                          <p:stCondLst>
                                            <p:cond delay="0"/>
                                          </p:stCondLst>
                                        </p:cTn>
                                        <p:tgtEl>
                                          <p:spTgt spid="68"/>
                                        </p:tgtEl>
                                        <p:attrNameLst>
                                          <p:attrName>style.visibility</p:attrName>
                                        </p:attrNameLst>
                                      </p:cBhvr>
                                      <p:to>
                                        <p:strVal val="visible"/>
                                      </p:to>
                                    </p:set>
                                    <p:animEffect transition="in" filter="fade">
                                      <p:cBhvr>
                                        <p:cTn id="34" dur="1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3" grpId="0"/>
      <p:bldP spid="64"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工作完成情况</a:t>
            </a:r>
            <a:endParaRPr lang="zh-CN" altLang="en-US" dirty="0">
              <a:latin typeface="微软雅黑" panose="020B0503020204020204" charset="-122"/>
              <a:ea typeface="微软雅黑" panose="020B0503020204020204" charset="-122"/>
            </a:endParaRPr>
          </a:p>
        </p:txBody>
      </p:sp>
      <p:grpSp>
        <p:nvGrpSpPr>
          <p:cNvPr id="36" name="组合 35"/>
          <p:cNvGrpSpPr/>
          <p:nvPr/>
        </p:nvGrpSpPr>
        <p:grpSpPr>
          <a:xfrm>
            <a:off x="4644008" y="1419624"/>
            <a:ext cx="3168352" cy="725232"/>
            <a:chOff x="6327173" y="1681099"/>
            <a:chExt cx="4224470" cy="966974"/>
          </a:xfrm>
        </p:grpSpPr>
        <p:sp>
          <p:nvSpPr>
            <p:cNvPr id="37" name="文本框 20"/>
            <p:cNvSpPr txBox="1"/>
            <p:nvPr/>
          </p:nvSpPr>
          <p:spPr>
            <a:xfrm>
              <a:off x="6327174" y="1681099"/>
              <a:ext cx="2321526" cy="381642"/>
            </a:xfrm>
            <a:prstGeom prst="rect">
              <a:avLst/>
            </a:prstGeom>
            <a:noFill/>
          </p:spPr>
          <p:txBody>
            <a:bodyPr wrap="square" rtlCol="0">
              <a:spAutoFit/>
            </a:bodyPr>
            <a:lstStyle/>
            <a:p>
              <a:pPr algn="just">
                <a:lnSpc>
                  <a:spcPct val="90000"/>
                </a:lnSpc>
                <a:spcBef>
                  <a:spcPts val="750"/>
                </a:spcBef>
              </a:pPr>
              <a:r>
                <a:rPr lang="zh-CN" altLang="en-US" sz="14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38" name="文本框 21"/>
            <p:cNvSpPr txBox="1"/>
            <p:nvPr/>
          </p:nvSpPr>
          <p:spPr>
            <a:xfrm>
              <a:off x="6327173" y="1938137"/>
              <a:ext cx="4224470" cy="709936"/>
            </a:xfrm>
            <a:prstGeom prst="rect">
              <a:avLst/>
            </a:prstGeom>
            <a:noFill/>
          </p:spPr>
          <p:txBody>
            <a:bodyPr wrap="square" rtlCol="0">
              <a:spAutoFit/>
            </a:bodyPr>
            <a:lstStyle/>
            <a:p>
              <a:pPr algn="just">
                <a:lnSpc>
                  <a:spcPct val="130000"/>
                </a:lnSpc>
              </a:pPr>
              <a:r>
                <a:rPr lang="zh-CN" altLang="en-US" sz="1100"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en-US" altLang="zh-CN" sz="11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39" name="组合 38"/>
          <p:cNvGrpSpPr/>
          <p:nvPr/>
        </p:nvGrpSpPr>
        <p:grpSpPr>
          <a:xfrm>
            <a:off x="1259632" y="2946003"/>
            <a:ext cx="667212" cy="548855"/>
            <a:chOff x="1465545" y="3524250"/>
            <a:chExt cx="889616" cy="731806"/>
          </a:xfrm>
          <a:solidFill>
            <a:srgbClr val="009900"/>
          </a:solidFill>
        </p:grpSpPr>
        <p:sp>
          <p:nvSpPr>
            <p:cNvPr id="40" name="六边形 39"/>
            <p:cNvSpPr/>
            <p:nvPr/>
          </p:nvSpPr>
          <p:spPr>
            <a:xfrm>
              <a:off x="1480540" y="3524250"/>
              <a:ext cx="848894" cy="731806"/>
            </a:xfrm>
            <a:prstGeom prst="hexagon">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文本框 24"/>
            <p:cNvSpPr txBox="1"/>
            <p:nvPr/>
          </p:nvSpPr>
          <p:spPr>
            <a:xfrm>
              <a:off x="1465545" y="3719336"/>
              <a:ext cx="889616" cy="455509"/>
            </a:xfrm>
            <a:prstGeom prst="rect">
              <a:avLst/>
            </a:prstGeom>
            <a:noFill/>
          </p:spPr>
          <p:txBody>
            <a:bodyPr wrap="square" rtlCol="0">
              <a:spAutoFit/>
            </a:bodyPr>
            <a:lstStyle/>
            <a:p>
              <a:pPr algn="ctr">
                <a:lnSpc>
                  <a:spcPct val="90000"/>
                </a:lnSpc>
                <a:spcBef>
                  <a:spcPts val="750"/>
                </a:spcBef>
              </a:pPr>
              <a:r>
                <a:rPr lang="en-US" altLang="zh-CN" sz="1400" b="1" dirty="0">
                  <a:solidFill>
                    <a:schemeClr val="bg1"/>
                  </a:solidFill>
                  <a:latin typeface="微软雅黑" panose="020B0503020204020204" charset="-122"/>
                  <a:ea typeface="微软雅黑" panose="020B0503020204020204" charset="-122"/>
                </a:rPr>
                <a:t>30</a:t>
              </a:r>
              <a:r>
                <a:rPr lang="en-US" altLang="zh-CN" b="1" dirty="0">
                  <a:solidFill>
                    <a:schemeClr val="bg1"/>
                  </a:solidFill>
                  <a:latin typeface="微软雅黑" panose="020B0503020204020204" charset="-122"/>
                  <a:ea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endParaRPr>
            </a:p>
          </p:txBody>
        </p:sp>
      </p:grpSp>
      <p:grpSp>
        <p:nvGrpSpPr>
          <p:cNvPr id="45" name="组合 44"/>
          <p:cNvGrpSpPr/>
          <p:nvPr/>
        </p:nvGrpSpPr>
        <p:grpSpPr>
          <a:xfrm>
            <a:off x="1835700" y="3364075"/>
            <a:ext cx="1000697" cy="862670"/>
            <a:chOff x="2329434" y="4081682"/>
            <a:chExt cx="1334262" cy="1150226"/>
          </a:xfrm>
          <a:solidFill>
            <a:srgbClr val="009900"/>
          </a:solidFill>
        </p:grpSpPr>
        <p:sp>
          <p:nvSpPr>
            <p:cNvPr id="48" name="六边形 47"/>
            <p:cNvSpPr/>
            <p:nvPr/>
          </p:nvSpPr>
          <p:spPr>
            <a:xfrm>
              <a:off x="2329434" y="4081682"/>
              <a:ext cx="1334262" cy="1150226"/>
            </a:xfrm>
            <a:prstGeom prst="hexagon">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文本框 25"/>
            <p:cNvSpPr txBox="1"/>
            <p:nvPr/>
          </p:nvSpPr>
          <p:spPr>
            <a:xfrm>
              <a:off x="2426710" y="4416728"/>
              <a:ext cx="1134779" cy="510909"/>
            </a:xfrm>
            <a:prstGeom prst="rect">
              <a:avLst/>
            </a:prstGeom>
            <a:noFill/>
          </p:spPr>
          <p:txBody>
            <a:bodyPr wrap="square" rtlCol="0">
              <a:spAutoFit/>
            </a:bodyPr>
            <a:lstStyle/>
            <a:p>
              <a:pPr algn="ctr">
                <a:lnSpc>
                  <a:spcPct val="90000"/>
                </a:lnSpc>
                <a:spcBef>
                  <a:spcPts val="750"/>
                </a:spcBef>
              </a:pPr>
              <a:r>
                <a:rPr lang="en-US" altLang="zh-CN" sz="2100" b="1" dirty="0">
                  <a:solidFill>
                    <a:schemeClr val="bg1"/>
                  </a:solidFill>
                  <a:latin typeface="微软雅黑" panose="020B0503020204020204" charset="-122"/>
                  <a:ea typeface="微软雅黑" panose="020B0503020204020204" charset="-122"/>
                </a:rPr>
                <a:t>40%</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57" name="组合 56"/>
          <p:cNvGrpSpPr/>
          <p:nvPr/>
        </p:nvGrpSpPr>
        <p:grpSpPr>
          <a:xfrm>
            <a:off x="2627784" y="2222802"/>
            <a:ext cx="1824228" cy="1572611"/>
            <a:chOff x="3663696" y="2559981"/>
            <a:chExt cx="2432304" cy="2096814"/>
          </a:xfrm>
          <a:solidFill>
            <a:srgbClr val="009900"/>
          </a:solidFill>
        </p:grpSpPr>
        <p:sp>
          <p:nvSpPr>
            <p:cNvPr id="58" name="六边形 57"/>
            <p:cNvSpPr/>
            <p:nvPr/>
          </p:nvSpPr>
          <p:spPr>
            <a:xfrm>
              <a:off x="3663696" y="2559981"/>
              <a:ext cx="2432304" cy="2096814"/>
            </a:xfrm>
            <a:prstGeom prst="hexagon">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26"/>
            <p:cNvSpPr txBox="1"/>
            <p:nvPr/>
          </p:nvSpPr>
          <p:spPr>
            <a:xfrm>
              <a:off x="4040565" y="3229823"/>
              <a:ext cx="1678565" cy="787908"/>
            </a:xfrm>
            <a:prstGeom prst="rect">
              <a:avLst/>
            </a:prstGeom>
            <a:noFill/>
          </p:spPr>
          <p:txBody>
            <a:bodyPr wrap="square" rtlCol="0">
              <a:spAutoFit/>
            </a:bodyPr>
            <a:lstStyle/>
            <a:p>
              <a:pPr algn="ctr">
                <a:lnSpc>
                  <a:spcPct val="90000"/>
                </a:lnSpc>
                <a:spcBef>
                  <a:spcPts val="750"/>
                </a:spcBef>
              </a:pPr>
              <a:r>
                <a:rPr lang="en-US" altLang="zh-CN" sz="3600" b="1" dirty="0">
                  <a:solidFill>
                    <a:schemeClr val="bg1"/>
                  </a:solidFill>
                  <a:latin typeface="微软雅黑" panose="020B0503020204020204" charset="-122"/>
                  <a:ea typeface="微软雅黑" panose="020B0503020204020204" charset="-122"/>
                </a:rPr>
                <a:t>80%</a:t>
              </a:r>
              <a:endParaRPr lang="zh-CN" altLang="en-US" sz="3600" b="1" dirty="0">
                <a:solidFill>
                  <a:schemeClr val="bg1"/>
                </a:solidFill>
                <a:latin typeface="微软雅黑" panose="020B0503020204020204" charset="-122"/>
                <a:ea typeface="微软雅黑" panose="020B0503020204020204" charset="-122"/>
              </a:endParaRPr>
            </a:p>
          </p:txBody>
        </p:sp>
      </p:grpSp>
      <p:grpSp>
        <p:nvGrpSpPr>
          <p:cNvPr id="60" name="组合 59"/>
          <p:cNvGrpSpPr/>
          <p:nvPr/>
        </p:nvGrpSpPr>
        <p:grpSpPr>
          <a:xfrm>
            <a:off x="1548221" y="1567866"/>
            <a:ext cx="1295591" cy="1116888"/>
            <a:chOff x="1936242" y="1686736"/>
            <a:chExt cx="1727454" cy="1489184"/>
          </a:xfrm>
          <a:solidFill>
            <a:srgbClr val="009900"/>
          </a:solidFill>
        </p:grpSpPr>
        <p:sp>
          <p:nvSpPr>
            <p:cNvPr id="65" name="六边形 64"/>
            <p:cNvSpPr/>
            <p:nvPr/>
          </p:nvSpPr>
          <p:spPr>
            <a:xfrm>
              <a:off x="1936242" y="1686736"/>
              <a:ext cx="1727454" cy="1489184"/>
            </a:xfrm>
            <a:prstGeom prst="hexagon">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6" name="文本框 27"/>
            <p:cNvSpPr txBox="1"/>
            <p:nvPr/>
          </p:nvSpPr>
          <p:spPr>
            <a:xfrm>
              <a:off x="1957362" y="2135861"/>
              <a:ext cx="1678565" cy="621708"/>
            </a:xfrm>
            <a:prstGeom prst="rect">
              <a:avLst/>
            </a:prstGeom>
            <a:noFill/>
          </p:spPr>
          <p:txBody>
            <a:bodyPr wrap="square" rtlCol="0">
              <a:spAutoFit/>
            </a:bodyPr>
            <a:lstStyle/>
            <a:p>
              <a:pPr algn="ctr">
                <a:lnSpc>
                  <a:spcPct val="90000"/>
                </a:lnSpc>
                <a:spcBef>
                  <a:spcPts val="750"/>
                </a:spcBef>
              </a:pPr>
              <a:r>
                <a:rPr lang="en-US" altLang="zh-CN" sz="2700" b="1" dirty="0">
                  <a:solidFill>
                    <a:schemeClr val="bg1"/>
                  </a:solidFill>
                  <a:latin typeface="微软雅黑" panose="020B0503020204020204" charset="-122"/>
                  <a:ea typeface="微软雅黑" panose="020B0503020204020204" charset="-122"/>
                </a:rPr>
                <a:t>50%</a:t>
              </a:r>
              <a:endParaRPr lang="zh-CN" altLang="en-US" sz="2700" b="1" dirty="0">
                <a:solidFill>
                  <a:schemeClr val="bg1"/>
                </a:solidFill>
                <a:latin typeface="微软雅黑" panose="020B0503020204020204" charset="-122"/>
                <a:ea typeface="微软雅黑" panose="020B0503020204020204" charset="-122"/>
              </a:endParaRPr>
            </a:p>
          </p:txBody>
        </p:sp>
      </p:grpSp>
      <p:grpSp>
        <p:nvGrpSpPr>
          <p:cNvPr id="70" name="组合 69"/>
          <p:cNvGrpSpPr/>
          <p:nvPr/>
        </p:nvGrpSpPr>
        <p:grpSpPr>
          <a:xfrm>
            <a:off x="4644008" y="3718736"/>
            <a:ext cx="3168352" cy="725232"/>
            <a:chOff x="6327173" y="4322384"/>
            <a:chExt cx="4224470" cy="966975"/>
          </a:xfrm>
        </p:grpSpPr>
        <p:sp>
          <p:nvSpPr>
            <p:cNvPr id="74" name="文本框 29"/>
            <p:cNvSpPr txBox="1"/>
            <p:nvPr/>
          </p:nvSpPr>
          <p:spPr>
            <a:xfrm>
              <a:off x="6327174" y="4322384"/>
              <a:ext cx="2321526" cy="381642"/>
            </a:xfrm>
            <a:prstGeom prst="rect">
              <a:avLst/>
            </a:prstGeom>
            <a:noFill/>
          </p:spPr>
          <p:txBody>
            <a:bodyPr wrap="square" rtlCol="0">
              <a:spAutoFit/>
            </a:bodyPr>
            <a:lstStyle/>
            <a:p>
              <a:pPr algn="just">
                <a:lnSpc>
                  <a:spcPct val="90000"/>
                </a:lnSpc>
                <a:spcBef>
                  <a:spcPts val="750"/>
                </a:spcBef>
              </a:pPr>
              <a:r>
                <a:rPr lang="zh-CN" altLang="en-US" sz="14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76" name="文本框 30"/>
            <p:cNvSpPr txBox="1"/>
            <p:nvPr/>
          </p:nvSpPr>
          <p:spPr>
            <a:xfrm>
              <a:off x="6327173" y="4579422"/>
              <a:ext cx="4224470" cy="709937"/>
            </a:xfrm>
            <a:prstGeom prst="rect">
              <a:avLst/>
            </a:prstGeom>
            <a:noFill/>
          </p:spPr>
          <p:txBody>
            <a:bodyPr wrap="square" rtlCol="0">
              <a:spAutoFit/>
            </a:bodyPr>
            <a:lstStyle/>
            <a:p>
              <a:pPr algn="just">
                <a:lnSpc>
                  <a:spcPct val="130000"/>
                </a:lnSpc>
              </a:pPr>
              <a:r>
                <a:rPr lang="zh-CN" altLang="en-US" sz="1100"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en-US" altLang="zh-CN" sz="11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84" name="组合 83"/>
          <p:cNvGrpSpPr/>
          <p:nvPr/>
        </p:nvGrpSpPr>
        <p:grpSpPr>
          <a:xfrm>
            <a:off x="4644008" y="2211716"/>
            <a:ext cx="3168352" cy="725232"/>
            <a:chOff x="6327173" y="3001742"/>
            <a:chExt cx="4224470" cy="966974"/>
          </a:xfrm>
        </p:grpSpPr>
        <p:sp>
          <p:nvSpPr>
            <p:cNvPr id="85" name="文本框 31"/>
            <p:cNvSpPr txBox="1"/>
            <p:nvPr/>
          </p:nvSpPr>
          <p:spPr>
            <a:xfrm>
              <a:off x="6327174" y="3001742"/>
              <a:ext cx="2321526" cy="381642"/>
            </a:xfrm>
            <a:prstGeom prst="rect">
              <a:avLst/>
            </a:prstGeom>
            <a:noFill/>
          </p:spPr>
          <p:txBody>
            <a:bodyPr wrap="square" rtlCol="0">
              <a:spAutoFit/>
            </a:bodyPr>
            <a:lstStyle/>
            <a:p>
              <a:pPr algn="just">
                <a:lnSpc>
                  <a:spcPct val="90000"/>
                </a:lnSpc>
                <a:spcBef>
                  <a:spcPts val="750"/>
                </a:spcBef>
              </a:pPr>
              <a:r>
                <a:rPr lang="zh-CN" altLang="en-US" sz="14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86" name="文本框 32"/>
            <p:cNvSpPr txBox="1"/>
            <p:nvPr/>
          </p:nvSpPr>
          <p:spPr>
            <a:xfrm>
              <a:off x="6327173" y="3258780"/>
              <a:ext cx="4224470" cy="709936"/>
            </a:xfrm>
            <a:prstGeom prst="rect">
              <a:avLst/>
            </a:prstGeom>
            <a:noFill/>
          </p:spPr>
          <p:txBody>
            <a:bodyPr wrap="square" rtlCol="0">
              <a:spAutoFit/>
            </a:bodyPr>
            <a:lstStyle/>
            <a:p>
              <a:pPr algn="just">
                <a:lnSpc>
                  <a:spcPct val="130000"/>
                </a:lnSpc>
              </a:pPr>
              <a:r>
                <a:rPr lang="zh-CN" altLang="en-US" sz="1100"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en-US" altLang="zh-CN" sz="11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87" name="组合 86"/>
          <p:cNvGrpSpPr/>
          <p:nvPr/>
        </p:nvGrpSpPr>
        <p:grpSpPr>
          <a:xfrm>
            <a:off x="4644008" y="2998653"/>
            <a:ext cx="3168352" cy="725232"/>
            <a:chOff x="6327173" y="4322384"/>
            <a:chExt cx="4224470" cy="966974"/>
          </a:xfrm>
        </p:grpSpPr>
        <p:sp>
          <p:nvSpPr>
            <p:cNvPr id="88" name="文本框 33"/>
            <p:cNvSpPr txBox="1"/>
            <p:nvPr/>
          </p:nvSpPr>
          <p:spPr>
            <a:xfrm>
              <a:off x="6327174" y="4322384"/>
              <a:ext cx="2321526" cy="381642"/>
            </a:xfrm>
            <a:prstGeom prst="rect">
              <a:avLst/>
            </a:prstGeom>
            <a:noFill/>
          </p:spPr>
          <p:txBody>
            <a:bodyPr wrap="square" rtlCol="0">
              <a:spAutoFit/>
            </a:bodyPr>
            <a:lstStyle/>
            <a:p>
              <a:pPr algn="just">
                <a:lnSpc>
                  <a:spcPct val="90000"/>
                </a:lnSpc>
                <a:spcBef>
                  <a:spcPts val="750"/>
                </a:spcBef>
              </a:pPr>
              <a:r>
                <a:rPr lang="zh-CN" altLang="en-US" sz="14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89" name="文本框 34"/>
            <p:cNvSpPr txBox="1"/>
            <p:nvPr/>
          </p:nvSpPr>
          <p:spPr>
            <a:xfrm>
              <a:off x="6327173" y="4579422"/>
              <a:ext cx="4224470" cy="709936"/>
            </a:xfrm>
            <a:prstGeom prst="rect">
              <a:avLst/>
            </a:prstGeom>
            <a:noFill/>
          </p:spPr>
          <p:txBody>
            <a:bodyPr wrap="square" rtlCol="0">
              <a:spAutoFit/>
            </a:bodyPr>
            <a:lstStyle/>
            <a:p>
              <a:pPr algn="just">
                <a:lnSpc>
                  <a:spcPct val="130000"/>
                </a:lnSpc>
              </a:pPr>
              <a:r>
                <a:rPr lang="zh-CN" altLang="en-US" sz="1100"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endParaRPr lang="en-US" altLang="zh-CN" sz="1100" dirty="0">
                <a:solidFill>
                  <a:schemeClr val="tx1">
                    <a:lumMod val="75000"/>
                    <a:lumOff val="2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anim calcmode="lin" valueType="num">
                                      <p:cBhvr>
                                        <p:cTn id="10" dur="500" fill="hold"/>
                                        <p:tgtEl>
                                          <p:spTgt spid="39"/>
                                        </p:tgtEl>
                                        <p:attrNameLst>
                                          <p:attrName>ppt_x</p:attrName>
                                        </p:attrNameLst>
                                      </p:cBhvr>
                                      <p:tavLst>
                                        <p:tav tm="0">
                                          <p:val>
                                            <p:fltVal val="0.5"/>
                                          </p:val>
                                        </p:tav>
                                        <p:tav tm="100000">
                                          <p:val>
                                            <p:strVal val="#ppt_x"/>
                                          </p:val>
                                        </p:tav>
                                      </p:tavLst>
                                    </p:anim>
                                    <p:anim calcmode="lin" valueType="num">
                                      <p:cBhvr>
                                        <p:cTn id="11" dur="500" fill="hold"/>
                                        <p:tgtEl>
                                          <p:spTgt spid="3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anim calcmode="lin" valueType="num">
                                      <p:cBhvr>
                                        <p:cTn id="17" dur="500" fill="hold"/>
                                        <p:tgtEl>
                                          <p:spTgt spid="45"/>
                                        </p:tgtEl>
                                        <p:attrNameLst>
                                          <p:attrName>ppt_x</p:attrName>
                                        </p:attrNameLst>
                                      </p:cBhvr>
                                      <p:tavLst>
                                        <p:tav tm="0">
                                          <p:val>
                                            <p:fltVal val="0.5"/>
                                          </p:val>
                                        </p:tav>
                                        <p:tav tm="100000">
                                          <p:val>
                                            <p:strVal val="#ppt_x"/>
                                          </p:val>
                                        </p:tav>
                                      </p:tavLst>
                                    </p:anim>
                                    <p:anim calcmode="lin" valueType="num">
                                      <p:cBhvr>
                                        <p:cTn id="18" dur="500" fill="hold"/>
                                        <p:tgtEl>
                                          <p:spTgt spid="45"/>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anim calcmode="lin" valueType="num">
                                      <p:cBhvr>
                                        <p:cTn id="24" dur="500" fill="hold"/>
                                        <p:tgtEl>
                                          <p:spTgt spid="60"/>
                                        </p:tgtEl>
                                        <p:attrNameLst>
                                          <p:attrName>ppt_x</p:attrName>
                                        </p:attrNameLst>
                                      </p:cBhvr>
                                      <p:tavLst>
                                        <p:tav tm="0">
                                          <p:val>
                                            <p:fltVal val="0.5"/>
                                          </p:val>
                                        </p:tav>
                                        <p:tav tm="100000">
                                          <p:val>
                                            <p:strVal val="#ppt_x"/>
                                          </p:val>
                                        </p:tav>
                                      </p:tavLst>
                                    </p:anim>
                                    <p:anim calcmode="lin" valueType="num">
                                      <p:cBhvr>
                                        <p:cTn id="25" dur="500" fill="hold"/>
                                        <p:tgtEl>
                                          <p:spTgt spid="60"/>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57"/>
                                        </p:tgtEl>
                                        <p:attrNameLst>
                                          <p:attrName>style.visibility</p:attrName>
                                        </p:attrNameLst>
                                      </p:cBhvr>
                                      <p:to>
                                        <p:strVal val="visible"/>
                                      </p:to>
                                    </p:set>
                                    <p:anim calcmode="lin" valueType="num">
                                      <p:cBhvr>
                                        <p:cTn id="28" dur="500" fill="hold"/>
                                        <p:tgtEl>
                                          <p:spTgt spid="57"/>
                                        </p:tgtEl>
                                        <p:attrNameLst>
                                          <p:attrName>ppt_w</p:attrName>
                                        </p:attrNameLst>
                                      </p:cBhvr>
                                      <p:tavLst>
                                        <p:tav tm="0">
                                          <p:val>
                                            <p:fltVal val="0"/>
                                          </p:val>
                                        </p:tav>
                                        <p:tav tm="100000">
                                          <p:val>
                                            <p:strVal val="#ppt_w"/>
                                          </p:val>
                                        </p:tav>
                                      </p:tavLst>
                                    </p:anim>
                                    <p:anim calcmode="lin" valueType="num">
                                      <p:cBhvr>
                                        <p:cTn id="29" dur="500" fill="hold"/>
                                        <p:tgtEl>
                                          <p:spTgt spid="57"/>
                                        </p:tgtEl>
                                        <p:attrNameLst>
                                          <p:attrName>ppt_h</p:attrName>
                                        </p:attrNameLst>
                                      </p:cBhvr>
                                      <p:tavLst>
                                        <p:tav tm="0">
                                          <p:val>
                                            <p:fltVal val="0"/>
                                          </p:val>
                                        </p:tav>
                                        <p:tav tm="100000">
                                          <p:val>
                                            <p:strVal val="#ppt_h"/>
                                          </p:val>
                                        </p:tav>
                                      </p:tavLst>
                                    </p:anim>
                                    <p:animEffect transition="in" filter="fade">
                                      <p:cBhvr>
                                        <p:cTn id="30" dur="500"/>
                                        <p:tgtEl>
                                          <p:spTgt spid="57"/>
                                        </p:tgtEl>
                                      </p:cBhvr>
                                    </p:animEffect>
                                    <p:anim calcmode="lin" valueType="num">
                                      <p:cBhvr>
                                        <p:cTn id="31" dur="500" fill="hold"/>
                                        <p:tgtEl>
                                          <p:spTgt spid="57"/>
                                        </p:tgtEl>
                                        <p:attrNameLst>
                                          <p:attrName>ppt_x</p:attrName>
                                        </p:attrNameLst>
                                      </p:cBhvr>
                                      <p:tavLst>
                                        <p:tav tm="0">
                                          <p:val>
                                            <p:fltVal val="0.5"/>
                                          </p:val>
                                        </p:tav>
                                        <p:tav tm="100000">
                                          <p:val>
                                            <p:strVal val="#ppt_x"/>
                                          </p:val>
                                        </p:tav>
                                      </p:tavLst>
                                    </p:anim>
                                    <p:anim calcmode="lin" valueType="num">
                                      <p:cBhvr>
                                        <p:cTn id="32" dur="500" fill="hold"/>
                                        <p:tgtEl>
                                          <p:spTgt spid="57"/>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37" presetClass="entr" presetSubtype="0"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anim calcmode="lin" valueType="num">
                                      <p:cBhvr>
                                        <p:cTn id="37" dur="500" fill="hold"/>
                                        <p:tgtEl>
                                          <p:spTgt spid="36"/>
                                        </p:tgtEl>
                                        <p:attrNameLst>
                                          <p:attrName>ppt_x</p:attrName>
                                        </p:attrNameLst>
                                      </p:cBhvr>
                                      <p:tavLst>
                                        <p:tav tm="0">
                                          <p:val>
                                            <p:strVal val="#ppt_x"/>
                                          </p:val>
                                        </p:tav>
                                        <p:tav tm="100000">
                                          <p:val>
                                            <p:strVal val="#ppt_x"/>
                                          </p:val>
                                        </p:tav>
                                      </p:tavLst>
                                    </p:anim>
                                    <p:anim calcmode="lin" valueType="num">
                                      <p:cBhvr>
                                        <p:cTn id="38" dur="450" decel="100000" fill="hold"/>
                                        <p:tgtEl>
                                          <p:spTgt spid="36"/>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36"/>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500"/>
                                        <p:tgtEl>
                                          <p:spTgt spid="84"/>
                                        </p:tgtEl>
                                      </p:cBhvr>
                                    </p:animEffect>
                                    <p:anim calcmode="lin" valueType="num">
                                      <p:cBhvr>
                                        <p:cTn id="43" dur="500" fill="hold"/>
                                        <p:tgtEl>
                                          <p:spTgt spid="84"/>
                                        </p:tgtEl>
                                        <p:attrNameLst>
                                          <p:attrName>ppt_x</p:attrName>
                                        </p:attrNameLst>
                                      </p:cBhvr>
                                      <p:tavLst>
                                        <p:tav tm="0">
                                          <p:val>
                                            <p:strVal val="#ppt_x"/>
                                          </p:val>
                                        </p:tav>
                                        <p:tav tm="100000">
                                          <p:val>
                                            <p:strVal val="#ppt_x"/>
                                          </p:val>
                                        </p:tav>
                                      </p:tavLst>
                                    </p:anim>
                                    <p:anim calcmode="lin" valueType="num">
                                      <p:cBhvr>
                                        <p:cTn id="44" dur="450" decel="100000" fill="hold"/>
                                        <p:tgtEl>
                                          <p:spTgt spid="84"/>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84"/>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anim calcmode="lin" valueType="num">
                                      <p:cBhvr>
                                        <p:cTn id="49" dur="500" fill="hold"/>
                                        <p:tgtEl>
                                          <p:spTgt spid="87"/>
                                        </p:tgtEl>
                                        <p:attrNameLst>
                                          <p:attrName>ppt_x</p:attrName>
                                        </p:attrNameLst>
                                      </p:cBhvr>
                                      <p:tavLst>
                                        <p:tav tm="0">
                                          <p:val>
                                            <p:strVal val="#ppt_x"/>
                                          </p:val>
                                        </p:tav>
                                        <p:tav tm="100000">
                                          <p:val>
                                            <p:strVal val="#ppt_x"/>
                                          </p:val>
                                        </p:tav>
                                      </p:tavLst>
                                    </p:anim>
                                    <p:anim calcmode="lin" valueType="num">
                                      <p:cBhvr>
                                        <p:cTn id="50" dur="450" decel="100000" fill="hold"/>
                                        <p:tgtEl>
                                          <p:spTgt spid="87"/>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87"/>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anim calcmode="lin" valueType="num">
                                      <p:cBhvr>
                                        <p:cTn id="55" dur="500" fill="hold"/>
                                        <p:tgtEl>
                                          <p:spTgt spid="70"/>
                                        </p:tgtEl>
                                        <p:attrNameLst>
                                          <p:attrName>ppt_x</p:attrName>
                                        </p:attrNameLst>
                                      </p:cBhvr>
                                      <p:tavLst>
                                        <p:tav tm="0">
                                          <p:val>
                                            <p:strVal val="#ppt_x"/>
                                          </p:val>
                                        </p:tav>
                                        <p:tav tm="100000">
                                          <p:val>
                                            <p:strVal val="#ppt_x"/>
                                          </p:val>
                                        </p:tav>
                                      </p:tavLst>
                                    </p:anim>
                                    <p:anim calcmode="lin" valueType="num">
                                      <p:cBhvr>
                                        <p:cTn id="56" dur="450" decel="100000" fill="hold"/>
                                        <p:tgtEl>
                                          <p:spTgt spid="70"/>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季度业绩销售汇总</a:t>
            </a:r>
            <a:endParaRPr lang="zh-CN" altLang="en-US" dirty="0">
              <a:latin typeface="微软雅黑" panose="020B0503020204020204" charset="-122"/>
              <a:ea typeface="微软雅黑" panose="020B0503020204020204" charset="-122"/>
            </a:endParaRPr>
          </a:p>
        </p:txBody>
      </p:sp>
      <p:grpSp>
        <p:nvGrpSpPr>
          <p:cNvPr id="47" name="组合 46"/>
          <p:cNvGrpSpPr/>
          <p:nvPr/>
        </p:nvGrpSpPr>
        <p:grpSpPr>
          <a:xfrm>
            <a:off x="3174128" y="1090188"/>
            <a:ext cx="1693176" cy="1181539"/>
            <a:chOff x="467623" y="1600608"/>
            <a:chExt cx="2257568" cy="1575385"/>
          </a:xfrm>
        </p:grpSpPr>
        <p:sp>
          <p:nvSpPr>
            <p:cNvPr id="41" name="圆角矩形 40"/>
            <p:cNvSpPr/>
            <p:nvPr/>
          </p:nvSpPr>
          <p:spPr>
            <a:xfrm rot="18900000">
              <a:off x="467623" y="1966844"/>
              <a:ext cx="2257568" cy="746074"/>
            </a:xfrm>
            <a:prstGeom prst="roundRect">
              <a:avLst>
                <a:gd name="adj" fmla="val 50000"/>
              </a:avLst>
            </a:prstGeom>
            <a:gradFill flip="none" rotWithShape="1">
              <a:gsLst>
                <a:gs pos="0">
                  <a:schemeClr val="bg1"/>
                </a:gs>
                <a:gs pos="100000">
                  <a:srgbClr val="E0E0E0"/>
                </a:gs>
              </a:gsLst>
              <a:lin ang="5400000" scaled="1"/>
              <a:tileRect/>
            </a:gradFill>
            <a:ln>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latin typeface="微软雅黑" panose="020B0503020204020204" charset="-122"/>
                <a:ea typeface="微软雅黑" panose="020B0503020204020204" charset="-122"/>
              </a:endParaRPr>
            </a:p>
          </p:txBody>
        </p:sp>
        <p:sp>
          <p:nvSpPr>
            <p:cNvPr id="12" name="椭圆 11"/>
            <p:cNvSpPr/>
            <p:nvPr/>
          </p:nvSpPr>
          <p:spPr>
            <a:xfrm flipH="1">
              <a:off x="767738" y="2550806"/>
              <a:ext cx="625187" cy="625187"/>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42" name="矩形 41"/>
            <p:cNvSpPr/>
            <p:nvPr/>
          </p:nvSpPr>
          <p:spPr>
            <a:xfrm rot="18900000">
              <a:off x="754174" y="2715833"/>
              <a:ext cx="652315" cy="34881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altLang="zh-CN" sz="1100" b="1" kern="0" dirty="0">
                  <a:solidFill>
                    <a:schemeClr val="bg1"/>
                  </a:solidFill>
                  <a:latin typeface="微软雅黑" panose="020B0503020204020204" charset="-122"/>
                  <a:ea typeface="微软雅黑" panose="020B0503020204020204" charset="-122"/>
                  <a:cs typeface="Arial" panose="020B0604020202020204" pitchFamily="34" charset="0"/>
                </a:rPr>
                <a:t>60%</a:t>
              </a:r>
              <a:endParaRPr lang="zh-CN" altLang="en-US" sz="1100" b="1" kern="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44" name="矩形 43"/>
            <p:cNvSpPr/>
            <p:nvPr/>
          </p:nvSpPr>
          <p:spPr>
            <a:xfrm rot="18900000">
              <a:off x="1207360" y="2133448"/>
              <a:ext cx="86177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1200" b="1" kern="0" dirty="0" smtClean="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一季度</a:t>
              </a:r>
              <a:endParaRPr lang="zh-CN" altLang="en-US" sz="1200" b="1"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
          <p:nvSpPr>
            <p:cNvPr id="46" name="KSO_Shape"/>
            <p:cNvSpPr/>
            <p:nvPr/>
          </p:nvSpPr>
          <p:spPr bwMode="auto">
            <a:xfrm>
              <a:off x="1972314" y="1600608"/>
              <a:ext cx="364486" cy="350512"/>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6" name="组合 55"/>
          <p:cNvGrpSpPr/>
          <p:nvPr/>
        </p:nvGrpSpPr>
        <p:grpSpPr>
          <a:xfrm>
            <a:off x="2923655" y="2392954"/>
            <a:ext cx="1693176" cy="1185251"/>
            <a:chOff x="498658" y="3970152"/>
            <a:chExt cx="2257568" cy="1580335"/>
          </a:xfrm>
        </p:grpSpPr>
        <p:sp>
          <p:nvSpPr>
            <p:cNvPr id="49" name="圆角矩形 48"/>
            <p:cNvSpPr/>
            <p:nvPr/>
          </p:nvSpPr>
          <p:spPr>
            <a:xfrm rot="18900000">
              <a:off x="498658" y="4436314"/>
              <a:ext cx="2257568" cy="746074"/>
            </a:xfrm>
            <a:prstGeom prst="roundRect">
              <a:avLst>
                <a:gd name="adj" fmla="val 50000"/>
              </a:avLst>
            </a:prstGeom>
            <a:gradFill flip="none" rotWithShape="1">
              <a:gsLst>
                <a:gs pos="0">
                  <a:schemeClr val="bg1"/>
                </a:gs>
                <a:gs pos="100000">
                  <a:srgbClr val="E0E0E0"/>
                </a:gs>
              </a:gsLst>
              <a:lin ang="5400000" scaled="1"/>
              <a:tileRect/>
            </a:gradFill>
            <a:ln>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latin typeface="微软雅黑" panose="020B0503020204020204" charset="-122"/>
                <a:ea typeface="微软雅黑" panose="020B0503020204020204" charset="-122"/>
              </a:endParaRPr>
            </a:p>
          </p:txBody>
        </p:sp>
        <p:grpSp>
          <p:nvGrpSpPr>
            <p:cNvPr id="54" name="组合 53"/>
            <p:cNvGrpSpPr/>
            <p:nvPr/>
          </p:nvGrpSpPr>
          <p:grpSpPr>
            <a:xfrm>
              <a:off x="1827999" y="3970152"/>
              <a:ext cx="652315" cy="625187"/>
              <a:chOff x="785208" y="5020276"/>
              <a:chExt cx="652315" cy="625187"/>
            </a:xfrm>
          </p:grpSpPr>
          <p:sp>
            <p:nvSpPr>
              <p:cNvPr id="50" name="椭圆 49"/>
              <p:cNvSpPr/>
              <p:nvPr/>
            </p:nvSpPr>
            <p:spPr>
              <a:xfrm flipH="1">
                <a:off x="798773" y="5020276"/>
                <a:ext cx="625187" cy="625187"/>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51" name="矩形 50"/>
              <p:cNvSpPr/>
              <p:nvPr/>
            </p:nvSpPr>
            <p:spPr>
              <a:xfrm rot="18900000">
                <a:off x="785208" y="5185303"/>
                <a:ext cx="652315" cy="34881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altLang="zh-CN" sz="1100" b="1" kern="0" dirty="0">
                    <a:solidFill>
                      <a:schemeClr val="bg1"/>
                    </a:solidFill>
                    <a:latin typeface="微软雅黑" panose="020B0503020204020204" charset="-122"/>
                    <a:ea typeface="微软雅黑" panose="020B0503020204020204" charset="-122"/>
                    <a:cs typeface="Arial" panose="020B0604020202020204" pitchFamily="34" charset="0"/>
                  </a:rPr>
                  <a:t>80%</a:t>
                </a:r>
                <a:endParaRPr lang="zh-CN" altLang="en-US" sz="1100" b="1" kern="0" dirty="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52" name="矩形 51"/>
            <p:cNvSpPr/>
            <p:nvPr/>
          </p:nvSpPr>
          <p:spPr>
            <a:xfrm rot="18900000">
              <a:off x="1136069" y="4679836"/>
              <a:ext cx="86177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1200" b="1" kern="0" dirty="0" smtClean="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二季度</a:t>
              </a:r>
              <a:endParaRPr lang="zh-CN" altLang="en-US" sz="1200" b="1"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
          <p:nvSpPr>
            <p:cNvPr id="55" name="KSO_Shape"/>
            <p:cNvSpPr/>
            <p:nvPr/>
          </p:nvSpPr>
          <p:spPr bwMode="auto">
            <a:xfrm>
              <a:off x="900862" y="5247065"/>
              <a:ext cx="373190" cy="303422"/>
            </a:xfrm>
            <a:custGeom>
              <a:avLst/>
              <a:gdLst>
                <a:gd name="T0" fmla="*/ 651924 w 6442393"/>
                <a:gd name="T1" fmla="*/ 577512 h 5234968"/>
                <a:gd name="T2" fmla="*/ 900199 w 6442393"/>
                <a:gd name="T3" fmla="*/ 1116181 h 5234968"/>
                <a:gd name="T4" fmla="*/ 1148473 w 6442393"/>
                <a:gd name="T5" fmla="*/ 577512 h 5234968"/>
                <a:gd name="T6" fmla="*/ 900199 w 6442393"/>
                <a:gd name="T7" fmla="*/ 618930 h 5234968"/>
                <a:gd name="T8" fmla="*/ 1518895 w 6442393"/>
                <a:gd name="T9" fmla="*/ 516204 h 5234968"/>
                <a:gd name="T10" fmla="*/ 1270621 w 6442393"/>
                <a:gd name="T11" fmla="*/ 556920 h 5234968"/>
                <a:gd name="T12" fmla="*/ 1021879 w 6442393"/>
                <a:gd name="T13" fmla="*/ 1095823 h 5234968"/>
                <a:gd name="T14" fmla="*/ 281502 w 6442393"/>
                <a:gd name="T15" fmla="*/ 516204 h 5234968"/>
                <a:gd name="T16" fmla="*/ 778519 w 6442393"/>
                <a:gd name="T17" fmla="*/ 1095823 h 5234968"/>
                <a:gd name="T18" fmla="*/ 529776 w 6442393"/>
                <a:gd name="T19" fmla="*/ 556920 h 5234968"/>
                <a:gd name="T20" fmla="*/ 900199 w 6442393"/>
                <a:gd name="T21" fmla="*/ 253422 h 5234968"/>
                <a:gd name="T22" fmla="*/ 748098 w 6442393"/>
                <a:gd name="T23" fmla="*/ 481338 h 5234968"/>
                <a:gd name="T24" fmla="*/ 900199 w 6442393"/>
                <a:gd name="T25" fmla="*/ 506142 h 5234968"/>
                <a:gd name="T26" fmla="*/ 1052299 w 6442393"/>
                <a:gd name="T27" fmla="*/ 481338 h 5234968"/>
                <a:gd name="T28" fmla="*/ 1382473 w 6442393"/>
                <a:gd name="T29" fmla="*/ 209196 h 5234968"/>
                <a:gd name="T30" fmla="*/ 1237777 w 6442393"/>
                <a:gd name="T31" fmla="*/ 449966 h 5234968"/>
                <a:gd name="T32" fmla="*/ 1236274 w 6442393"/>
                <a:gd name="T33" fmla="*/ 450216 h 5234968"/>
                <a:gd name="T34" fmla="*/ 1236102 w 6442393"/>
                <a:gd name="T35" fmla="*/ 450216 h 5234968"/>
                <a:gd name="T36" fmla="*/ 1236105 w 6442393"/>
                <a:gd name="T37" fmla="*/ 450245 h 5234968"/>
                <a:gd name="T38" fmla="*/ 1236274 w 6442393"/>
                <a:gd name="T39" fmla="*/ 450216 h 5234968"/>
                <a:gd name="T40" fmla="*/ 1237627 w 6442393"/>
                <a:gd name="T41" fmla="*/ 450216 h 5234968"/>
                <a:gd name="T42" fmla="*/ 1237777 w 6442393"/>
                <a:gd name="T43" fmla="*/ 449966 h 5234968"/>
                <a:gd name="T44" fmla="*/ 1535509 w 6442393"/>
                <a:gd name="T45" fmla="*/ 400374 h 5234968"/>
                <a:gd name="T46" fmla="*/ 418158 w 6442393"/>
                <a:gd name="T47" fmla="*/ 209196 h 5234968"/>
                <a:gd name="T48" fmla="*/ 264888 w 6442393"/>
                <a:gd name="T49" fmla="*/ 400374 h 5234968"/>
                <a:gd name="T50" fmla="*/ 562361 w 6442393"/>
                <a:gd name="T51" fmla="*/ 449923 h 5234968"/>
                <a:gd name="T52" fmla="*/ 562536 w 6442393"/>
                <a:gd name="T53" fmla="*/ 450216 h 5234968"/>
                <a:gd name="T54" fmla="*/ 563962 w 6442393"/>
                <a:gd name="T55" fmla="*/ 450216 h 5234968"/>
                <a:gd name="T56" fmla="*/ 563956 w 6442393"/>
                <a:gd name="T57" fmla="*/ 450189 h 5234968"/>
                <a:gd name="T58" fmla="*/ 562361 w 6442393"/>
                <a:gd name="T59" fmla="*/ 449923 h 5234968"/>
                <a:gd name="T60" fmla="*/ 956592 w 6442393"/>
                <a:gd name="T61" fmla="*/ 168714 h 5234968"/>
                <a:gd name="T62" fmla="*/ 1134199 w 6442393"/>
                <a:gd name="T63" fmla="*/ 435240 h 5234968"/>
                <a:gd name="T64" fmla="*/ 1294021 w 6442393"/>
                <a:gd name="T65" fmla="*/ 168714 h 5234968"/>
                <a:gd name="T66" fmla="*/ 506610 w 6442393"/>
                <a:gd name="T67" fmla="*/ 168714 h 5234968"/>
                <a:gd name="T68" fmla="*/ 666432 w 6442393"/>
                <a:gd name="T69" fmla="*/ 435240 h 5234968"/>
                <a:gd name="T70" fmla="*/ 843805 w 6442393"/>
                <a:gd name="T71" fmla="*/ 168714 h 5234968"/>
                <a:gd name="T72" fmla="*/ 337428 w 6442393"/>
                <a:gd name="T73" fmla="*/ 0 h 5234968"/>
                <a:gd name="T74" fmla="*/ 1463203 w 6442393"/>
                <a:gd name="T75" fmla="*/ 0 h 5234968"/>
                <a:gd name="T76" fmla="*/ 1800397 w 6442393"/>
                <a:gd name="T77" fmla="*/ 450216 h 5234968"/>
                <a:gd name="T78" fmla="*/ 900199 w 6442393"/>
                <a:gd name="T79" fmla="*/ 1462969 h 5234968"/>
                <a:gd name="T80" fmla="*/ 0 w 6442393"/>
                <a:gd name="T81" fmla="*/ 450216 h 52349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42393" h="5234968">
                  <a:moveTo>
                    <a:pt x="2332793" y="2066523"/>
                  </a:moveTo>
                  <a:lnTo>
                    <a:pt x="3221197" y="3994050"/>
                  </a:lnTo>
                  <a:lnTo>
                    <a:pt x="4109600" y="2066523"/>
                  </a:lnTo>
                  <a:lnTo>
                    <a:pt x="3221197" y="2214730"/>
                  </a:lnTo>
                  <a:lnTo>
                    <a:pt x="2332793" y="2066523"/>
                  </a:lnTo>
                  <a:close/>
                  <a:moveTo>
                    <a:pt x="5435089" y="1847143"/>
                  </a:moveTo>
                  <a:lnTo>
                    <a:pt x="4546685" y="1992838"/>
                  </a:lnTo>
                  <a:lnTo>
                    <a:pt x="3656607" y="3921202"/>
                  </a:lnTo>
                  <a:lnTo>
                    <a:pt x="5435089" y="1847143"/>
                  </a:lnTo>
                  <a:close/>
                  <a:moveTo>
                    <a:pt x="1007304" y="1847143"/>
                  </a:moveTo>
                  <a:lnTo>
                    <a:pt x="2785787" y="3921202"/>
                  </a:lnTo>
                  <a:lnTo>
                    <a:pt x="1895708" y="1992838"/>
                  </a:lnTo>
                  <a:lnTo>
                    <a:pt x="1007304" y="1847143"/>
                  </a:lnTo>
                  <a:close/>
                  <a:moveTo>
                    <a:pt x="3221197" y="906825"/>
                  </a:moveTo>
                  <a:lnTo>
                    <a:pt x="2676934" y="1722382"/>
                  </a:lnTo>
                  <a:lnTo>
                    <a:pt x="3221197" y="1811138"/>
                  </a:lnTo>
                  <a:lnTo>
                    <a:pt x="3765459" y="1722382"/>
                  </a:lnTo>
                  <a:lnTo>
                    <a:pt x="3221197" y="906825"/>
                  </a:lnTo>
                  <a:close/>
                  <a:moveTo>
                    <a:pt x="4946927" y="748570"/>
                  </a:moveTo>
                  <a:lnTo>
                    <a:pt x="4429161" y="1610121"/>
                  </a:lnTo>
                  <a:lnTo>
                    <a:pt x="4423781" y="1611017"/>
                  </a:lnTo>
                  <a:lnTo>
                    <a:pt x="4423167" y="1611017"/>
                  </a:lnTo>
                  <a:lnTo>
                    <a:pt x="4423178" y="1611118"/>
                  </a:lnTo>
                  <a:lnTo>
                    <a:pt x="4423781" y="1611017"/>
                  </a:lnTo>
                  <a:lnTo>
                    <a:pt x="4428622" y="1611017"/>
                  </a:lnTo>
                  <a:lnTo>
                    <a:pt x="4429161" y="1610121"/>
                  </a:lnTo>
                  <a:lnTo>
                    <a:pt x="5494539" y="1432667"/>
                  </a:lnTo>
                  <a:lnTo>
                    <a:pt x="4946927" y="748570"/>
                  </a:lnTo>
                  <a:close/>
                  <a:moveTo>
                    <a:pt x="1496303" y="748570"/>
                  </a:moveTo>
                  <a:lnTo>
                    <a:pt x="947854" y="1432667"/>
                  </a:lnTo>
                  <a:lnTo>
                    <a:pt x="2012305" y="1609967"/>
                  </a:lnTo>
                  <a:lnTo>
                    <a:pt x="2012934" y="1611017"/>
                  </a:lnTo>
                  <a:lnTo>
                    <a:pt x="2018036" y="1611017"/>
                  </a:lnTo>
                  <a:lnTo>
                    <a:pt x="2018015" y="1610918"/>
                  </a:lnTo>
                  <a:lnTo>
                    <a:pt x="2012305" y="1609967"/>
                  </a:lnTo>
                  <a:lnTo>
                    <a:pt x="1496303" y="748570"/>
                  </a:lnTo>
                  <a:close/>
                  <a:moveTo>
                    <a:pt x="3422992" y="603713"/>
                  </a:moveTo>
                  <a:lnTo>
                    <a:pt x="4058524" y="1557428"/>
                  </a:lnTo>
                  <a:lnTo>
                    <a:pt x="4630418" y="603713"/>
                  </a:lnTo>
                  <a:lnTo>
                    <a:pt x="3422992" y="603713"/>
                  </a:lnTo>
                  <a:close/>
                  <a:moveTo>
                    <a:pt x="1812813" y="603713"/>
                  </a:moveTo>
                  <a:lnTo>
                    <a:pt x="2384707" y="1557428"/>
                  </a:lnTo>
                  <a:lnTo>
                    <a:pt x="3019401" y="603713"/>
                  </a:lnTo>
                  <a:lnTo>
                    <a:pt x="1812813" y="603713"/>
                  </a:lnTo>
                  <a:close/>
                  <a:moveTo>
                    <a:pt x="1207426" y="0"/>
                  </a:moveTo>
                  <a:lnTo>
                    <a:pt x="5235805" y="0"/>
                  </a:lnTo>
                  <a:lnTo>
                    <a:pt x="6442393" y="1611017"/>
                  </a:lnTo>
                  <a:lnTo>
                    <a:pt x="3221197" y="5234968"/>
                  </a:lnTo>
                  <a:lnTo>
                    <a:pt x="0" y="1611017"/>
                  </a:lnTo>
                  <a:lnTo>
                    <a:pt x="1207426" y="0"/>
                  </a:lnTo>
                  <a:close/>
                </a:path>
              </a:pathLst>
            </a:custGeom>
            <a:solidFill>
              <a:schemeClr val="tx1">
                <a:lumMod val="65000"/>
                <a:lumOff val="3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grpSp>
      <p:sp>
        <p:nvSpPr>
          <p:cNvPr id="75" name="任意多边形 74"/>
          <p:cNvSpPr/>
          <p:nvPr/>
        </p:nvSpPr>
        <p:spPr>
          <a:xfrm rot="2250102">
            <a:off x="2262890" y="2412097"/>
            <a:ext cx="4423777" cy="959207"/>
          </a:xfrm>
          <a:custGeom>
            <a:avLst/>
            <a:gdLst>
              <a:gd name="connsiteX0" fmla="*/ 0 w 5390588"/>
              <a:gd name="connsiteY0" fmla="*/ 203650 h 1278942"/>
              <a:gd name="connsiteX1" fmla="*/ 529391 w 5390588"/>
              <a:gd name="connsiteY1" fmla="*/ 203650 h 1278942"/>
              <a:gd name="connsiteX2" fmla="*/ 529391 w 5390588"/>
              <a:gd name="connsiteY2" fmla="*/ 206916 h 1278942"/>
              <a:gd name="connsiteX3" fmla="*/ 666642 w 5390588"/>
              <a:gd name="connsiteY3" fmla="*/ 207797 h 1278942"/>
              <a:gd name="connsiteX4" fmla="*/ 829333 w 5390588"/>
              <a:gd name="connsiteY4" fmla="*/ 372586 h 1278942"/>
              <a:gd name="connsiteX5" fmla="*/ 823477 w 5390588"/>
              <a:gd name="connsiteY5" fmla="*/ 529189 h 1278942"/>
              <a:gd name="connsiteX6" fmla="*/ 1039160 w 5390588"/>
              <a:gd name="connsiteY6" fmla="*/ 892787 h 1278942"/>
              <a:gd name="connsiteX7" fmla="*/ 1590345 w 5390588"/>
              <a:gd name="connsiteY7" fmla="*/ 935139 h 1278942"/>
              <a:gd name="connsiteX8" fmla="*/ 1874201 w 5390588"/>
              <a:gd name="connsiteY8" fmla="*/ 537589 h 1278942"/>
              <a:gd name="connsiteX9" fmla="*/ 1877625 w 5390588"/>
              <a:gd name="connsiteY9" fmla="*/ 489658 h 1278942"/>
              <a:gd name="connsiteX10" fmla="*/ 1876158 w 5390588"/>
              <a:gd name="connsiteY10" fmla="*/ 489476 h 1278942"/>
              <a:gd name="connsiteX11" fmla="*/ 1878497 w 5390588"/>
              <a:gd name="connsiteY11" fmla="*/ 477447 h 1278942"/>
              <a:gd name="connsiteX12" fmla="*/ 1879461 w 5390588"/>
              <a:gd name="connsiteY12" fmla="*/ 463957 h 1278942"/>
              <a:gd name="connsiteX13" fmla="*/ 1881121 w 5390588"/>
              <a:gd name="connsiteY13" fmla="*/ 463960 h 1278942"/>
              <a:gd name="connsiteX14" fmla="*/ 1890813 w 5390588"/>
              <a:gd name="connsiteY14" fmla="*/ 414129 h 1278942"/>
              <a:gd name="connsiteX15" fmla="*/ 2231559 w 5390588"/>
              <a:gd name="connsiteY15" fmla="*/ 36516 h 1278942"/>
              <a:gd name="connsiteX16" fmla="*/ 2798190 w 5390588"/>
              <a:gd name="connsiteY16" fmla="*/ 138559 h 1278942"/>
              <a:gd name="connsiteX17" fmla="*/ 2985795 w 5390588"/>
              <a:gd name="connsiteY17" fmla="*/ 611320 h 1278942"/>
              <a:gd name="connsiteX18" fmla="*/ 2973287 w 5390588"/>
              <a:gd name="connsiteY18" fmla="*/ 686789 h 1278942"/>
              <a:gd name="connsiteX19" fmla="*/ 2971841 w 5390588"/>
              <a:gd name="connsiteY19" fmla="*/ 743454 h 1278942"/>
              <a:gd name="connsiteX20" fmla="*/ 3206765 w 5390588"/>
              <a:gd name="connsiteY20" fmla="*/ 1161349 h 1278942"/>
              <a:gd name="connsiteX21" fmla="*/ 3748785 w 5390588"/>
              <a:gd name="connsiteY21" fmla="*/ 1189539 h 1278942"/>
              <a:gd name="connsiteX22" fmla="*/ 4025791 w 5390588"/>
              <a:gd name="connsiteY22" fmla="*/ 798268 h 1278942"/>
              <a:gd name="connsiteX23" fmla="*/ 4030339 w 5390588"/>
              <a:gd name="connsiteY23" fmla="*/ 740379 h 1278942"/>
              <a:gd name="connsiteX24" fmla="*/ 4025977 w 5390588"/>
              <a:gd name="connsiteY24" fmla="*/ 739554 h 1278942"/>
              <a:gd name="connsiteX25" fmla="*/ 4232166 w 5390588"/>
              <a:gd name="connsiteY25" fmla="*/ 402536 h 1278942"/>
              <a:gd name="connsiteX26" fmla="*/ 4609810 w 5390588"/>
              <a:gd name="connsiteY26" fmla="*/ 286427 h 1278942"/>
              <a:gd name="connsiteX27" fmla="*/ 5115824 w 5390588"/>
              <a:gd name="connsiteY27" fmla="*/ 707333 h 1278942"/>
              <a:gd name="connsiteX28" fmla="*/ 5131067 w 5390588"/>
              <a:gd name="connsiteY28" fmla="*/ 806333 h 1278942"/>
              <a:gd name="connsiteX29" fmla="*/ 5135113 w 5390588"/>
              <a:gd name="connsiteY29" fmla="*/ 806564 h 1278942"/>
              <a:gd name="connsiteX30" fmla="*/ 5126192 w 5390588"/>
              <a:gd name="connsiteY30" fmla="*/ 913040 h 1278942"/>
              <a:gd name="connsiteX31" fmla="*/ 5236410 w 5390588"/>
              <a:gd name="connsiteY31" fmla="*/ 1043417 h 1278942"/>
              <a:gd name="connsiteX32" fmla="*/ 5390588 w 5390588"/>
              <a:gd name="connsiteY32" fmla="*/ 1056335 h 1278942"/>
              <a:gd name="connsiteX33" fmla="*/ 5388416 w 5390588"/>
              <a:gd name="connsiteY33" fmla="*/ 1096439 h 1278942"/>
              <a:gd name="connsiteX34" fmla="*/ 5237261 w 5390588"/>
              <a:gd name="connsiteY34" fmla="*/ 1083708 h 1278942"/>
              <a:gd name="connsiteX35" fmla="*/ 5087837 w 5390588"/>
              <a:gd name="connsiteY35" fmla="*/ 906801 h 1278942"/>
              <a:gd name="connsiteX36" fmla="*/ 5096462 w 5390588"/>
              <a:gd name="connsiteY36" fmla="*/ 804356 h 1278942"/>
              <a:gd name="connsiteX37" fmla="*/ 5098635 w 5390588"/>
              <a:gd name="connsiteY37" fmla="*/ 804481 h 1278942"/>
              <a:gd name="connsiteX38" fmla="*/ 5084876 w 5390588"/>
              <a:gd name="connsiteY38" fmla="*/ 715118 h 1278942"/>
              <a:gd name="connsiteX39" fmla="*/ 4607786 w 5390588"/>
              <a:gd name="connsiteY39" fmla="*/ 318272 h 1278942"/>
              <a:gd name="connsiteX40" fmla="*/ 4084307 w 5390588"/>
              <a:gd name="connsiteY40" fmla="*/ 651549 h 1278942"/>
              <a:gd name="connsiteX41" fmla="*/ 4058397 w 5390588"/>
              <a:gd name="connsiteY41" fmla="*/ 741768 h 1278942"/>
              <a:gd name="connsiteX42" fmla="*/ 4053635 w 5390588"/>
              <a:gd name="connsiteY42" fmla="*/ 802385 h 1278942"/>
              <a:gd name="connsiteX43" fmla="*/ 3761921 w 5390588"/>
              <a:gd name="connsiteY43" fmla="*/ 1214432 h 1278942"/>
              <a:gd name="connsiteX44" fmla="*/ 3191121 w 5390588"/>
              <a:gd name="connsiteY44" fmla="*/ 1184745 h 1278942"/>
              <a:gd name="connsiteX45" fmla="*/ 2945665 w 5390588"/>
              <a:gd name="connsiteY45" fmla="*/ 668562 h 1278942"/>
              <a:gd name="connsiteX46" fmla="*/ 2947591 w 5390588"/>
              <a:gd name="connsiteY46" fmla="*/ 668744 h 1278942"/>
              <a:gd name="connsiteX47" fmla="*/ 2957555 w 5390588"/>
              <a:gd name="connsiteY47" fmla="*/ 608620 h 1278942"/>
              <a:gd name="connsiteX48" fmla="*/ 2779484 w 5390588"/>
              <a:gd name="connsiteY48" fmla="*/ 159884 h 1278942"/>
              <a:gd name="connsiteX49" fmla="*/ 2241650 w 5390588"/>
              <a:gd name="connsiteY49" fmla="*/ 63029 h 1278942"/>
              <a:gd name="connsiteX50" fmla="*/ 1918221 w 5390588"/>
              <a:gd name="connsiteY50" fmla="*/ 421451 h 1278942"/>
              <a:gd name="connsiteX51" fmla="*/ 1906250 w 5390588"/>
              <a:gd name="connsiteY51" fmla="*/ 482996 h 1278942"/>
              <a:gd name="connsiteX52" fmla="*/ 1902067 w 5390588"/>
              <a:gd name="connsiteY52" fmla="*/ 541550 h 1278942"/>
              <a:gd name="connsiteX53" fmla="*/ 1603140 w 5390588"/>
              <a:gd name="connsiteY53" fmla="*/ 960209 h 1278942"/>
              <a:gd name="connsiteX54" fmla="*/ 1022686 w 5390588"/>
              <a:gd name="connsiteY54" fmla="*/ 915607 h 1278942"/>
              <a:gd name="connsiteX55" fmla="*/ 795552 w 5390588"/>
              <a:gd name="connsiteY55" fmla="*/ 532703 h 1278942"/>
              <a:gd name="connsiteX56" fmla="*/ 792356 w 5390588"/>
              <a:gd name="connsiteY56" fmla="*/ 476139 h 1278942"/>
              <a:gd name="connsiteX57" fmla="*/ 789967 w 5390588"/>
              <a:gd name="connsiteY57" fmla="*/ 476188 h 1278942"/>
              <a:gd name="connsiteX58" fmla="*/ 790607 w 5390588"/>
              <a:gd name="connsiteY58" fmla="*/ 369340 h 1278942"/>
              <a:gd name="connsiteX59" fmla="*/ 670615 w 5390588"/>
              <a:gd name="connsiteY59" fmla="*/ 247901 h 1278942"/>
              <a:gd name="connsiteX60" fmla="*/ 529391 w 5390588"/>
              <a:gd name="connsiteY60" fmla="*/ 247056 h 1278942"/>
              <a:gd name="connsiteX61" fmla="*/ 529391 w 5390588"/>
              <a:gd name="connsiteY61" fmla="*/ 252293 h 1278942"/>
              <a:gd name="connsiteX62" fmla="*/ 0 w 5390588"/>
              <a:gd name="connsiteY62" fmla="*/ 252293 h 1278942"/>
              <a:gd name="connsiteX0-1" fmla="*/ 0 w 5390588"/>
              <a:gd name="connsiteY0-2" fmla="*/ 203650 h 1278942"/>
              <a:gd name="connsiteX1-3" fmla="*/ 529391 w 5390588"/>
              <a:gd name="connsiteY1-4" fmla="*/ 203650 h 1278942"/>
              <a:gd name="connsiteX2-5" fmla="*/ 529391 w 5390588"/>
              <a:gd name="connsiteY2-6" fmla="*/ 206916 h 1278942"/>
              <a:gd name="connsiteX3-7" fmla="*/ 666642 w 5390588"/>
              <a:gd name="connsiteY3-8" fmla="*/ 207797 h 1278942"/>
              <a:gd name="connsiteX4-9" fmla="*/ 829333 w 5390588"/>
              <a:gd name="connsiteY4-10" fmla="*/ 372586 h 1278942"/>
              <a:gd name="connsiteX5-11" fmla="*/ 823477 w 5390588"/>
              <a:gd name="connsiteY5-12" fmla="*/ 529189 h 1278942"/>
              <a:gd name="connsiteX6-13" fmla="*/ 1039160 w 5390588"/>
              <a:gd name="connsiteY6-14" fmla="*/ 892787 h 1278942"/>
              <a:gd name="connsiteX7-15" fmla="*/ 1590345 w 5390588"/>
              <a:gd name="connsiteY7-16" fmla="*/ 935139 h 1278942"/>
              <a:gd name="connsiteX8-17" fmla="*/ 1874201 w 5390588"/>
              <a:gd name="connsiteY8-18" fmla="*/ 537589 h 1278942"/>
              <a:gd name="connsiteX9-19" fmla="*/ 1877625 w 5390588"/>
              <a:gd name="connsiteY9-20" fmla="*/ 489658 h 1278942"/>
              <a:gd name="connsiteX10-21" fmla="*/ 1876158 w 5390588"/>
              <a:gd name="connsiteY10-22" fmla="*/ 489476 h 1278942"/>
              <a:gd name="connsiteX11-23" fmla="*/ 1878497 w 5390588"/>
              <a:gd name="connsiteY11-24" fmla="*/ 477447 h 1278942"/>
              <a:gd name="connsiteX12-25" fmla="*/ 1879461 w 5390588"/>
              <a:gd name="connsiteY12-26" fmla="*/ 463957 h 1278942"/>
              <a:gd name="connsiteX13-27" fmla="*/ 1881121 w 5390588"/>
              <a:gd name="connsiteY13-28" fmla="*/ 463960 h 1278942"/>
              <a:gd name="connsiteX14-29" fmla="*/ 1890813 w 5390588"/>
              <a:gd name="connsiteY14-30" fmla="*/ 414129 h 1278942"/>
              <a:gd name="connsiteX15-31" fmla="*/ 2231559 w 5390588"/>
              <a:gd name="connsiteY15-32" fmla="*/ 36516 h 1278942"/>
              <a:gd name="connsiteX16-33" fmla="*/ 2798190 w 5390588"/>
              <a:gd name="connsiteY16-34" fmla="*/ 138559 h 1278942"/>
              <a:gd name="connsiteX17-35" fmla="*/ 2985795 w 5390588"/>
              <a:gd name="connsiteY17-36" fmla="*/ 611320 h 1278942"/>
              <a:gd name="connsiteX18-37" fmla="*/ 2973287 w 5390588"/>
              <a:gd name="connsiteY18-38" fmla="*/ 686789 h 1278942"/>
              <a:gd name="connsiteX19-39" fmla="*/ 2971841 w 5390588"/>
              <a:gd name="connsiteY19-40" fmla="*/ 743454 h 1278942"/>
              <a:gd name="connsiteX20-41" fmla="*/ 3206765 w 5390588"/>
              <a:gd name="connsiteY20-42" fmla="*/ 1161349 h 1278942"/>
              <a:gd name="connsiteX21-43" fmla="*/ 3748785 w 5390588"/>
              <a:gd name="connsiteY21-44" fmla="*/ 1189539 h 1278942"/>
              <a:gd name="connsiteX22-45" fmla="*/ 4025791 w 5390588"/>
              <a:gd name="connsiteY22-46" fmla="*/ 798268 h 1278942"/>
              <a:gd name="connsiteX23-47" fmla="*/ 4030339 w 5390588"/>
              <a:gd name="connsiteY23-48" fmla="*/ 740379 h 1278942"/>
              <a:gd name="connsiteX24-49" fmla="*/ 4025977 w 5390588"/>
              <a:gd name="connsiteY24-50" fmla="*/ 739554 h 1278942"/>
              <a:gd name="connsiteX25-51" fmla="*/ 4232166 w 5390588"/>
              <a:gd name="connsiteY25-52" fmla="*/ 402536 h 1278942"/>
              <a:gd name="connsiteX26-53" fmla="*/ 4609810 w 5390588"/>
              <a:gd name="connsiteY26-54" fmla="*/ 286427 h 1278942"/>
              <a:gd name="connsiteX27-55" fmla="*/ 5115824 w 5390588"/>
              <a:gd name="connsiteY27-56" fmla="*/ 707333 h 1278942"/>
              <a:gd name="connsiteX28-57" fmla="*/ 5131067 w 5390588"/>
              <a:gd name="connsiteY28-58" fmla="*/ 806333 h 1278942"/>
              <a:gd name="connsiteX29-59" fmla="*/ 5135113 w 5390588"/>
              <a:gd name="connsiteY29-60" fmla="*/ 806564 h 1278942"/>
              <a:gd name="connsiteX30-61" fmla="*/ 5126192 w 5390588"/>
              <a:gd name="connsiteY30-62" fmla="*/ 913040 h 1278942"/>
              <a:gd name="connsiteX31-63" fmla="*/ 5236410 w 5390588"/>
              <a:gd name="connsiteY31-64" fmla="*/ 1043417 h 1278942"/>
              <a:gd name="connsiteX32-65" fmla="*/ 5390588 w 5390588"/>
              <a:gd name="connsiteY32-66" fmla="*/ 1056335 h 1278942"/>
              <a:gd name="connsiteX33-67" fmla="*/ 5388416 w 5390588"/>
              <a:gd name="connsiteY33-68" fmla="*/ 1096439 h 1278942"/>
              <a:gd name="connsiteX34-69" fmla="*/ 5237261 w 5390588"/>
              <a:gd name="connsiteY34-70" fmla="*/ 1083708 h 1278942"/>
              <a:gd name="connsiteX35-71" fmla="*/ 5087837 w 5390588"/>
              <a:gd name="connsiteY35-72" fmla="*/ 906801 h 1278942"/>
              <a:gd name="connsiteX36-73" fmla="*/ 5096462 w 5390588"/>
              <a:gd name="connsiteY36-74" fmla="*/ 804356 h 1278942"/>
              <a:gd name="connsiteX37-75" fmla="*/ 5098635 w 5390588"/>
              <a:gd name="connsiteY37-76" fmla="*/ 804481 h 1278942"/>
              <a:gd name="connsiteX38-77" fmla="*/ 5084876 w 5390588"/>
              <a:gd name="connsiteY38-78" fmla="*/ 715118 h 1278942"/>
              <a:gd name="connsiteX39-79" fmla="*/ 4607786 w 5390588"/>
              <a:gd name="connsiteY39-80" fmla="*/ 318272 h 1278942"/>
              <a:gd name="connsiteX40-81" fmla="*/ 4084307 w 5390588"/>
              <a:gd name="connsiteY40-82" fmla="*/ 651549 h 1278942"/>
              <a:gd name="connsiteX41-83" fmla="*/ 4058397 w 5390588"/>
              <a:gd name="connsiteY41-84" fmla="*/ 741768 h 1278942"/>
              <a:gd name="connsiteX42-85" fmla="*/ 4053635 w 5390588"/>
              <a:gd name="connsiteY42-86" fmla="*/ 802385 h 1278942"/>
              <a:gd name="connsiteX43-87" fmla="*/ 3761921 w 5390588"/>
              <a:gd name="connsiteY43-88" fmla="*/ 1214432 h 1278942"/>
              <a:gd name="connsiteX44-89" fmla="*/ 3191121 w 5390588"/>
              <a:gd name="connsiteY44-90" fmla="*/ 1184745 h 1278942"/>
              <a:gd name="connsiteX45-91" fmla="*/ 2945665 w 5390588"/>
              <a:gd name="connsiteY45-92" fmla="*/ 668562 h 1278942"/>
              <a:gd name="connsiteX46-93" fmla="*/ 2947591 w 5390588"/>
              <a:gd name="connsiteY46-94" fmla="*/ 668744 h 1278942"/>
              <a:gd name="connsiteX47-95" fmla="*/ 2957555 w 5390588"/>
              <a:gd name="connsiteY47-96" fmla="*/ 608620 h 1278942"/>
              <a:gd name="connsiteX48-97" fmla="*/ 2779484 w 5390588"/>
              <a:gd name="connsiteY48-98" fmla="*/ 159884 h 1278942"/>
              <a:gd name="connsiteX49-99" fmla="*/ 2241650 w 5390588"/>
              <a:gd name="connsiteY49-100" fmla="*/ 63029 h 1278942"/>
              <a:gd name="connsiteX50-101" fmla="*/ 1918221 w 5390588"/>
              <a:gd name="connsiteY50-102" fmla="*/ 421451 h 1278942"/>
              <a:gd name="connsiteX51-103" fmla="*/ 1906250 w 5390588"/>
              <a:gd name="connsiteY51-104" fmla="*/ 482996 h 1278942"/>
              <a:gd name="connsiteX52-105" fmla="*/ 1902067 w 5390588"/>
              <a:gd name="connsiteY52-106" fmla="*/ 541550 h 1278942"/>
              <a:gd name="connsiteX53-107" fmla="*/ 1603140 w 5390588"/>
              <a:gd name="connsiteY53-108" fmla="*/ 960209 h 1278942"/>
              <a:gd name="connsiteX54-109" fmla="*/ 1022686 w 5390588"/>
              <a:gd name="connsiteY54-110" fmla="*/ 915607 h 1278942"/>
              <a:gd name="connsiteX55-111" fmla="*/ 795552 w 5390588"/>
              <a:gd name="connsiteY55-112" fmla="*/ 532703 h 1278942"/>
              <a:gd name="connsiteX56-113" fmla="*/ 792356 w 5390588"/>
              <a:gd name="connsiteY56-114" fmla="*/ 476139 h 1278942"/>
              <a:gd name="connsiteX57-115" fmla="*/ 789967 w 5390588"/>
              <a:gd name="connsiteY57-116" fmla="*/ 476188 h 1278942"/>
              <a:gd name="connsiteX58-117" fmla="*/ 790607 w 5390588"/>
              <a:gd name="connsiteY58-118" fmla="*/ 369340 h 1278942"/>
              <a:gd name="connsiteX59-119" fmla="*/ 670615 w 5390588"/>
              <a:gd name="connsiteY59-120" fmla="*/ 247901 h 1278942"/>
              <a:gd name="connsiteX60-121" fmla="*/ 529391 w 5390588"/>
              <a:gd name="connsiteY60-122" fmla="*/ 247056 h 1278942"/>
              <a:gd name="connsiteX61-123" fmla="*/ 0 w 5390588"/>
              <a:gd name="connsiteY61-124" fmla="*/ 252293 h 1278942"/>
              <a:gd name="connsiteX62-125" fmla="*/ 0 w 5390588"/>
              <a:gd name="connsiteY62-126" fmla="*/ 203650 h 1278942"/>
              <a:gd name="connsiteX0-127" fmla="*/ 0 w 5390588"/>
              <a:gd name="connsiteY0-128" fmla="*/ 203650 h 1278942"/>
              <a:gd name="connsiteX1-129" fmla="*/ 529391 w 5390588"/>
              <a:gd name="connsiteY1-130" fmla="*/ 203650 h 1278942"/>
              <a:gd name="connsiteX2-131" fmla="*/ 529391 w 5390588"/>
              <a:gd name="connsiteY2-132" fmla="*/ 206916 h 1278942"/>
              <a:gd name="connsiteX3-133" fmla="*/ 666642 w 5390588"/>
              <a:gd name="connsiteY3-134" fmla="*/ 207797 h 1278942"/>
              <a:gd name="connsiteX4-135" fmla="*/ 829333 w 5390588"/>
              <a:gd name="connsiteY4-136" fmla="*/ 372586 h 1278942"/>
              <a:gd name="connsiteX5-137" fmla="*/ 823477 w 5390588"/>
              <a:gd name="connsiteY5-138" fmla="*/ 529189 h 1278942"/>
              <a:gd name="connsiteX6-139" fmla="*/ 1039160 w 5390588"/>
              <a:gd name="connsiteY6-140" fmla="*/ 892787 h 1278942"/>
              <a:gd name="connsiteX7-141" fmla="*/ 1590345 w 5390588"/>
              <a:gd name="connsiteY7-142" fmla="*/ 935139 h 1278942"/>
              <a:gd name="connsiteX8-143" fmla="*/ 1874201 w 5390588"/>
              <a:gd name="connsiteY8-144" fmla="*/ 537589 h 1278942"/>
              <a:gd name="connsiteX9-145" fmla="*/ 1877625 w 5390588"/>
              <a:gd name="connsiteY9-146" fmla="*/ 489658 h 1278942"/>
              <a:gd name="connsiteX10-147" fmla="*/ 1876158 w 5390588"/>
              <a:gd name="connsiteY10-148" fmla="*/ 489476 h 1278942"/>
              <a:gd name="connsiteX11-149" fmla="*/ 1878497 w 5390588"/>
              <a:gd name="connsiteY11-150" fmla="*/ 477447 h 1278942"/>
              <a:gd name="connsiteX12-151" fmla="*/ 1879461 w 5390588"/>
              <a:gd name="connsiteY12-152" fmla="*/ 463957 h 1278942"/>
              <a:gd name="connsiteX13-153" fmla="*/ 1881121 w 5390588"/>
              <a:gd name="connsiteY13-154" fmla="*/ 463960 h 1278942"/>
              <a:gd name="connsiteX14-155" fmla="*/ 1890813 w 5390588"/>
              <a:gd name="connsiteY14-156" fmla="*/ 414129 h 1278942"/>
              <a:gd name="connsiteX15-157" fmla="*/ 2231559 w 5390588"/>
              <a:gd name="connsiteY15-158" fmla="*/ 36516 h 1278942"/>
              <a:gd name="connsiteX16-159" fmla="*/ 2798190 w 5390588"/>
              <a:gd name="connsiteY16-160" fmla="*/ 138559 h 1278942"/>
              <a:gd name="connsiteX17-161" fmla="*/ 2985795 w 5390588"/>
              <a:gd name="connsiteY17-162" fmla="*/ 611320 h 1278942"/>
              <a:gd name="connsiteX18-163" fmla="*/ 2973287 w 5390588"/>
              <a:gd name="connsiteY18-164" fmla="*/ 686789 h 1278942"/>
              <a:gd name="connsiteX19-165" fmla="*/ 2971841 w 5390588"/>
              <a:gd name="connsiteY19-166" fmla="*/ 743454 h 1278942"/>
              <a:gd name="connsiteX20-167" fmla="*/ 3206765 w 5390588"/>
              <a:gd name="connsiteY20-168" fmla="*/ 1161349 h 1278942"/>
              <a:gd name="connsiteX21-169" fmla="*/ 3748785 w 5390588"/>
              <a:gd name="connsiteY21-170" fmla="*/ 1189539 h 1278942"/>
              <a:gd name="connsiteX22-171" fmla="*/ 4025791 w 5390588"/>
              <a:gd name="connsiteY22-172" fmla="*/ 798268 h 1278942"/>
              <a:gd name="connsiteX23-173" fmla="*/ 4030339 w 5390588"/>
              <a:gd name="connsiteY23-174" fmla="*/ 740379 h 1278942"/>
              <a:gd name="connsiteX24-175" fmla="*/ 4025977 w 5390588"/>
              <a:gd name="connsiteY24-176" fmla="*/ 739554 h 1278942"/>
              <a:gd name="connsiteX25-177" fmla="*/ 4232166 w 5390588"/>
              <a:gd name="connsiteY25-178" fmla="*/ 402536 h 1278942"/>
              <a:gd name="connsiteX26-179" fmla="*/ 4609810 w 5390588"/>
              <a:gd name="connsiteY26-180" fmla="*/ 286427 h 1278942"/>
              <a:gd name="connsiteX27-181" fmla="*/ 5115824 w 5390588"/>
              <a:gd name="connsiteY27-182" fmla="*/ 707333 h 1278942"/>
              <a:gd name="connsiteX28-183" fmla="*/ 5131067 w 5390588"/>
              <a:gd name="connsiteY28-184" fmla="*/ 806333 h 1278942"/>
              <a:gd name="connsiteX29-185" fmla="*/ 5135113 w 5390588"/>
              <a:gd name="connsiteY29-186" fmla="*/ 806564 h 1278942"/>
              <a:gd name="connsiteX30-187" fmla="*/ 5126192 w 5390588"/>
              <a:gd name="connsiteY30-188" fmla="*/ 913040 h 1278942"/>
              <a:gd name="connsiteX31-189" fmla="*/ 5236410 w 5390588"/>
              <a:gd name="connsiteY31-190" fmla="*/ 1043417 h 1278942"/>
              <a:gd name="connsiteX32-191" fmla="*/ 5390588 w 5390588"/>
              <a:gd name="connsiteY32-192" fmla="*/ 1056335 h 1278942"/>
              <a:gd name="connsiteX33-193" fmla="*/ 5388416 w 5390588"/>
              <a:gd name="connsiteY33-194" fmla="*/ 1096439 h 1278942"/>
              <a:gd name="connsiteX34-195" fmla="*/ 5237261 w 5390588"/>
              <a:gd name="connsiteY34-196" fmla="*/ 1083708 h 1278942"/>
              <a:gd name="connsiteX35-197" fmla="*/ 5087837 w 5390588"/>
              <a:gd name="connsiteY35-198" fmla="*/ 906801 h 1278942"/>
              <a:gd name="connsiteX36-199" fmla="*/ 5096462 w 5390588"/>
              <a:gd name="connsiteY36-200" fmla="*/ 804356 h 1278942"/>
              <a:gd name="connsiteX37-201" fmla="*/ 5098635 w 5390588"/>
              <a:gd name="connsiteY37-202" fmla="*/ 804481 h 1278942"/>
              <a:gd name="connsiteX38-203" fmla="*/ 5084876 w 5390588"/>
              <a:gd name="connsiteY38-204" fmla="*/ 715118 h 1278942"/>
              <a:gd name="connsiteX39-205" fmla="*/ 4607786 w 5390588"/>
              <a:gd name="connsiteY39-206" fmla="*/ 318272 h 1278942"/>
              <a:gd name="connsiteX40-207" fmla="*/ 4084307 w 5390588"/>
              <a:gd name="connsiteY40-208" fmla="*/ 651549 h 1278942"/>
              <a:gd name="connsiteX41-209" fmla="*/ 4058397 w 5390588"/>
              <a:gd name="connsiteY41-210" fmla="*/ 741768 h 1278942"/>
              <a:gd name="connsiteX42-211" fmla="*/ 4053635 w 5390588"/>
              <a:gd name="connsiteY42-212" fmla="*/ 802385 h 1278942"/>
              <a:gd name="connsiteX43-213" fmla="*/ 3761921 w 5390588"/>
              <a:gd name="connsiteY43-214" fmla="*/ 1214432 h 1278942"/>
              <a:gd name="connsiteX44-215" fmla="*/ 3191121 w 5390588"/>
              <a:gd name="connsiteY44-216" fmla="*/ 1184745 h 1278942"/>
              <a:gd name="connsiteX45-217" fmla="*/ 2945665 w 5390588"/>
              <a:gd name="connsiteY45-218" fmla="*/ 668562 h 1278942"/>
              <a:gd name="connsiteX46-219" fmla="*/ 2947591 w 5390588"/>
              <a:gd name="connsiteY46-220" fmla="*/ 668744 h 1278942"/>
              <a:gd name="connsiteX47-221" fmla="*/ 2957555 w 5390588"/>
              <a:gd name="connsiteY47-222" fmla="*/ 608620 h 1278942"/>
              <a:gd name="connsiteX48-223" fmla="*/ 2779484 w 5390588"/>
              <a:gd name="connsiteY48-224" fmla="*/ 159884 h 1278942"/>
              <a:gd name="connsiteX49-225" fmla="*/ 2241650 w 5390588"/>
              <a:gd name="connsiteY49-226" fmla="*/ 63029 h 1278942"/>
              <a:gd name="connsiteX50-227" fmla="*/ 1918221 w 5390588"/>
              <a:gd name="connsiteY50-228" fmla="*/ 421451 h 1278942"/>
              <a:gd name="connsiteX51-229" fmla="*/ 1906250 w 5390588"/>
              <a:gd name="connsiteY51-230" fmla="*/ 482996 h 1278942"/>
              <a:gd name="connsiteX52-231" fmla="*/ 1902067 w 5390588"/>
              <a:gd name="connsiteY52-232" fmla="*/ 541550 h 1278942"/>
              <a:gd name="connsiteX53-233" fmla="*/ 1603140 w 5390588"/>
              <a:gd name="connsiteY53-234" fmla="*/ 960209 h 1278942"/>
              <a:gd name="connsiteX54-235" fmla="*/ 1022686 w 5390588"/>
              <a:gd name="connsiteY54-236" fmla="*/ 915607 h 1278942"/>
              <a:gd name="connsiteX55-237" fmla="*/ 795552 w 5390588"/>
              <a:gd name="connsiteY55-238" fmla="*/ 532703 h 1278942"/>
              <a:gd name="connsiteX56-239" fmla="*/ 792356 w 5390588"/>
              <a:gd name="connsiteY56-240" fmla="*/ 476139 h 1278942"/>
              <a:gd name="connsiteX57-241" fmla="*/ 789967 w 5390588"/>
              <a:gd name="connsiteY57-242" fmla="*/ 476188 h 1278942"/>
              <a:gd name="connsiteX58-243" fmla="*/ 790607 w 5390588"/>
              <a:gd name="connsiteY58-244" fmla="*/ 369340 h 1278942"/>
              <a:gd name="connsiteX59-245" fmla="*/ 670615 w 5390588"/>
              <a:gd name="connsiteY59-246" fmla="*/ 247901 h 1278942"/>
              <a:gd name="connsiteX60-247" fmla="*/ 0 w 5390588"/>
              <a:gd name="connsiteY60-248" fmla="*/ 252293 h 1278942"/>
              <a:gd name="connsiteX61-249" fmla="*/ 0 w 5390588"/>
              <a:gd name="connsiteY61-250" fmla="*/ 203650 h 1278942"/>
              <a:gd name="connsiteX0-251" fmla="*/ 0 w 5390588"/>
              <a:gd name="connsiteY0-252" fmla="*/ 203650 h 1278942"/>
              <a:gd name="connsiteX1-253" fmla="*/ 529391 w 5390588"/>
              <a:gd name="connsiteY1-254" fmla="*/ 203650 h 1278942"/>
              <a:gd name="connsiteX2-255" fmla="*/ 666642 w 5390588"/>
              <a:gd name="connsiteY2-256" fmla="*/ 207797 h 1278942"/>
              <a:gd name="connsiteX3-257" fmla="*/ 829333 w 5390588"/>
              <a:gd name="connsiteY3-258" fmla="*/ 372586 h 1278942"/>
              <a:gd name="connsiteX4-259" fmla="*/ 823477 w 5390588"/>
              <a:gd name="connsiteY4-260" fmla="*/ 529189 h 1278942"/>
              <a:gd name="connsiteX5-261" fmla="*/ 1039160 w 5390588"/>
              <a:gd name="connsiteY5-262" fmla="*/ 892787 h 1278942"/>
              <a:gd name="connsiteX6-263" fmla="*/ 1590345 w 5390588"/>
              <a:gd name="connsiteY6-264" fmla="*/ 935139 h 1278942"/>
              <a:gd name="connsiteX7-265" fmla="*/ 1874201 w 5390588"/>
              <a:gd name="connsiteY7-266" fmla="*/ 537589 h 1278942"/>
              <a:gd name="connsiteX8-267" fmla="*/ 1877625 w 5390588"/>
              <a:gd name="connsiteY8-268" fmla="*/ 489658 h 1278942"/>
              <a:gd name="connsiteX9-269" fmla="*/ 1876158 w 5390588"/>
              <a:gd name="connsiteY9-270" fmla="*/ 489476 h 1278942"/>
              <a:gd name="connsiteX10-271" fmla="*/ 1878497 w 5390588"/>
              <a:gd name="connsiteY10-272" fmla="*/ 477447 h 1278942"/>
              <a:gd name="connsiteX11-273" fmla="*/ 1879461 w 5390588"/>
              <a:gd name="connsiteY11-274" fmla="*/ 463957 h 1278942"/>
              <a:gd name="connsiteX12-275" fmla="*/ 1881121 w 5390588"/>
              <a:gd name="connsiteY12-276" fmla="*/ 463960 h 1278942"/>
              <a:gd name="connsiteX13-277" fmla="*/ 1890813 w 5390588"/>
              <a:gd name="connsiteY13-278" fmla="*/ 414129 h 1278942"/>
              <a:gd name="connsiteX14-279" fmla="*/ 2231559 w 5390588"/>
              <a:gd name="connsiteY14-280" fmla="*/ 36516 h 1278942"/>
              <a:gd name="connsiteX15-281" fmla="*/ 2798190 w 5390588"/>
              <a:gd name="connsiteY15-282" fmla="*/ 138559 h 1278942"/>
              <a:gd name="connsiteX16-283" fmla="*/ 2985795 w 5390588"/>
              <a:gd name="connsiteY16-284" fmla="*/ 611320 h 1278942"/>
              <a:gd name="connsiteX17-285" fmla="*/ 2973287 w 5390588"/>
              <a:gd name="connsiteY17-286" fmla="*/ 686789 h 1278942"/>
              <a:gd name="connsiteX18-287" fmla="*/ 2971841 w 5390588"/>
              <a:gd name="connsiteY18-288" fmla="*/ 743454 h 1278942"/>
              <a:gd name="connsiteX19-289" fmla="*/ 3206765 w 5390588"/>
              <a:gd name="connsiteY19-290" fmla="*/ 1161349 h 1278942"/>
              <a:gd name="connsiteX20-291" fmla="*/ 3748785 w 5390588"/>
              <a:gd name="connsiteY20-292" fmla="*/ 1189539 h 1278942"/>
              <a:gd name="connsiteX21-293" fmla="*/ 4025791 w 5390588"/>
              <a:gd name="connsiteY21-294" fmla="*/ 798268 h 1278942"/>
              <a:gd name="connsiteX22-295" fmla="*/ 4030339 w 5390588"/>
              <a:gd name="connsiteY22-296" fmla="*/ 740379 h 1278942"/>
              <a:gd name="connsiteX23-297" fmla="*/ 4025977 w 5390588"/>
              <a:gd name="connsiteY23-298" fmla="*/ 739554 h 1278942"/>
              <a:gd name="connsiteX24-299" fmla="*/ 4232166 w 5390588"/>
              <a:gd name="connsiteY24-300" fmla="*/ 402536 h 1278942"/>
              <a:gd name="connsiteX25-301" fmla="*/ 4609810 w 5390588"/>
              <a:gd name="connsiteY25-302" fmla="*/ 286427 h 1278942"/>
              <a:gd name="connsiteX26-303" fmla="*/ 5115824 w 5390588"/>
              <a:gd name="connsiteY26-304" fmla="*/ 707333 h 1278942"/>
              <a:gd name="connsiteX27-305" fmla="*/ 5131067 w 5390588"/>
              <a:gd name="connsiteY27-306" fmla="*/ 806333 h 1278942"/>
              <a:gd name="connsiteX28-307" fmla="*/ 5135113 w 5390588"/>
              <a:gd name="connsiteY28-308" fmla="*/ 806564 h 1278942"/>
              <a:gd name="connsiteX29-309" fmla="*/ 5126192 w 5390588"/>
              <a:gd name="connsiteY29-310" fmla="*/ 913040 h 1278942"/>
              <a:gd name="connsiteX30-311" fmla="*/ 5236410 w 5390588"/>
              <a:gd name="connsiteY30-312" fmla="*/ 1043417 h 1278942"/>
              <a:gd name="connsiteX31-313" fmla="*/ 5390588 w 5390588"/>
              <a:gd name="connsiteY31-314" fmla="*/ 1056335 h 1278942"/>
              <a:gd name="connsiteX32-315" fmla="*/ 5388416 w 5390588"/>
              <a:gd name="connsiteY32-316" fmla="*/ 1096439 h 1278942"/>
              <a:gd name="connsiteX33-317" fmla="*/ 5237261 w 5390588"/>
              <a:gd name="connsiteY33-318" fmla="*/ 1083708 h 1278942"/>
              <a:gd name="connsiteX34-319" fmla="*/ 5087837 w 5390588"/>
              <a:gd name="connsiteY34-320" fmla="*/ 906801 h 1278942"/>
              <a:gd name="connsiteX35-321" fmla="*/ 5096462 w 5390588"/>
              <a:gd name="connsiteY35-322" fmla="*/ 804356 h 1278942"/>
              <a:gd name="connsiteX36-323" fmla="*/ 5098635 w 5390588"/>
              <a:gd name="connsiteY36-324" fmla="*/ 804481 h 1278942"/>
              <a:gd name="connsiteX37-325" fmla="*/ 5084876 w 5390588"/>
              <a:gd name="connsiteY37-326" fmla="*/ 715118 h 1278942"/>
              <a:gd name="connsiteX38-327" fmla="*/ 4607786 w 5390588"/>
              <a:gd name="connsiteY38-328" fmla="*/ 318272 h 1278942"/>
              <a:gd name="connsiteX39-329" fmla="*/ 4084307 w 5390588"/>
              <a:gd name="connsiteY39-330" fmla="*/ 651549 h 1278942"/>
              <a:gd name="connsiteX40-331" fmla="*/ 4058397 w 5390588"/>
              <a:gd name="connsiteY40-332" fmla="*/ 741768 h 1278942"/>
              <a:gd name="connsiteX41-333" fmla="*/ 4053635 w 5390588"/>
              <a:gd name="connsiteY41-334" fmla="*/ 802385 h 1278942"/>
              <a:gd name="connsiteX42-335" fmla="*/ 3761921 w 5390588"/>
              <a:gd name="connsiteY42-336" fmla="*/ 1214432 h 1278942"/>
              <a:gd name="connsiteX43-337" fmla="*/ 3191121 w 5390588"/>
              <a:gd name="connsiteY43-338" fmla="*/ 1184745 h 1278942"/>
              <a:gd name="connsiteX44-339" fmla="*/ 2945665 w 5390588"/>
              <a:gd name="connsiteY44-340" fmla="*/ 668562 h 1278942"/>
              <a:gd name="connsiteX45-341" fmla="*/ 2947591 w 5390588"/>
              <a:gd name="connsiteY45-342" fmla="*/ 668744 h 1278942"/>
              <a:gd name="connsiteX46-343" fmla="*/ 2957555 w 5390588"/>
              <a:gd name="connsiteY46-344" fmla="*/ 608620 h 1278942"/>
              <a:gd name="connsiteX47-345" fmla="*/ 2779484 w 5390588"/>
              <a:gd name="connsiteY47-346" fmla="*/ 159884 h 1278942"/>
              <a:gd name="connsiteX48-347" fmla="*/ 2241650 w 5390588"/>
              <a:gd name="connsiteY48-348" fmla="*/ 63029 h 1278942"/>
              <a:gd name="connsiteX49-349" fmla="*/ 1918221 w 5390588"/>
              <a:gd name="connsiteY49-350" fmla="*/ 421451 h 1278942"/>
              <a:gd name="connsiteX50-351" fmla="*/ 1906250 w 5390588"/>
              <a:gd name="connsiteY50-352" fmla="*/ 482996 h 1278942"/>
              <a:gd name="connsiteX51-353" fmla="*/ 1902067 w 5390588"/>
              <a:gd name="connsiteY51-354" fmla="*/ 541550 h 1278942"/>
              <a:gd name="connsiteX52-355" fmla="*/ 1603140 w 5390588"/>
              <a:gd name="connsiteY52-356" fmla="*/ 960209 h 1278942"/>
              <a:gd name="connsiteX53-357" fmla="*/ 1022686 w 5390588"/>
              <a:gd name="connsiteY53-358" fmla="*/ 915607 h 1278942"/>
              <a:gd name="connsiteX54-359" fmla="*/ 795552 w 5390588"/>
              <a:gd name="connsiteY54-360" fmla="*/ 532703 h 1278942"/>
              <a:gd name="connsiteX55-361" fmla="*/ 792356 w 5390588"/>
              <a:gd name="connsiteY55-362" fmla="*/ 476139 h 1278942"/>
              <a:gd name="connsiteX56-363" fmla="*/ 789967 w 5390588"/>
              <a:gd name="connsiteY56-364" fmla="*/ 476188 h 1278942"/>
              <a:gd name="connsiteX57-365" fmla="*/ 790607 w 5390588"/>
              <a:gd name="connsiteY57-366" fmla="*/ 369340 h 1278942"/>
              <a:gd name="connsiteX58-367" fmla="*/ 670615 w 5390588"/>
              <a:gd name="connsiteY58-368" fmla="*/ 247901 h 1278942"/>
              <a:gd name="connsiteX59-369" fmla="*/ 0 w 5390588"/>
              <a:gd name="connsiteY59-370" fmla="*/ 252293 h 1278942"/>
              <a:gd name="connsiteX60-371" fmla="*/ 0 w 5390588"/>
              <a:gd name="connsiteY60-372" fmla="*/ 203650 h 1278942"/>
              <a:gd name="connsiteX0-373" fmla="*/ 0 w 5390588"/>
              <a:gd name="connsiteY0-374" fmla="*/ 203650 h 1278942"/>
              <a:gd name="connsiteX1-375" fmla="*/ 666642 w 5390588"/>
              <a:gd name="connsiteY1-376" fmla="*/ 207797 h 1278942"/>
              <a:gd name="connsiteX2-377" fmla="*/ 829333 w 5390588"/>
              <a:gd name="connsiteY2-378" fmla="*/ 372586 h 1278942"/>
              <a:gd name="connsiteX3-379" fmla="*/ 823477 w 5390588"/>
              <a:gd name="connsiteY3-380" fmla="*/ 529189 h 1278942"/>
              <a:gd name="connsiteX4-381" fmla="*/ 1039160 w 5390588"/>
              <a:gd name="connsiteY4-382" fmla="*/ 892787 h 1278942"/>
              <a:gd name="connsiteX5-383" fmla="*/ 1590345 w 5390588"/>
              <a:gd name="connsiteY5-384" fmla="*/ 935139 h 1278942"/>
              <a:gd name="connsiteX6-385" fmla="*/ 1874201 w 5390588"/>
              <a:gd name="connsiteY6-386" fmla="*/ 537589 h 1278942"/>
              <a:gd name="connsiteX7-387" fmla="*/ 1877625 w 5390588"/>
              <a:gd name="connsiteY7-388" fmla="*/ 489658 h 1278942"/>
              <a:gd name="connsiteX8-389" fmla="*/ 1876158 w 5390588"/>
              <a:gd name="connsiteY8-390" fmla="*/ 489476 h 1278942"/>
              <a:gd name="connsiteX9-391" fmla="*/ 1878497 w 5390588"/>
              <a:gd name="connsiteY9-392" fmla="*/ 477447 h 1278942"/>
              <a:gd name="connsiteX10-393" fmla="*/ 1879461 w 5390588"/>
              <a:gd name="connsiteY10-394" fmla="*/ 463957 h 1278942"/>
              <a:gd name="connsiteX11-395" fmla="*/ 1881121 w 5390588"/>
              <a:gd name="connsiteY11-396" fmla="*/ 463960 h 1278942"/>
              <a:gd name="connsiteX12-397" fmla="*/ 1890813 w 5390588"/>
              <a:gd name="connsiteY12-398" fmla="*/ 414129 h 1278942"/>
              <a:gd name="connsiteX13-399" fmla="*/ 2231559 w 5390588"/>
              <a:gd name="connsiteY13-400" fmla="*/ 36516 h 1278942"/>
              <a:gd name="connsiteX14-401" fmla="*/ 2798190 w 5390588"/>
              <a:gd name="connsiteY14-402" fmla="*/ 138559 h 1278942"/>
              <a:gd name="connsiteX15-403" fmla="*/ 2985795 w 5390588"/>
              <a:gd name="connsiteY15-404" fmla="*/ 611320 h 1278942"/>
              <a:gd name="connsiteX16-405" fmla="*/ 2973287 w 5390588"/>
              <a:gd name="connsiteY16-406" fmla="*/ 686789 h 1278942"/>
              <a:gd name="connsiteX17-407" fmla="*/ 2971841 w 5390588"/>
              <a:gd name="connsiteY17-408" fmla="*/ 743454 h 1278942"/>
              <a:gd name="connsiteX18-409" fmla="*/ 3206765 w 5390588"/>
              <a:gd name="connsiteY18-410" fmla="*/ 1161349 h 1278942"/>
              <a:gd name="connsiteX19-411" fmla="*/ 3748785 w 5390588"/>
              <a:gd name="connsiteY19-412" fmla="*/ 1189539 h 1278942"/>
              <a:gd name="connsiteX20-413" fmla="*/ 4025791 w 5390588"/>
              <a:gd name="connsiteY20-414" fmla="*/ 798268 h 1278942"/>
              <a:gd name="connsiteX21-415" fmla="*/ 4030339 w 5390588"/>
              <a:gd name="connsiteY21-416" fmla="*/ 740379 h 1278942"/>
              <a:gd name="connsiteX22-417" fmla="*/ 4025977 w 5390588"/>
              <a:gd name="connsiteY22-418" fmla="*/ 739554 h 1278942"/>
              <a:gd name="connsiteX23-419" fmla="*/ 4232166 w 5390588"/>
              <a:gd name="connsiteY23-420" fmla="*/ 402536 h 1278942"/>
              <a:gd name="connsiteX24-421" fmla="*/ 4609810 w 5390588"/>
              <a:gd name="connsiteY24-422" fmla="*/ 286427 h 1278942"/>
              <a:gd name="connsiteX25-423" fmla="*/ 5115824 w 5390588"/>
              <a:gd name="connsiteY25-424" fmla="*/ 707333 h 1278942"/>
              <a:gd name="connsiteX26-425" fmla="*/ 5131067 w 5390588"/>
              <a:gd name="connsiteY26-426" fmla="*/ 806333 h 1278942"/>
              <a:gd name="connsiteX27-427" fmla="*/ 5135113 w 5390588"/>
              <a:gd name="connsiteY27-428" fmla="*/ 806564 h 1278942"/>
              <a:gd name="connsiteX28-429" fmla="*/ 5126192 w 5390588"/>
              <a:gd name="connsiteY28-430" fmla="*/ 913040 h 1278942"/>
              <a:gd name="connsiteX29-431" fmla="*/ 5236410 w 5390588"/>
              <a:gd name="connsiteY29-432" fmla="*/ 1043417 h 1278942"/>
              <a:gd name="connsiteX30-433" fmla="*/ 5390588 w 5390588"/>
              <a:gd name="connsiteY30-434" fmla="*/ 1056335 h 1278942"/>
              <a:gd name="connsiteX31-435" fmla="*/ 5388416 w 5390588"/>
              <a:gd name="connsiteY31-436" fmla="*/ 1096439 h 1278942"/>
              <a:gd name="connsiteX32-437" fmla="*/ 5237261 w 5390588"/>
              <a:gd name="connsiteY32-438" fmla="*/ 1083708 h 1278942"/>
              <a:gd name="connsiteX33-439" fmla="*/ 5087837 w 5390588"/>
              <a:gd name="connsiteY33-440" fmla="*/ 906801 h 1278942"/>
              <a:gd name="connsiteX34-441" fmla="*/ 5096462 w 5390588"/>
              <a:gd name="connsiteY34-442" fmla="*/ 804356 h 1278942"/>
              <a:gd name="connsiteX35-443" fmla="*/ 5098635 w 5390588"/>
              <a:gd name="connsiteY35-444" fmla="*/ 804481 h 1278942"/>
              <a:gd name="connsiteX36-445" fmla="*/ 5084876 w 5390588"/>
              <a:gd name="connsiteY36-446" fmla="*/ 715118 h 1278942"/>
              <a:gd name="connsiteX37-447" fmla="*/ 4607786 w 5390588"/>
              <a:gd name="connsiteY37-448" fmla="*/ 318272 h 1278942"/>
              <a:gd name="connsiteX38-449" fmla="*/ 4084307 w 5390588"/>
              <a:gd name="connsiteY38-450" fmla="*/ 651549 h 1278942"/>
              <a:gd name="connsiteX39-451" fmla="*/ 4058397 w 5390588"/>
              <a:gd name="connsiteY39-452" fmla="*/ 741768 h 1278942"/>
              <a:gd name="connsiteX40-453" fmla="*/ 4053635 w 5390588"/>
              <a:gd name="connsiteY40-454" fmla="*/ 802385 h 1278942"/>
              <a:gd name="connsiteX41-455" fmla="*/ 3761921 w 5390588"/>
              <a:gd name="connsiteY41-456" fmla="*/ 1214432 h 1278942"/>
              <a:gd name="connsiteX42-457" fmla="*/ 3191121 w 5390588"/>
              <a:gd name="connsiteY42-458" fmla="*/ 1184745 h 1278942"/>
              <a:gd name="connsiteX43-459" fmla="*/ 2945665 w 5390588"/>
              <a:gd name="connsiteY43-460" fmla="*/ 668562 h 1278942"/>
              <a:gd name="connsiteX44-461" fmla="*/ 2947591 w 5390588"/>
              <a:gd name="connsiteY44-462" fmla="*/ 668744 h 1278942"/>
              <a:gd name="connsiteX45-463" fmla="*/ 2957555 w 5390588"/>
              <a:gd name="connsiteY45-464" fmla="*/ 608620 h 1278942"/>
              <a:gd name="connsiteX46-465" fmla="*/ 2779484 w 5390588"/>
              <a:gd name="connsiteY46-466" fmla="*/ 159884 h 1278942"/>
              <a:gd name="connsiteX47-467" fmla="*/ 2241650 w 5390588"/>
              <a:gd name="connsiteY47-468" fmla="*/ 63029 h 1278942"/>
              <a:gd name="connsiteX48-469" fmla="*/ 1918221 w 5390588"/>
              <a:gd name="connsiteY48-470" fmla="*/ 421451 h 1278942"/>
              <a:gd name="connsiteX49-471" fmla="*/ 1906250 w 5390588"/>
              <a:gd name="connsiteY49-472" fmla="*/ 482996 h 1278942"/>
              <a:gd name="connsiteX50-473" fmla="*/ 1902067 w 5390588"/>
              <a:gd name="connsiteY50-474" fmla="*/ 541550 h 1278942"/>
              <a:gd name="connsiteX51-475" fmla="*/ 1603140 w 5390588"/>
              <a:gd name="connsiteY51-476" fmla="*/ 960209 h 1278942"/>
              <a:gd name="connsiteX52-477" fmla="*/ 1022686 w 5390588"/>
              <a:gd name="connsiteY52-478" fmla="*/ 915607 h 1278942"/>
              <a:gd name="connsiteX53-479" fmla="*/ 795552 w 5390588"/>
              <a:gd name="connsiteY53-480" fmla="*/ 532703 h 1278942"/>
              <a:gd name="connsiteX54-481" fmla="*/ 792356 w 5390588"/>
              <a:gd name="connsiteY54-482" fmla="*/ 476139 h 1278942"/>
              <a:gd name="connsiteX55-483" fmla="*/ 789967 w 5390588"/>
              <a:gd name="connsiteY55-484" fmla="*/ 476188 h 1278942"/>
              <a:gd name="connsiteX56-485" fmla="*/ 790607 w 5390588"/>
              <a:gd name="connsiteY56-486" fmla="*/ 369340 h 1278942"/>
              <a:gd name="connsiteX57-487" fmla="*/ 670615 w 5390588"/>
              <a:gd name="connsiteY57-488" fmla="*/ 247901 h 1278942"/>
              <a:gd name="connsiteX58-489" fmla="*/ 0 w 5390588"/>
              <a:gd name="connsiteY58-490" fmla="*/ 252293 h 1278942"/>
              <a:gd name="connsiteX59-491" fmla="*/ 0 w 5390588"/>
              <a:gd name="connsiteY59-492" fmla="*/ 203650 h 1278942"/>
              <a:gd name="connsiteX0-493" fmla="*/ 0 w 5898369"/>
              <a:gd name="connsiteY0-494" fmla="*/ 203650 h 1278942"/>
              <a:gd name="connsiteX1-495" fmla="*/ 666642 w 5898369"/>
              <a:gd name="connsiteY1-496" fmla="*/ 207797 h 1278942"/>
              <a:gd name="connsiteX2-497" fmla="*/ 829333 w 5898369"/>
              <a:gd name="connsiteY2-498" fmla="*/ 372586 h 1278942"/>
              <a:gd name="connsiteX3-499" fmla="*/ 823477 w 5898369"/>
              <a:gd name="connsiteY3-500" fmla="*/ 529189 h 1278942"/>
              <a:gd name="connsiteX4-501" fmla="*/ 1039160 w 5898369"/>
              <a:gd name="connsiteY4-502" fmla="*/ 892787 h 1278942"/>
              <a:gd name="connsiteX5-503" fmla="*/ 1590345 w 5898369"/>
              <a:gd name="connsiteY5-504" fmla="*/ 935139 h 1278942"/>
              <a:gd name="connsiteX6-505" fmla="*/ 1874201 w 5898369"/>
              <a:gd name="connsiteY6-506" fmla="*/ 537589 h 1278942"/>
              <a:gd name="connsiteX7-507" fmla="*/ 1877625 w 5898369"/>
              <a:gd name="connsiteY7-508" fmla="*/ 489658 h 1278942"/>
              <a:gd name="connsiteX8-509" fmla="*/ 1876158 w 5898369"/>
              <a:gd name="connsiteY8-510" fmla="*/ 489476 h 1278942"/>
              <a:gd name="connsiteX9-511" fmla="*/ 1878497 w 5898369"/>
              <a:gd name="connsiteY9-512" fmla="*/ 477447 h 1278942"/>
              <a:gd name="connsiteX10-513" fmla="*/ 1879461 w 5898369"/>
              <a:gd name="connsiteY10-514" fmla="*/ 463957 h 1278942"/>
              <a:gd name="connsiteX11-515" fmla="*/ 1881121 w 5898369"/>
              <a:gd name="connsiteY11-516" fmla="*/ 463960 h 1278942"/>
              <a:gd name="connsiteX12-517" fmla="*/ 1890813 w 5898369"/>
              <a:gd name="connsiteY12-518" fmla="*/ 414129 h 1278942"/>
              <a:gd name="connsiteX13-519" fmla="*/ 2231559 w 5898369"/>
              <a:gd name="connsiteY13-520" fmla="*/ 36516 h 1278942"/>
              <a:gd name="connsiteX14-521" fmla="*/ 2798190 w 5898369"/>
              <a:gd name="connsiteY14-522" fmla="*/ 138559 h 1278942"/>
              <a:gd name="connsiteX15-523" fmla="*/ 2985795 w 5898369"/>
              <a:gd name="connsiteY15-524" fmla="*/ 611320 h 1278942"/>
              <a:gd name="connsiteX16-525" fmla="*/ 2973287 w 5898369"/>
              <a:gd name="connsiteY16-526" fmla="*/ 686789 h 1278942"/>
              <a:gd name="connsiteX17-527" fmla="*/ 2971841 w 5898369"/>
              <a:gd name="connsiteY17-528" fmla="*/ 743454 h 1278942"/>
              <a:gd name="connsiteX18-529" fmla="*/ 3206765 w 5898369"/>
              <a:gd name="connsiteY18-530" fmla="*/ 1161349 h 1278942"/>
              <a:gd name="connsiteX19-531" fmla="*/ 3748785 w 5898369"/>
              <a:gd name="connsiteY19-532" fmla="*/ 1189539 h 1278942"/>
              <a:gd name="connsiteX20-533" fmla="*/ 4025791 w 5898369"/>
              <a:gd name="connsiteY20-534" fmla="*/ 798268 h 1278942"/>
              <a:gd name="connsiteX21-535" fmla="*/ 4030339 w 5898369"/>
              <a:gd name="connsiteY21-536" fmla="*/ 740379 h 1278942"/>
              <a:gd name="connsiteX22-537" fmla="*/ 4025977 w 5898369"/>
              <a:gd name="connsiteY22-538" fmla="*/ 739554 h 1278942"/>
              <a:gd name="connsiteX23-539" fmla="*/ 4232166 w 5898369"/>
              <a:gd name="connsiteY23-540" fmla="*/ 402536 h 1278942"/>
              <a:gd name="connsiteX24-541" fmla="*/ 4609810 w 5898369"/>
              <a:gd name="connsiteY24-542" fmla="*/ 286427 h 1278942"/>
              <a:gd name="connsiteX25-543" fmla="*/ 5115824 w 5898369"/>
              <a:gd name="connsiteY25-544" fmla="*/ 707333 h 1278942"/>
              <a:gd name="connsiteX26-545" fmla="*/ 5131067 w 5898369"/>
              <a:gd name="connsiteY26-546" fmla="*/ 806333 h 1278942"/>
              <a:gd name="connsiteX27-547" fmla="*/ 5135113 w 5898369"/>
              <a:gd name="connsiteY27-548" fmla="*/ 806564 h 1278942"/>
              <a:gd name="connsiteX28-549" fmla="*/ 5126192 w 5898369"/>
              <a:gd name="connsiteY28-550" fmla="*/ 913040 h 1278942"/>
              <a:gd name="connsiteX29-551" fmla="*/ 5236410 w 5898369"/>
              <a:gd name="connsiteY29-552" fmla="*/ 1043417 h 1278942"/>
              <a:gd name="connsiteX30-553" fmla="*/ 5898369 w 5898369"/>
              <a:gd name="connsiteY30-554" fmla="*/ 1079693 h 1278942"/>
              <a:gd name="connsiteX31-555" fmla="*/ 5388416 w 5898369"/>
              <a:gd name="connsiteY31-556" fmla="*/ 1096439 h 1278942"/>
              <a:gd name="connsiteX32-557" fmla="*/ 5237261 w 5898369"/>
              <a:gd name="connsiteY32-558" fmla="*/ 1083708 h 1278942"/>
              <a:gd name="connsiteX33-559" fmla="*/ 5087837 w 5898369"/>
              <a:gd name="connsiteY33-560" fmla="*/ 906801 h 1278942"/>
              <a:gd name="connsiteX34-561" fmla="*/ 5096462 w 5898369"/>
              <a:gd name="connsiteY34-562" fmla="*/ 804356 h 1278942"/>
              <a:gd name="connsiteX35-563" fmla="*/ 5098635 w 5898369"/>
              <a:gd name="connsiteY35-564" fmla="*/ 804481 h 1278942"/>
              <a:gd name="connsiteX36-565" fmla="*/ 5084876 w 5898369"/>
              <a:gd name="connsiteY36-566" fmla="*/ 715118 h 1278942"/>
              <a:gd name="connsiteX37-567" fmla="*/ 4607786 w 5898369"/>
              <a:gd name="connsiteY37-568" fmla="*/ 318272 h 1278942"/>
              <a:gd name="connsiteX38-569" fmla="*/ 4084307 w 5898369"/>
              <a:gd name="connsiteY38-570" fmla="*/ 651549 h 1278942"/>
              <a:gd name="connsiteX39-571" fmla="*/ 4058397 w 5898369"/>
              <a:gd name="connsiteY39-572" fmla="*/ 741768 h 1278942"/>
              <a:gd name="connsiteX40-573" fmla="*/ 4053635 w 5898369"/>
              <a:gd name="connsiteY40-574" fmla="*/ 802385 h 1278942"/>
              <a:gd name="connsiteX41-575" fmla="*/ 3761921 w 5898369"/>
              <a:gd name="connsiteY41-576" fmla="*/ 1214432 h 1278942"/>
              <a:gd name="connsiteX42-577" fmla="*/ 3191121 w 5898369"/>
              <a:gd name="connsiteY42-578" fmla="*/ 1184745 h 1278942"/>
              <a:gd name="connsiteX43-579" fmla="*/ 2945665 w 5898369"/>
              <a:gd name="connsiteY43-580" fmla="*/ 668562 h 1278942"/>
              <a:gd name="connsiteX44-581" fmla="*/ 2947591 w 5898369"/>
              <a:gd name="connsiteY44-582" fmla="*/ 668744 h 1278942"/>
              <a:gd name="connsiteX45-583" fmla="*/ 2957555 w 5898369"/>
              <a:gd name="connsiteY45-584" fmla="*/ 608620 h 1278942"/>
              <a:gd name="connsiteX46-585" fmla="*/ 2779484 w 5898369"/>
              <a:gd name="connsiteY46-586" fmla="*/ 159884 h 1278942"/>
              <a:gd name="connsiteX47-587" fmla="*/ 2241650 w 5898369"/>
              <a:gd name="connsiteY47-588" fmla="*/ 63029 h 1278942"/>
              <a:gd name="connsiteX48-589" fmla="*/ 1918221 w 5898369"/>
              <a:gd name="connsiteY48-590" fmla="*/ 421451 h 1278942"/>
              <a:gd name="connsiteX49-591" fmla="*/ 1906250 w 5898369"/>
              <a:gd name="connsiteY49-592" fmla="*/ 482996 h 1278942"/>
              <a:gd name="connsiteX50-593" fmla="*/ 1902067 w 5898369"/>
              <a:gd name="connsiteY50-594" fmla="*/ 541550 h 1278942"/>
              <a:gd name="connsiteX51-595" fmla="*/ 1603140 w 5898369"/>
              <a:gd name="connsiteY51-596" fmla="*/ 960209 h 1278942"/>
              <a:gd name="connsiteX52-597" fmla="*/ 1022686 w 5898369"/>
              <a:gd name="connsiteY52-598" fmla="*/ 915607 h 1278942"/>
              <a:gd name="connsiteX53-599" fmla="*/ 795552 w 5898369"/>
              <a:gd name="connsiteY53-600" fmla="*/ 532703 h 1278942"/>
              <a:gd name="connsiteX54-601" fmla="*/ 792356 w 5898369"/>
              <a:gd name="connsiteY54-602" fmla="*/ 476139 h 1278942"/>
              <a:gd name="connsiteX55-603" fmla="*/ 789967 w 5898369"/>
              <a:gd name="connsiteY55-604" fmla="*/ 476188 h 1278942"/>
              <a:gd name="connsiteX56-605" fmla="*/ 790607 w 5898369"/>
              <a:gd name="connsiteY56-606" fmla="*/ 369340 h 1278942"/>
              <a:gd name="connsiteX57-607" fmla="*/ 670615 w 5898369"/>
              <a:gd name="connsiteY57-608" fmla="*/ 247901 h 1278942"/>
              <a:gd name="connsiteX58-609" fmla="*/ 0 w 5898369"/>
              <a:gd name="connsiteY58-610" fmla="*/ 252293 h 1278942"/>
              <a:gd name="connsiteX59-611" fmla="*/ 0 w 5898369"/>
              <a:gd name="connsiteY59-612" fmla="*/ 203650 h 1278942"/>
              <a:gd name="connsiteX0-613" fmla="*/ 0 w 5898369"/>
              <a:gd name="connsiteY0-614" fmla="*/ 203650 h 1278942"/>
              <a:gd name="connsiteX1-615" fmla="*/ 666642 w 5898369"/>
              <a:gd name="connsiteY1-616" fmla="*/ 207797 h 1278942"/>
              <a:gd name="connsiteX2-617" fmla="*/ 829333 w 5898369"/>
              <a:gd name="connsiteY2-618" fmla="*/ 372586 h 1278942"/>
              <a:gd name="connsiteX3-619" fmla="*/ 823477 w 5898369"/>
              <a:gd name="connsiteY3-620" fmla="*/ 529189 h 1278942"/>
              <a:gd name="connsiteX4-621" fmla="*/ 1039160 w 5898369"/>
              <a:gd name="connsiteY4-622" fmla="*/ 892787 h 1278942"/>
              <a:gd name="connsiteX5-623" fmla="*/ 1590345 w 5898369"/>
              <a:gd name="connsiteY5-624" fmla="*/ 935139 h 1278942"/>
              <a:gd name="connsiteX6-625" fmla="*/ 1874201 w 5898369"/>
              <a:gd name="connsiteY6-626" fmla="*/ 537589 h 1278942"/>
              <a:gd name="connsiteX7-627" fmla="*/ 1877625 w 5898369"/>
              <a:gd name="connsiteY7-628" fmla="*/ 489658 h 1278942"/>
              <a:gd name="connsiteX8-629" fmla="*/ 1876158 w 5898369"/>
              <a:gd name="connsiteY8-630" fmla="*/ 489476 h 1278942"/>
              <a:gd name="connsiteX9-631" fmla="*/ 1878497 w 5898369"/>
              <a:gd name="connsiteY9-632" fmla="*/ 477447 h 1278942"/>
              <a:gd name="connsiteX10-633" fmla="*/ 1879461 w 5898369"/>
              <a:gd name="connsiteY10-634" fmla="*/ 463957 h 1278942"/>
              <a:gd name="connsiteX11-635" fmla="*/ 1881121 w 5898369"/>
              <a:gd name="connsiteY11-636" fmla="*/ 463960 h 1278942"/>
              <a:gd name="connsiteX12-637" fmla="*/ 1890813 w 5898369"/>
              <a:gd name="connsiteY12-638" fmla="*/ 414129 h 1278942"/>
              <a:gd name="connsiteX13-639" fmla="*/ 2231559 w 5898369"/>
              <a:gd name="connsiteY13-640" fmla="*/ 36516 h 1278942"/>
              <a:gd name="connsiteX14-641" fmla="*/ 2798190 w 5898369"/>
              <a:gd name="connsiteY14-642" fmla="*/ 138559 h 1278942"/>
              <a:gd name="connsiteX15-643" fmla="*/ 2985795 w 5898369"/>
              <a:gd name="connsiteY15-644" fmla="*/ 611320 h 1278942"/>
              <a:gd name="connsiteX16-645" fmla="*/ 2973287 w 5898369"/>
              <a:gd name="connsiteY16-646" fmla="*/ 686789 h 1278942"/>
              <a:gd name="connsiteX17-647" fmla="*/ 2971841 w 5898369"/>
              <a:gd name="connsiteY17-648" fmla="*/ 743454 h 1278942"/>
              <a:gd name="connsiteX18-649" fmla="*/ 3206765 w 5898369"/>
              <a:gd name="connsiteY18-650" fmla="*/ 1161349 h 1278942"/>
              <a:gd name="connsiteX19-651" fmla="*/ 3748785 w 5898369"/>
              <a:gd name="connsiteY19-652" fmla="*/ 1189539 h 1278942"/>
              <a:gd name="connsiteX20-653" fmla="*/ 4025791 w 5898369"/>
              <a:gd name="connsiteY20-654" fmla="*/ 798268 h 1278942"/>
              <a:gd name="connsiteX21-655" fmla="*/ 4030339 w 5898369"/>
              <a:gd name="connsiteY21-656" fmla="*/ 740379 h 1278942"/>
              <a:gd name="connsiteX22-657" fmla="*/ 4025977 w 5898369"/>
              <a:gd name="connsiteY22-658" fmla="*/ 739554 h 1278942"/>
              <a:gd name="connsiteX23-659" fmla="*/ 4232166 w 5898369"/>
              <a:gd name="connsiteY23-660" fmla="*/ 402536 h 1278942"/>
              <a:gd name="connsiteX24-661" fmla="*/ 4609810 w 5898369"/>
              <a:gd name="connsiteY24-662" fmla="*/ 286427 h 1278942"/>
              <a:gd name="connsiteX25-663" fmla="*/ 5115824 w 5898369"/>
              <a:gd name="connsiteY25-664" fmla="*/ 707333 h 1278942"/>
              <a:gd name="connsiteX26-665" fmla="*/ 5131067 w 5898369"/>
              <a:gd name="connsiteY26-666" fmla="*/ 806333 h 1278942"/>
              <a:gd name="connsiteX27-667" fmla="*/ 5135113 w 5898369"/>
              <a:gd name="connsiteY27-668" fmla="*/ 806564 h 1278942"/>
              <a:gd name="connsiteX28-669" fmla="*/ 5126192 w 5898369"/>
              <a:gd name="connsiteY28-670" fmla="*/ 913040 h 1278942"/>
              <a:gd name="connsiteX29-671" fmla="*/ 5236410 w 5898369"/>
              <a:gd name="connsiteY29-672" fmla="*/ 1043417 h 1278942"/>
              <a:gd name="connsiteX30-673" fmla="*/ 5898369 w 5898369"/>
              <a:gd name="connsiteY30-674" fmla="*/ 1079693 h 1278942"/>
              <a:gd name="connsiteX31-675" fmla="*/ 5891039 w 5898369"/>
              <a:gd name="connsiteY31-676" fmla="*/ 1109947 h 1278942"/>
              <a:gd name="connsiteX32-677" fmla="*/ 5237261 w 5898369"/>
              <a:gd name="connsiteY32-678" fmla="*/ 1083708 h 1278942"/>
              <a:gd name="connsiteX33-679" fmla="*/ 5087837 w 5898369"/>
              <a:gd name="connsiteY33-680" fmla="*/ 906801 h 1278942"/>
              <a:gd name="connsiteX34-681" fmla="*/ 5096462 w 5898369"/>
              <a:gd name="connsiteY34-682" fmla="*/ 804356 h 1278942"/>
              <a:gd name="connsiteX35-683" fmla="*/ 5098635 w 5898369"/>
              <a:gd name="connsiteY35-684" fmla="*/ 804481 h 1278942"/>
              <a:gd name="connsiteX36-685" fmla="*/ 5084876 w 5898369"/>
              <a:gd name="connsiteY36-686" fmla="*/ 715118 h 1278942"/>
              <a:gd name="connsiteX37-687" fmla="*/ 4607786 w 5898369"/>
              <a:gd name="connsiteY37-688" fmla="*/ 318272 h 1278942"/>
              <a:gd name="connsiteX38-689" fmla="*/ 4084307 w 5898369"/>
              <a:gd name="connsiteY38-690" fmla="*/ 651549 h 1278942"/>
              <a:gd name="connsiteX39-691" fmla="*/ 4058397 w 5898369"/>
              <a:gd name="connsiteY39-692" fmla="*/ 741768 h 1278942"/>
              <a:gd name="connsiteX40-693" fmla="*/ 4053635 w 5898369"/>
              <a:gd name="connsiteY40-694" fmla="*/ 802385 h 1278942"/>
              <a:gd name="connsiteX41-695" fmla="*/ 3761921 w 5898369"/>
              <a:gd name="connsiteY41-696" fmla="*/ 1214432 h 1278942"/>
              <a:gd name="connsiteX42-697" fmla="*/ 3191121 w 5898369"/>
              <a:gd name="connsiteY42-698" fmla="*/ 1184745 h 1278942"/>
              <a:gd name="connsiteX43-699" fmla="*/ 2945665 w 5898369"/>
              <a:gd name="connsiteY43-700" fmla="*/ 668562 h 1278942"/>
              <a:gd name="connsiteX44-701" fmla="*/ 2947591 w 5898369"/>
              <a:gd name="connsiteY44-702" fmla="*/ 668744 h 1278942"/>
              <a:gd name="connsiteX45-703" fmla="*/ 2957555 w 5898369"/>
              <a:gd name="connsiteY45-704" fmla="*/ 608620 h 1278942"/>
              <a:gd name="connsiteX46-705" fmla="*/ 2779484 w 5898369"/>
              <a:gd name="connsiteY46-706" fmla="*/ 159884 h 1278942"/>
              <a:gd name="connsiteX47-707" fmla="*/ 2241650 w 5898369"/>
              <a:gd name="connsiteY47-708" fmla="*/ 63029 h 1278942"/>
              <a:gd name="connsiteX48-709" fmla="*/ 1918221 w 5898369"/>
              <a:gd name="connsiteY48-710" fmla="*/ 421451 h 1278942"/>
              <a:gd name="connsiteX49-711" fmla="*/ 1906250 w 5898369"/>
              <a:gd name="connsiteY49-712" fmla="*/ 482996 h 1278942"/>
              <a:gd name="connsiteX50-713" fmla="*/ 1902067 w 5898369"/>
              <a:gd name="connsiteY50-714" fmla="*/ 541550 h 1278942"/>
              <a:gd name="connsiteX51-715" fmla="*/ 1603140 w 5898369"/>
              <a:gd name="connsiteY51-716" fmla="*/ 960209 h 1278942"/>
              <a:gd name="connsiteX52-717" fmla="*/ 1022686 w 5898369"/>
              <a:gd name="connsiteY52-718" fmla="*/ 915607 h 1278942"/>
              <a:gd name="connsiteX53-719" fmla="*/ 795552 w 5898369"/>
              <a:gd name="connsiteY53-720" fmla="*/ 532703 h 1278942"/>
              <a:gd name="connsiteX54-721" fmla="*/ 792356 w 5898369"/>
              <a:gd name="connsiteY54-722" fmla="*/ 476139 h 1278942"/>
              <a:gd name="connsiteX55-723" fmla="*/ 789967 w 5898369"/>
              <a:gd name="connsiteY55-724" fmla="*/ 476188 h 1278942"/>
              <a:gd name="connsiteX56-725" fmla="*/ 790607 w 5898369"/>
              <a:gd name="connsiteY56-726" fmla="*/ 369340 h 1278942"/>
              <a:gd name="connsiteX57-727" fmla="*/ 670615 w 5898369"/>
              <a:gd name="connsiteY57-728" fmla="*/ 247901 h 1278942"/>
              <a:gd name="connsiteX58-729" fmla="*/ 0 w 5898369"/>
              <a:gd name="connsiteY58-730" fmla="*/ 252293 h 1278942"/>
              <a:gd name="connsiteX59-731" fmla="*/ 0 w 5898369"/>
              <a:gd name="connsiteY59-732" fmla="*/ 203650 h 12789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Lst>
            <a:rect l="l" t="t" r="r" b="b"/>
            <a:pathLst>
              <a:path w="5898369" h="1278942">
                <a:moveTo>
                  <a:pt x="0" y="203650"/>
                </a:moveTo>
                <a:lnTo>
                  <a:pt x="666642" y="207797"/>
                </a:lnTo>
                <a:cubicBezTo>
                  <a:pt x="757073" y="208376"/>
                  <a:pt x="829912" y="282156"/>
                  <a:pt x="829333" y="372586"/>
                </a:cubicBezTo>
                <a:lnTo>
                  <a:pt x="823477" y="529189"/>
                </a:lnTo>
                <a:cubicBezTo>
                  <a:pt x="841578" y="672941"/>
                  <a:pt x="918231" y="805492"/>
                  <a:pt x="1039160" y="892787"/>
                </a:cubicBezTo>
                <a:cubicBezTo>
                  <a:pt x="1200398" y="1009179"/>
                  <a:pt x="1413218" y="1025532"/>
                  <a:pt x="1590345" y="935139"/>
                </a:cubicBezTo>
                <a:cubicBezTo>
                  <a:pt x="1745332" y="856044"/>
                  <a:pt x="1850173" y="706867"/>
                  <a:pt x="1874201" y="537589"/>
                </a:cubicBezTo>
                <a:lnTo>
                  <a:pt x="1877625" y="489658"/>
                </a:lnTo>
                <a:lnTo>
                  <a:pt x="1876158" y="489476"/>
                </a:lnTo>
                <a:lnTo>
                  <a:pt x="1878497" y="477447"/>
                </a:lnTo>
                <a:cubicBezTo>
                  <a:pt x="1878818" y="472950"/>
                  <a:pt x="1879140" y="468454"/>
                  <a:pt x="1879461" y="463957"/>
                </a:cubicBezTo>
                <a:lnTo>
                  <a:pt x="1881121" y="463960"/>
                </a:lnTo>
                <a:lnTo>
                  <a:pt x="1890813" y="414129"/>
                </a:lnTo>
                <a:cubicBezTo>
                  <a:pt x="1936682" y="242333"/>
                  <a:pt x="2062509" y="100856"/>
                  <a:pt x="2231559" y="36516"/>
                </a:cubicBezTo>
                <a:cubicBezTo>
                  <a:pt x="2424760" y="-37015"/>
                  <a:pt x="2642778" y="2247"/>
                  <a:pt x="2798190" y="138559"/>
                </a:cubicBezTo>
                <a:cubicBezTo>
                  <a:pt x="2934174" y="257831"/>
                  <a:pt x="3002741" y="434314"/>
                  <a:pt x="2985795" y="611320"/>
                </a:cubicBezTo>
                <a:lnTo>
                  <a:pt x="2973287" y="686789"/>
                </a:lnTo>
                <a:lnTo>
                  <a:pt x="2971841" y="743454"/>
                </a:lnTo>
                <a:cubicBezTo>
                  <a:pt x="2978991" y="910773"/>
                  <a:pt x="3065197" y="1066676"/>
                  <a:pt x="3206765" y="1161349"/>
                </a:cubicBezTo>
                <a:cubicBezTo>
                  <a:pt x="3368559" y="1269550"/>
                  <a:pt x="3576639" y="1280372"/>
                  <a:pt x="3748785" y="1189539"/>
                </a:cubicBezTo>
                <a:cubicBezTo>
                  <a:pt x="3899411" y="1110062"/>
                  <a:pt x="4001322" y="963942"/>
                  <a:pt x="4025791" y="798268"/>
                </a:cubicBezTo>
                <a:lnTo>
                  <a:pt x="4030339" y="740379"/>
                </a:lnTo>
                <a:lnTo>
                  <a:pt x="4025977" y="739554"/>
                </a:lnTo>
                <a:cubicBezTo>
                  <a:pt x="4052200" y="601208"/>
                  <a:pt x="4127895" y="483462"/>
                  <a:pt x="4232166" y="402536"/>
                </a:cubicBezTo>
                <a:cubicBezTo>
                  <a:pt x="4336437" y="321608"/>
                  <a:pt x="4469284" y="277499"/>
                  <a:pt x="4609810" y="286427"/>
                </a:cubicBezTo>
                <a:cubicBezTo>
                  <a:pt x="4855728" y="302052"/>
                  <a:pt x="5057764" y="475820"/>
                  <a:pt x="5115824" y="707333"/>
                </a:cubicBezTo>
                <a:lnTo>
                  <a:pt x="5131067" y="806333"/>
                </a:lnTo>
                <a:lnTo>
                  <a:pt x="5135113" y="806564"/>
                </a:lnTo>
                <a:lnTo>
                  <a:pt x="5126192" y="913040"/>
                </a:lnTo>
                <a:cubicBezTo>
                  <a:pt x="5120625" y="979477"/>
                  <a:pt x="5169972" y="1037850"/>
                  <a:pt x="5236410" y="1043417"/>
                </a:cubicBezTo>
                <a:lnTo>
                  <a:pt x="5898369" y="1079693"/>
                </a:lnTo>
                <a:lnTo>
                  <a:pt x="5891039" y="1109947"/>
                </a:lnTo>
                <a:lnTo>
                  <a:pt x="5237261" y="1083708"/>
                </a:lnTo>
                <a:cubicBezTo>
                  <a:pt x="5147147" y="1076120"/>
                  <a:pt x="5080247" y="996917"/>
                  <a:pt x="5087837" y="906801"/>
                </a:cubicBezTo>
                <a:lnTo>
                  <a:pt x="5096462" y="804356"/>
                </a:lnTo>
                <a:lnTo>
                  <a:pt x="5098635" y="804481"/>
                </a:lnTo>
                <a:lnTo>
                  <a:pt x="5084876" y="715118"/>
                </a:lnTo>
                <a:cubicBezTo>
                  <a:pt x="5030135" y="496837"/>
                  <a:pt x="4839647" y="333001"/>
                  <a:pt x="4607786" y="318272"/>
                </a:cubicBezTo>
                <a:cubicBezTo>
                  <a:pt x="4375925" y="303539"/>
                  <a:pt x="4166234" y="441950"/>
                  <a:pt x="4084307" y="651549"/>
                </a:cubicBezTo>
                <a:lnTo>
                  <a:pt x="4058397" y="741768"/>
                </a:lnTo>
                <a:lnTo>
                  <a:pt x="4053635" y="802385"/>
                </a:lnTo>
                <a:cubicBezTo>
                  <a:pt x="4027867" y="976856"/>
                  <a:pt x="3920545" y="1130733"/>
                  <a:pt x="3761921" y="1214432"/>
                </a:cubicBezTo>
                <a:cubicBezTo>
                  <a:pt x="3580635" y="1310086"/>
                  <a:pt x="3361506" y="1298691"/>
                  <a:pt x="3191121" y="1184745"/>
                </a:cubicBezTo>
                <a:cubicBezTo>
                  <a:pt x="3020736" y="1070801"/>
                  <a:pt x="2926505" y="872639"/>
                  <a:pt x="2945665" y="668562"/>
                </a:cubicBezTo>
                <a:lnTo>
                  <a:pt x="2947591" y="668744"/>
                </a:lnTo>
                <a:lnTo>
                  <a:pt x="2957555" y="608620"/>
                </a:lnTo>
                <a:cubicBezTo>
                  <a:pt x="2973639" y="440610"/>
                  <a:pt x="2908558" y="273096"/>
                  <a:pt x="2779484" y="159884"/>
                </a:cubicBezTo>
                <a:cubicBezTo>
                  <a:pt x="2631971" y="30501"/>
                  <a:pt x="2425032" y="-6765"/>
                  <a:pt x="2241650" y="63029"/>
                </a:cubicBezTo>
                <a:cubicBezTo>
                  <a:pt x="2081191" y="124098"/>
                  <a:pt x="1961759" y="258385"/>
                  <a:pt x="1918221" y="421451"/>
                </a:cubicBezTo>
                <a:lnTo>
                  <a:pt x="1906250" y="482996"/>
                </a:lnTo>
                <a:lnTo>
                  <a:pt x="1902067" y="541550"/>
                </a:lnTo>
                <a:cubicBezTo>
                  <a:pt x="1876764" y="719818"/>
                  <a:pt x="1766355" y="876915"/>
                  <a:pt x="1603140" y="960209"/>
                </a:cubicBezTo>
                <a:cubicBezTo>
                  <a:pt x="1416607" y="1055401"/>
                  <a:pt x="1192485" y="1038180"/>
                  <a:pt x="1022686" y="915607"/>
                </a:cubicBezTo>
                <a:cubicBezTo>
                  <a:pt x="895336" y="823677"/>
                  <a:pt x="814613" y="684087"/>
                  <a:pt x="795552" y="532703"/>
                </a:cubicBezTo>
                <a:lnTo>
                  <a:pt x="792356" y="476139"/>
                </a:lnTo>
                <a:lnTo>
                  <a:pt x="789967" y="476188"/>
                </a:lnTo>
                <a:cubicBezTo>
                  <a:pt x="790180" y="440572"/>
                  <a:pt x="790394" y="404956"/>
                  <a:pt x="790607" y="369340"/>
                </a:cubicBezTo>
                <a:cubicBezTo>
                  <a:pt x="791008" y="302671"/>
                  <a:pt x="737284" y="248300"/>
                  <a:pt x="670615" y="247901"/>
                </a:cubicBezTo>
                <a:lnTo>
                  <a:pt x="0" y="252293"/>
                </a:lnTo>
                <a:lnTo>
                  <a:pt x="0" y="203650"/>
                </a:lnTo>
                <a:close/>
              </a:path>
            </a:pathLst>
          </a:custGeom>
          <a:solidFill>
            <a:schemeClr val="bg1">
              <a:lumMod val="65000"/>
            </a:schemeClr>
          </a:solidFill>
          <a:ln w="25400" cap="flat" cmpd="sng" algn="ctr">
            <a:noFill/>
            <a:prstDash val="solid"/>
          </a:ln>
          <a:effectLst/>
        </p:spPr>
        <p:txBody>
          <a:bodyPr wrap="square" lIns="68580" tIns="34290" rIns="68580" bIns="34290" anchor="ctr">
            <a:noAutofit/>
          </a:bodyPr>
          <a:lstStyle/>
          <a:p>
            <a:pPr algn="ctr"/>
            <a:endParaRPr lang="zh-CN" altLang="en-US" sz="1000" kern="0">
              <a:solidFill>
                <a:sysClr val="windowText" lastClr="000000"/>
              </a:solidFill>
              <a:latin typeface="微软雅黑" panose="020B0503020204020204" charset="-122"/>
              <a:ea typeface="微软雅黑" panose="020B0503020204020204" charset="-122"/>
            </a:endParaRPr>
          </a:p>
        </p:txBody>
      </p:sp>
      <p:pic>
        <p:nvPicPr>
          <p:cNvPr id="73" name="MH_Other_2"/>
          <p:cNvPicPr/>
          <p:nvPr>
            <p:custDataLst>
              <p:tags r:id="rId1"/>
            </p:custDataLst>
          </p:nvPr>
        </p:nvPicPr>
        <p:blipFill>
          <a:blip r:embed="rId8"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2337959">
            <a:off x="2880264" y="901413"/>
            <a:ext cx="93315" cy="86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MH_Other_2"/>
          <p:cNvPicPr/>
          <p:nvPr>
            <p:custDataLst>
              <p:tags r:id="rId2"/>
            </p:custDataLst>
          </p:nvPr>
        </p:nvPicPr>
        <p:blipFill>
          <a:blip r:embed="rId8"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3386646" flipV="1">
            <a:off x="5936243" y="4050860"/>
            <a:ext cx="93315" cy="86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4347140" y="2202093"/>
            <a:ext cx="1693176" cy="1205338"/>
            <a:chOff x="5796187" y="2936124"/>
            <a:chExt cx="2257568" cy="1607117"/>
          </a:xfrm>
        </p:grpSpPr>
        <p:sp>
          <p:nvSpPr>
            <p:cNvPr id="61" name="圆角矩形 60"/>
            <p:cNvSpPr/>
            <p:nvPr/>
          </p:nvSpPr>
          <p:spPr>
            <a:xfrm rot="18900000">
              <a:off x="5796187" y="3334092"/>
              <a:ext cx="2257568" cy="746074"/>
            </a:xfrm>
            <a:prstGeom prst="roundRect">
              <a:avLst>
                <a:gd name="adj" fmla="val 50000"/>
              </a:avLst>
            </a:prstGeom>
            <a:gradFill flip="none" rotWithShape="1">
              <a:gsLst>
                <a:gs pos="0">
                  <a:schemeClr val="bg1"/>
                </a:gs>
                <a:gs pos="100000">
                  <a:srgbClr val="E0E0E0"/>
                </a:gs>
              </a:gsLst>
              <a:lin ang="5400000" scaled="1"/>
              <a:tileRect/>
            </a:gradFill>
            <a:ln>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latin typeface="微软雅黑" panose="020B0503020204020204" charset="-122"/>
                <a:ea typeface="微软雅黑" panose="020B0503020204020204" charset="-122"/>
              </a:endParaRPr>
            </a:p>
          </p:txBody>
        </p:sp>
        <p:sp>
          <p:nvSpPr>
            <p:cNvPr id="62" name="椭圆 61"/>
            <p:cNvSpPr/>
            <p:nvPr/>
          </p:nvSpPr>
          <p:spPr>
            <a:xfrm flipH="1">
              <a:off x="6096302" y="3918054"/>
              <a:ext cx="625187" cy="625187"/>
            </a:xfrm>
            <a:prstGeom prst="ellipse">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63" name="矩形 62"/>
            <p:cNvSpPr/>
            <p:nvPr/>
          </p:nvSpPr>
          <p:spPr>
            <a:xfrm rot="18900000">
              <a:off x="6082738" y="4083081"/>
              <a:ext cx="652315" cy="34881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altLang="zh-CN" sz="1100" b="1" kern="0" dirty="0">
                  <a:solidFill>
                    <a:schemeClr val="bg1"/>
                  </a:solidFill>
                  <a:latin typeface="微软雅黑" panose="020B0503020204020204" charset="-122"/>
                  <a:ea typeface="微软雅黑" panose="020B0503020204020204" charset="-122"/>
                  <a:cs typeface="Arial" panose="020B0604020202020204" pitchFamily="34" charset="0"/>
                </a:rPr>
                <a:t>70%</a:t>
              </a:r>
              <a:endParaRPr lang="zh-CN" altLang="en-US" sz="1100" b="1" kern="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64" name="矩形 63"/>
            <p:cNvSpPr/>
            <p:nvPr/>
          </p:nvSpPr>
          <p:spPr>
            <a:xfrm rot="18900000">
              <a:off x="6535924" y="3500696"/>
              <a:ext cx="86177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1200" b="1" kern="0" dirty="0" smtClean="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三季度</a:t>
              </a:r>
              <a:endParaRPr lang="zh-CN" altLang="en-US" sz="1200" b="1"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
          <p:nvSpPr>
            <p:cNvPr id="78" name="KSO_Shape"/>
            <p:cNvSpPr/>
            <p:nvPr/>
          </p:nvSpPr>
          <p:spPr bwMode="auto">
            <a:xfrm>
              <a:off x="7348819" y="2936124"/>
              <a:ext cx="298250" cy="378330"/>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4" name="组合 3"/>
          <p:cNvGrpSpPr/>
          <p:nvPr/>
        </p:nvGrpSpPr>
        <p:grpSpPr>
          <a:xfrm>
            <a:off x="4136462" y="3519291"/>
            <a:ext cx="1693176" cy="1159088"/>
            <a:chOff x="5515282" y="4692388"/>
            <a:chExt cx="2257568" cy="1545450"/>
          </a:xfrm>
        </p:grpSpPr>
        <p:sp>
          <p:nvSpPr>
            <p:cNvPr id="67" name="圆角矩形 66"/>
            <p:cNvSpPr/>
            <p:nvPr/>
          </p:nvSpPr>
          <p:spPr>
            <a:xfrm rot="18900000">
              <a:off x="5515282" y="5158550"/>
              <a:ext cx="2257568" cy="746074"/>
            </a:xfrm>
            <a:prstGeom prst="roundRect">
              <a:avLst>
                <a:gd name="adj" fmla="val 50000"/>
              </a:avLst>
            </a:prstGeom>
            <a:gradFill flip="none" rotWithShape="1">
              <a:gsLst>
                <a:gs pos="0">
                  <a:schemeClr val="bg1"/>
                </a:gs>
                <a:gs pos="100000">
                  <a:srgbClr val="E0E0E0"/>
                </a:gs>
              </a:gsLst>
              <a:lin ang="5400000" scaled="1"/>
              <a:tileRect/>
            </a:gradFill>
            <a:ln>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latin typeface="微软雅黑" panose="020B0503020204020204" charset="-122"/>
                <a:ea typeface="微软雅黑" panose="020B0503020204020204" charset="-122"/>
              </a:endParaRPr>
            </a:p>
          </p:txBody>
        </p:sp>
        <p:grpSp>
          <p:nvGrpSpPr>
            <p:cNvPr id="68" name="组合 67"/>
            <p:cNvGrpSpPr/>
            <p:nvPr/>
          </p:nvGrpSpPr>
          <p:grpSpPr>
            <a:xfrm>
              <a:off x="6844623" y="4692388"/>
              <a:ext cx="652315" cy="625187"/>
              <a:chOff x="785208" y="5020276"/>
              <a:chExt cx="652315" cy="625187"/>
            </a:xfrm>
          </p:grpSpPr>
          <p:sp>
            <p:nvSpPr>
              <p:cNvPr id="71" name="椭圆 70"/>
              <p:cNvSpPr/>
              <p:nvPr/>
            </p:nvSpPr>
            <p:spPr>
              <a:xfrm flipH="1">
                <a:off x="798773" y="5020276"/>
                <a:ext cx="625187" cy="625187"/>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charset="-122"/>
                  <a:ea typeface="微软雅黑" panose="020B0503020204020204" charset="-122"/>
                </a:endParaRPr>
              </a:p>
            </p:txBody>
          </p:sp>
          <p:sp>
            <p:nvSpPr>
              <p:cNvPr id="72" name="矩形 71"/>
              <p:cNvSpPr/>
              <p:nvPr/>
            </p:nvSpPr>
            <p:spPr>
              <a:xfrm rot="18900000">
                <a:off x="785208" y="5185303"/>
                <a:ext cx="652315" cy="34881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altLang="zh-CN" sz="1100" b="1" kern="0" dirty="0">
                    <a:solidFill>
                      <a:schemeClr val="bg1"/>
                    </a:solidFill>
                    <a:latin typeface="微软雅黑" panose="020B0503020204020204" charset="-122"/>
                    <a:ea typeface="微软雅黑" panose="020B0503020204020204" charset="-122"/>
                    <a:cs typeface="Arial" panose="020B0604020202020204" pitchFamily="34" charset="0"/>
                  </a:rPr>
                  <a:t>90%</a:t>
                </a:r>
                <a:endParaRPr lang="zh-CN" altLang="en-US" sz="1100" b="1" kern="0" dirty="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69" name="矩形 68"/>
            <p:cNvSpPr/>
            <p:nvPr/>
          </p:nvSpPr>
          <p:spPr>
            <a:xfrm rot="18900000">
              <a:off x="6175877" y="5418476"/>
              <a:ext cx="861776"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1200" b="1" kern="0" dirty="0" smtClean="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四季度</a:t>
              </a:r>
              <a:endParaRPr lang="zh-CN" altLang="en-US" sz="1200" b="1"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endParaRPr>
            </a:p>
          </p:txBody>
        </p:sp>
        <p:sp>
          <p:nvSpPr>
            <p:cNvPr id="79" name="KSO_Shape"/>
            <p:cNvSpPr/>
            <p:nvPr/>
          </p:nvSpPr>
          <p:spPr bwMode="auto">
            <a:xfrm>
              <a:off x="5913305" y="5835542"/>
              <a:ext cx="405678" cy="402296"/>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sp>
        <p:nvSpPr>
          <p:cNvPr id="80" name="MH_SubTitle_1"/>
          <p:cNvSpPr txBox="1">
            <a:spLocks noChangeArrowheads="1"/>
          </p:cNvSpPr>
          <p:nvPr>
            <p:custDataLst>
              <p:tags r:id="rId3"/>
            </p:custDataLst>
          </p:nvPr>
        </p:nvSpPr>
        <p:spPr bwMode="auto">
          <a:xfrm>
            <a:off x="4945725" y="982950"/>
            <a:ext cx="2335578" cy="73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nSpc>
                <a:spcPct val="130000"/>
              </a:lnSpc>
            </a:pPr>
            <a:r>
              <a:rPr lang="zh-CN" altLang="en-US" sz="1200" dirty="0">
                <a:solidFill>
                  <a:schemeClr val="tx1">
                    <a:lumMod val="65000"/>
                    <a:lumOff val="35000"/>
                  </a:schemeClr>
                </a:solidFill>
                <a:latin typeface="微软雅黑" panose="020B0503020204020204" charset="-122"/>
              </a:rPr>
              <a:t>此处添加详细文本描述，建议与标题相关并符合整体语言风格。</a:t>
            </a:r>
            <a:endParaRPr lang="en-US" altLang="zh-CN" sz="1200" dirty="0">
              <a:solidFill>
                <a:schemeClr val="tx1">
                  <a:lumMod val="65000"/>
                  <a:lumOff val="35000"/>
                </a:schemeClr>
              </a:solidFill>
              <a:latin typeface="微软雅黑" panose="020B0503020204020204" charset="-122"/>
            </a:endParaRPr>
          </a:p>
        </p:txBody>
      </p:sp>
      <p:sp>
        <p:nvSpPr>
          <p:cNvPr id="81" name="MH_SubTitle_1"/>
          <p:cNvSpPr txBox="1">
            <a:spLocks noChangeArrowheads="1"/>
          </p:cNvSpPr>
          <p:nvPr>
            <p:custDataLst>
              <p:tags r:id="rId4"/>
            </p:custDataLst>
          </p:nvPr>
        </p:nvSpPr>
        <p:spPr bwMode="auto">
          <a:xfrm>
            <a:off x="6113514" y="2068081"/>
            <a:ext cx="2335578" cy="73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nSpc>
                <a:spcPct val="130000"/>
              </a:lnSpc>
            </a:pPr>
            <a:r>
              <a:rPr lang="zh-CN" altLang="en-US" sz="1200" dirty="0">
                <a:solidFill>
                  <a:schemeClr val="tx1">
                    <a:lumMod val="65000"/>
                    <a:lumOff val="35000"/>
                  </a:schemeClr>
                </a:solidFill>
                <a:latin typeface="微软雅黑" panose="020B0503020204020204" charset="-122"/>
              </a:rPr>
              <a:t>此处添加详细文本描述，建议与标题相关并符合整体语言风格。</a:t>
            </a:r>
            <a:endParaRPr lang="en-US" altLang="zh-CN" sz="1200" dirty="0">
              <a:solidFill>
                <a:schemeClr val="tx1">
                  <a:lumMod val="65000"/>
                  <a:lumOff val="35000"/>
                </a:schemeClr>
              </a:solidFill>
              <a:latin typeface="微软雅黑" panose="020B0503020204020204" charset="-122"/>
            </a:endParaRPr>
          </a:p>
        </p:txBody>
      </p:sp>
      <p:sp>
        <p:nvSpPr>
          <p:cNvPr id="82" name="MH_SubTitle_1"/>
          <p:cNvSpPr txBox="1">
            <a:spLocks noChangeArrowheads="1"/>
          </p:cNvSpPr>
          <p:nvPr>
            <p:custDataLst>
              <p:tags r:id="rId5"/>
            </p:custDataLst>
          </p:nvPr>
        </p:nvSpPr>
        <p:spPr bwMode="auto">
          <a:xfrm>
            <a:off x="655790" y="2793835"/>
            <a:ext cx="2335578" cy="73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gn="r">
              <a:lnSpc>
                <a:spcPct val="130000"/>
              </a:lnSpc>
            </a:pPr>
            <a:r>
              <a:rPr lang="zh-CN" altLang="en-US" sz="1200" dirty="0">
                <a:solidFill>
                  <a:schemeClr val="tx1">
                    <a:lumMod val="65000"/>
                    <a:lumOff val="35000"/>
                  </a:schemeClr>
                </a:solidFill>
                <a:latin typeface="微软雅黑" panose="020B0503020204020204" charset="-122"/>
              </a:rPr>
              <a:t>此处添加详细文本描述，建议与标题相关并符合整体语言风格。</a:t>
            </a:r>
            <a:endParaRPr lang="en-US" altLang="zh-CN" sz="1200" dirty="0">
              <a:solidFill>
                <a:schemeClr val="tx1">
                  <a:lumMod val="65000"/>
                  <a:lumOff val="35000"/>
                </a:schemeClr>
              </a:solidFill>
              <a:latin typeface="微软雅黑" panose="020B0503020204020204" charset="-122"/>
            </a:endParaRPr>
          </a:p>
        </p:txBody>
      </p:sp>
      <p:sp>
        <p:nvSpPr>
          <p:cNvPr id="83" name="MH_SubTitle_1"/>
          <p:cNvSpPr txBox="1">
            <a:spLocks noChangeArrowheads="1"/>
          </p:cNvSpPr>
          <p:nvPr>
            <p:custDataLst>
              <p:tags r:id="rId6"/>
            </p:custDataLst>
          </p:nvPr>
        </p:nvSpPr>
        <p:spPr bwMode="auto">
          <a:xfrm>
            <a:off x="1808492" y="3881253"/>
            <a:ext cx="2335578" cy="73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Times New Roman" panose="02020603050405020304" pitchFamily="18" charset="0"/>
                <a:ea typeface="微软雅黑" panose="020B0503020204020204" charset="-122"/>
              </a:defRPr>
            </a:lvl1pPr>
            <a:lvl2pPr marL="742950" indent="-285750">
              <a:defRPr>
                <a:solidFill>
                  <a:schemeClr val="tx1"/>
                </a:solidFill>
                <a:latin typeface="Times New Roman" panose="02020603050405020304" pitchFamily="18" charset="0"/>
                <a:ea typeface="微软雅黑" panose="020B0503020204020204" charset="-122"/>
              </a:defRPr>
            </a:lvl2pPr>
            <a:lvl3pPr marL="1143000" indent="-228600">
              <a:defRPr>
                <a:solidFill>
                  <a:schemeClr val="tx1"/>
                </a:solidFill>
                <a:latin typeface="Times New Roman" panose="02020603050405020304" pitchFamily="18" charset="0"/>
                <a:ea typeface="微软雅黑" panose="020B0503020204020204" charset="-122"/>
              </a:defRPr>
            </a:lvl3pPr>
            <a:lvl4pPr marL="1600200" indent="-228600">
              <a:defRPr>
                <a:solidFill>
                  <a:schemeClr val="tx1"/>
                </a:solidFill>
                <a:latin typeface="Times New Roman" panose="02020603050405020304" pitchFamily="18" charset="0"/>
                <a:ea typeface="微软雅黑" panose="020B0503020204020204" charset="-122"/>
              </a:defRPr>
            </a:lvl4pPr>
            <a:lvl5pPr marL="2057400" indent="-228600">
              <a:defRPr>
                <a:solidFill>
                  <a:schemeClr val="tx1"/>
                </a:solidFill>
                <a:latin typeface="Times New Roman" panose="02020603050405020304" pitchFamily="18" charset="0"/>
                <a:ea typeface="微软雅黑" panose="020B050302020402020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charset="-122"/>
              </a:defRPr>
            </a:lvl9pPr>
          </a:lstStyle>
          <a:p>
            <a:pPr algn="r">
              <a:lnSpc>
                <a:spcPct val="130000"/>
              </a:lnSpc>
            </a:pPr>
            <a:r>
              <a:rPr lang="zh-CN" altLang="en-US" sz="1200" dirty="0">
                <a:solidFill>
                  <a:schemeClr val="tx1">
                    <a:lumMod val="65000"/>
                    <a:lumOff val="35000"/>
                  </a:schemeClr>
                </a:solidFill>
                <a:latin typeface="微软雅黑" panose="020B0503020204020204" charset="-122"/>
              </a:rPr>
              <a:t>此处添加详细文本描述，建议与标题相关并符合整体语言风格。</a:t>
            </a:r>
            <a:endParaRPr lang="en-US" altLang="zh-CN" sz="1200" dirty="0">
              <a:solidFill>
                <a:schemeClr val="tx1">
                  <a:lumMod val="65000"/>
                  <a:lumOff val="35000"/>
                </a:schemeClr>
              </a:solidFill>
              <a:latin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par>
                                <p:cTn id="20" presetID="2" presetClass="entr" presetSubtype="2" decel="100000" fill="hold" grpId="0" nodeType="withEffect">
                                  <p:stCondLst>
                                    <p:cond delay="50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500" fill="hold"/>
                                        <p:tgtEl>
                                          <p:spTgt spid="80"/>
                                        </p:tgtEl>
                                        <p:attrNameLst>
                                          <p:attrName>ppt_x</p:attrName>
                                        </p:attrNameLst>
                                      </p:cBhvr>
                                      <p:tavLst>
                                        <p:tav tm="0">
                                          <p:val>
                                            <p:strVal val="1+#ppt_w/2"/>
                                          </p:val>
                                        </p:tav>
                                        <p:tav tm="100000">
                                          <p:val>
                                            <p:strVal val="#ppt_x"/>
                                          </p:val>
                                        </p:tav>
                                      </p:tavLst>
                                    </p:anim>
                                    <p:anim calcmode="lin" valueType="num">
                                      <p:cBhvr additive="base">
                                        <p:cTn id="23" dur="500" fill="hold"/>
                                        <p:tgtEl>
                                          <p:spTgt spid="80"/>
                                        </p:tgtEl>
                                        <p:attrNameLst>
                                          <p:attrName>ppt_y</p:attrName>
                                        </p:attrNameLst>
                                      </p:cBhvr>
                                      <p:tavLst>
                                        <p:tav tm="0">
                                          <p:val>
                                            <p:strVal val="#ppt_y"/>
                                          </p:val>
                                        </p:tav>
                                        <p:tav tm="100000">
                                          <p:val>
                                            <p:strVal val="#ppt_y"/>
                                          </p:val>
                                        </p:tav>
                                      </p:tavLst>
                                    </p:anim>
                                  </p:childTnLst>
                                </p:cTn>
                              </p:par>
                              <p:par>
                                <p:cTn id="24" presetID="22" presetClass="entr" presetSubtype="1" fill="hold" nodeType="withEffect">
                                  <p:stCondLst>
                                    <p:cond delay="300"/>
                                  </p:stCondLst>
                                  <p:childTnLst>
                                    <p:set>
                                      <p:cBhvr>
                                        <p:cTn id="25" dur="1" fill="hold">
                                          <p:stCondLst>
                                            <p:cond delay="0"/>
                                          </p:stCondLst>
                                        </p:cTn>
                                        <p:tgtEl>
                                          <p:spTgt spid="56"/>
                                        </p:tgtEl>
                                        <p:attrNameLst>
                                          <p:attrName>style.visibility</p:attrName>
                                        </p:attrNameLst>
                                      </p:cBhvr>
                                      <p:to>
                                        <p:strVal val="visible"/>
                                      </p:to>
                                    </p:set>
                                    <p:animEffect transition="in" filter="wipe(up)">
                                      <p:cBhvr>
                                        <p:cTn id="26" dur="500"/>
                                        <p:tgtEl>
                                          <p:spTgt spid="56"/>
                                        </p:tgtEl>
                                      </p:cBhvr>
                                    </p:animEffect>
                                  </p:childTnLst>
                                </p:cTn>
                              </p:par>
                              <p:par>
                                <p:cTn id="27" presetID="2" presetClass="entr" presetSubtype="8" decel="100000" fill="hold" grpId="0" nodeType="withEffect">
                                  <p:stCondLst>
                                    <p:cond delay="80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0-#ppt_w/2"/>
                                          </p:val>
                                        </p:tav>
                                        <p:tav tm="100000">
                                          <p:val>
                                            <p:strVal val="#ppt_x"/>
                                          </p:val>
                                        </p:tav>
                                      </p:tavLst>
                                    </p:anim>
                                    <p:anim calcmode="lin" valueType="num">
                                      <p:cBhvr additive="base">
                                        <p:cTn id="30" dur="500" fill="hold"/>
                                        <p:tgtEl>
                                          <p:spTgt spid="82"/>
                                        </p:tgtEl>
                                        <p:attrNameLst>
                                          <p:attrName>ppt_y</p:attrName>
                                        </p:attrNameLst>
                                      </p:cBhvr>
                                      <p:tavLst>
                                        <p:tav tm="0">
                                          <p:val>
                                            <p:strVal val="#ppt_y"/>
                                          </p:val>
                                        </p:tav>
                                        <p:tav tm="100000">
                                          <p:val>
                                            <p:strVal val="#ppt_y"/>
                                          </p:val>
                                        </p:tav>
                                      </p:tavLst>
                                    </p:anim>
                                  </p:childTnLst>
                                </p:cTn>
                              </p:par>
                              <p:par>
                                <p:cTn id="31" presetID="22" presetClass="entr" presetSubtype="4" fill="hold" nodeType="withEffect">
                                  <p:stCondLst>
                                    <p:cond delay="60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 presetClass="entr" presetSubtype="2" decel="100000" fill="hold" grpId="0" nodeType="withEffect">
                                  <p:stCondLst>
                                    <p:cond delay="110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1+#ppt_w/2"/>
                                          </p:val>
                                        </p:tav>
                                        <p:tav tm="100000">
                                          <p:val>
                                            <p:strVal val="#ppt_x"/>
                                          </p:val>
                                        </p:tav>
                                      </p:tavLst>
                                    </p:anim>
                                    <p:anim calcmode="lin" valueType="num">
                                      <p:cBhvr additive="base">
                                        <p:cTn id="37" dur="500" fill="hold"/>
                                        <p:tgtEl>
                                          <p:spTgt spid="81"/>
                                        </p:tgtEl>
                                        <p:attrNameLst>
                                          <p:attrName>ppt_y</p:attrName>
                                        </p:attrNameLst>
                                      </p:cBhvr>
                                      <p:tavLst>
                                        <p:tav tm="0">
                                          <p:val>
                                            <p:strVal val="#ppt_y"/>
                                          </p:val>
                                        </p:tav>
                                        <p:tav tm="100000">
                                          <p:val>
                                            <p:strVal val="#ppt_y"/>
                                          </p:val>
                                        </p:tav>
                                      </p:tavLst>
                                    </p:anim>
                                  </p:childTnLst>
                                </p:cTn>
                              </p:par>
                              <p:par>
                                <p:cTn id="38" presetID="22" presetClass="entr" presetSubtype="1" fill="hold" nodeType="withEffect">
                                  <p:stCondLst>
                                    <p:cond delay="800"/>
                                  </p:stCondLst>
                                  <p:childTnLst>
                                    <p:set>
                                      <p:cBhvr>
                                        <p:cTn id="39" dur="1" fill="hold">
                                          <p:stCondLst>
                                            <p:cond delay="0"/>
                                          </p:stCondLst>
                                        </p:cTn>
                                        <p:tgtEl>
                                          <p:spTgt spid="4"/>
                                        </p:tgtEl>
                                        <p:attrNameLst>
                                          <p:attrName>style.visibility</p:attrName>
                                        </p:attrNameLst>
                                      </p:cBhvr>
                                      <p:to>
                                        <p:strVal val="visible"/>
                                      </p:to>
                                    </p:set>
                                    <p:animEffect transition="in" filter="wipe(up)">
                                      <p:cBhvr>
                                        <p:cTn id="40" dur="500"/>
                                        <p:tgtEl>
                                          <p:spTgt spid="4"/>
                                        </p:tgtEl>
                                      </p:cBhvr>
                                    </p:animEffect>
                                  </p:childTnLst>
                                </p:cTn>
                              </p:par>
                              <p:par>
                                <p:cTn id="41" presetID="2" presetClass="entr" presetSubtype="8" decel="100000" fill="hold" grpId="0" nodeType="withEffect">
                                  <p:stCondLst>
                                    <p:cond delay="130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0-#ppt_w/2"/>
                                          </p:val>
                                        </p:tav>
                                        <p:tav tm="100000">
                                          <p:val>
                                            <p:strVal val="#ppt_x"/>
                                          </p:val>
                                        </p:tav>
                                      </p:tavLst>
                                    </p:anim>
                                    <p:anim calcmode="lin" valueType="num">
                                      <p:cBhvr additive="base">
                                        <p:cTn id="44"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0" grpId="0"/>
      <p:bldP spid="81" grpId="0"/>
      <p:bldP spid="82" grpId="0"/>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销售指标达成</a:t>
            </a:r>
            <a:endParaRPr lang="zh-CN" altLang="en-US" dirty="0">
              <a:latin typeface="微软雅黑" panose="020B0503020204020204" charset="-122"/>
              <a:ea typeface="微软雅黑" panose="020B0503020204020204" charset="-122"/>
            </a:endParaRPr>
          </a:p>
        </p:txBody>
      </p:sp>
      <p:grpSp>
        <p:nvGrpSpPr>
          <p:cNvPr id="36" name="组合 33"/>
          <p:cNvGrpSpPr/>
          <p:nvPr/>
        </p:nvGrpSpPr>
        <p:grpSpPr bwMode="auto">
          <a:xfrm>
            <a:off x="7048500" y="2243857"/>
            <a:ext cx="1485900" cy="1217612"/>
            <a:chOff x="7647017" y="2699415"/>
            <a:chExt cx="2617944" cy="2145185"/>
          </a:xfrm>
        </p:grpSpPr>
        <p:sp>
          <p:nvSpPr>
            <p:cNvPr id="37"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lgn="l" eaLnBrk="1" fontAlgn="auto" hangingPunct="1">
                <a:spcBef>
                  <a:spcPts val="0"/>
                </a:spcBef>
                <a:spcAft>
                  <a:spcPts val="0"/>
                </a:spcAft>
                <a:buClrTx/>
                <a:buSzTx/>
                <a:defRPr/>
              </a:pPr>
              <a:endParaRPr lang="zh-CN" altLang="en-US" sz="1800" kern="0" dirty="0">
                <a:solidFill>
                  <a:schemeClr val="bg1"/>
                </a:solidFill>
                <a:latin typeface="微软雅黑" panose="020B0503020204020204" charset="-122"/>
                <a:ea typeface="微软雅黑" panose="020B0503020204020204" charset="-122"/>
              </a:endParaRPr>
            </a:p>
          </p:txBody>
        </p:sp>
        <p:sp>
          <p:nvSpPr>
            <p:cNvPr id="38" name="Oval 19"/>
            <p:cNvSpPr>
              <a:spLocks noChangeArrowheads="1"/>
            </p:cNvSpPr>
            <p:nvPr/>
          </p:nvSpPr>
          <p:spPr bwMode="auto">
            <a:xfrm>
              <a:off x="8011516" y="2699415"/>
              <a:ext cx="1931237" cy="1931674"/>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round/>
            </a:ln>
            <a:effectLst>
              <a:outerShdw blurRad="228600" dist="228600" dir="5400000" algn="tr" rotWithShape="0">
                <a:prstClr val="black">
                  <a:alpha val="30000"/>
                </a:prstClr>
              </a:outerShdw>
            </a:effectLst>
          </p:spPr>
          <p:txBody>
            <a:bodyPr wrap="none" anchor="ctr"/>
            <a:lstStyle/>
            <a:p>
              <a:pPr algn="l" eaLnBrk="1" fontAlgn="auto" hangingPunct="1">
                <a:spcBef>
                  <a:spcPts val="0"/>
                </a:spcBef>
                <a:spcAft>
                  <a:spcPts val="0"/>
                </a:spcAft>
                <a:buClrTx/>
                <a:buSzTx/>
                <a:defRPr/>
              </a:pPr>
              <a:endParaRPr lang="zh-CN" altLang="en-US" sz="1800" kern="0" dirty="0">
                <a:solidFill>
                  <a:schemeClr val="bg1"/>
                </a:solidFill>
                <a:latin typeface="微软雅黑" panose="020B0503020204020204" charset="-122"/>
                <a:ea typeface="微软雅黑" panose="020B0503020204020204" charset="-122"/>
              </a:endParaRPr>
            </a:p>
          </p:txBody>
        </p:sp>
      </p:grpSp>
      <p:sp>
        <p:nvSpPr>
          <p:cNvPr id="39" name="AutoShape 7"/>
          <p:cNvSpPr>
            <a:spLocks noChangeArrowheads="1"/>
          </p:cNvSpPr>
          <p:nvPr/>
        </p:nvSpPr>
        <p:spPr bwMode="auto">
          <a:xfrm>
            <a:off x="851694" y="2387255"/>
            <a:ext cx="5916612" cy="809625"/>
          </a:xfrm>
          <a:prstGeom prst="homePlate">
            <a:avLst>
              <a:gd name="adj" fmla="val 40030"/>
            </a:avLst>
          </a:prstGeom>
          <a:gradFill>
            <a:gsLst>
              <a:gs pos="0">
                <a:schemeClr val="bg1">
                  <a:lumMod val="85000"/>
                </a:schemeClr>
              </a:gs>
              <a:gs pos="100000">
                <a:schemeClr val="bg1"/>
              </a:gs>
            </a:gsLst>
            <a:lin ang="5400000" scaled="0"/>
          </a:gradFill>
          <a:ln w="19050">
            <a:gradFill>
              <a:gsLst>
                <a:gs pos="0">
                  <a:schemeClr val="bg1"/>
                </a:gs>
                <a:gs pos="100000">
                  <a:schemeClr val="bg1">
                    <a:lumMod val="85000"/>
                  </a:schemeClr>
                </a:gs>
              </a:gsLst>
              <a:lin ang="5400000" scaled="0"/>
            </a:gradFill>
            <a:miter lim="800000"/>
          </a:ln>
          <a:effectLst>
            <a:outerShdw blurRad="228600" dist="228600" dir="5400000" algn="tr" rotWithShape="0">
              <a:prstClr val="black">
                <a:alpha val="40000"/>
              </a:prstClr>
            </a:outerShdw>
          </a:effectLst>
        </p:spPr>
        <p:txBody>
          <a:bodyPr wrap="none" anchor="ctr"/>
          <a:lstStyle/>
          <a:p>
            <a:pPr marL="357505" indent="-357505" algn="l" eaLnBrk="1" fontAlgn="auto" hangingPunct="1">
              <a:lnSpc>
                <a:spcPct val="120000"/>
              </a:lnSpc>
              <a:spcBef>
                <a:spcPts val="0"/>
              </a:spcBef>
              <a:spcAft>
                <a:spcPts val="0"/>
              </a:spcAft>
              <a:buClrTx/>
              <a:buSzTx/>
              <a:defRPr/>
            </a:pPr>
            <a:endParaRPr lang="zh-CN" altLang="en-US" sz="1200" kern="0" dirty="0">
              <a:solidFill>
                <a:srgbClr val="0070C0"/>
              </a:solidFill>
              <a:latin typeface="微软雅黑" panose="020B0503020204020204" charset="-122"/>
              <a:ea typeface="微软雅黑" panose="020B0503020204020204" charset="-122"/>
            </a:endParaRPr>
          </a:p>
        </p:txBody>
      </p:sp>
      <p:sp>
        <p:nvSpPr>
          <p:cNvPr id="40" name="AutoShape 8"/>
          <p:cNvSpPr>
            <a:spLocks noChangeArrowheads="1"/>
          </p:cNvSpPr>
          <p:nvPr/>
        </p:nvSpPr>
        <p:spPr bwMode="auto">
          <a:xfrm>
            <a:off x="4840288" y="2387255"/>
            <a:ext cx="503237" cy="809626"/>
          </a:xfrm>
          <a:prstGeom prst="chevron">
            <a:avLst>
              <a:gd name="adj" fmla="val 55472"/>
            </a:avLst>
          </a:prstGeom>
          <a:gradFill>
            <a:gsLst>
              <a:gs pos="0">
                <a:schemeClr val="accent2">
                  <a:lumMod val="75000"/>
                </a:schemeClr>
              </a:gs>
              <a:gs pos="100000">
                <a:schemeClr val="accent2"/>
              </a:gs>
            </a:gsLst>
            <a:lin ang="5400000" scaled="0"/>
          </a:gradFill>
          <a:ln w="15875">
            <a:gradFill>
              <a:gsLst>
                <a:gs pos="0">
                  <a:schemeClr val="accent2"/>
                </a:gs>
                <a:gs pos="100000">
                  <a:schemeClr val="accent2">
                    <a:lumMod val="75000"/>
                  </a:schemeClr>
                </a:gs>
              </a:gsLst>
              <a:lin ang="5400000" scaled="0"/>
            </a:gradFill>
            <a:miter lim="800000"/>
          </a:ln>
          <a:effectLst>
            <a:outerShdw blurRad="228600" dist="228600" dir="5400000" algn="t" rotWithShape="0">
              <a:prstClr val="black">
                <a:alpha val="30000"/>
              </a:prstClr>
            </a:outerShdw>
          </a:effectLst>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微软雅黑" panose="020B0503020204020204" charset="-122"/>
              <a:ea typeface="微软雅黑" panose="020B0503020204020204" charset="-122"/>
            </a:endParaRPr>
          </a:p>
        </p:txBody>
      </p:sp>
      <p:sp>
        <p:nvSpPr>
          <p:cNvPr id="43" name="AutoShape 8"/>
          <p:cNvSpPr>
            <a:spLocks noChangeArrowheads="1"/>
          </p:cNvSpPr>
          <p:nvPr/>
        </p:nvSpPr>
        <p:spPr bwMode="auto">
          <a:xfrm>
            <a:off x="3265132" y="2380125"/>
            <a:ext cx="501650" cy="816755"/>
          </a:xfrm>
          <a:prstGeom prst="chevron">
            <a:avLst>
              <a:gd name="adj" fmla="val 55472"/>
            </a:avLst>
          </a:prstGeom>
          <a:gradFill>
            <a:gsLst>
              <a:gs pos="0">
                <a:schemeClr val="accent3">
                  <a:lumMod val="75000"/>
                </a:schemeClr>
              </a:gs>
              <a:gs pos="100000">
                <a:schemeClr val="accent3"/>
              </a:gs>
            </a:gsLst>
            <a:lin ang="5400000" scaled="0"/>
          </a:gradFill>
          <a:ln w="15875">
            <a:gradFill>
              <a:gsLst>
                <a:gs pos="0">
                  <a:schemeClr val="accent3"/>
                </a:gs>
                <a:gs pos="100000">
                  <a:schemeClr val="accent3">
                    <a:lumMod val="75000"/>
                  </a:schemeClr>
                </a:gs>
              </a:gsLst>
              <a:lin ang="5400000" scaled="0"/>
            </a:gradFill>
            <a:miter lim="800000"/>
          </a:ln>
          <a:effectLst>
            <a:outerShdw blurRad="228600" dist="228600" dir="5400000" algn="t" rotWithShape="0">
              <a:prstClr val="black">
                <a:alpha val="30000"/>
              </a:prstClr>
            </a:outerShdw>
          </a:effectLst>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微软雅黑" panose="020B0503020204020204" charset="-122"/>
              <a:ea typeface="微软雅黑" panose="020B0503020204020204" charset="-122"/>
            </a:endParaRPr>
          </a:p>
        </p:txBody>
      </p:sp>
      <p:sp>
        <p:nvSpPr>
          <p:cNvPr id="45" name="AutoShape 8"/>
          <p:cNvSpPr>
            <a:spLocks noChangeArrowheads="1"/>
          </p:cNvSpPr>
          <p:nvPr/>
        </p:nvSpPr>
        <p:spPr bwMode="auto">
          <a:xfrm>
            <a:off x="1679575" y="2387255"/>
            <a:ext cx="503238" cy="809625"/>
          </a:xfrm>
          <a:prstGeom prst="chevron">
            <a:avLst>
              <a:gd name="adj" fmla="val 55472"/>
            </a:avLst>
          </a:prstGeom>
          <a:gradFill>
            <a:gsLst>
              <a:gs pos="0">
                <a:schemeClr val="accent1">
                  <a:lumMod val="75000"/>
                </a:schemeClr>
              </a:gs>
              <a:gs pos="100000">
                <a:schemeClr val="accent1"/>
              </a:gs>
            </a:gsLst>
            <a:lin ang="5400000" scaled="0"/>
          </a:gradFill>
          <a:ln w="15875">
            <a:gradFill>
              <a:gsLst>
                <a:gs pos="0">
                  <a:schemeClr val="accent1"/>
                </a:gs>
                <a:gs pos="100000">
                  <a:schemeClr val="accent1">
                    <a:lumMod val="75000"/>
                  </a:schemeClr>
                </a:gs>
              </a:gsLst>
              <a:lin ang="5400000" scaled="0"/>
            </a:gradFill>
            <a:miter lim="800000"/>
          </a:ln>
          <a:effectLst>
            <a:outerShdw blurRad="228600" dist="228600" dir="5400000" algn="t" rotWithShape="0">
              <a:prstClr val="black">
                <a:alpha val="30000"/>
              </a:prstClr>
            </a:outerShdw>
          </a:effectLst>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微软雅黑" panose="020B0503020204020204" charset="-122"/>
              <a:ea typeface="微软雅黑" panose="020B0503020204020204" charset="-122"/>
            </a:endParaRPr>
          </a:p>
        </p:txBody>
      </p:sp>
      <p:sp>
        <p:nvSpPr>
          <p:cNvPr id="48" name="AutoShape 8"/>
          <p:cNvSpPr>
            <a:spLocks noChangeArrowheads="1"/>
          </p:cNvSpPr>
          <p:nvPr/>
        </p:nvSpPr>
        <p:spPr bwMode="auto">
          <a:xfrm>
            <a:off x="6410325" y="2387253"/>
            <a:ext cx="501650" cy="809627"/>
          </a:xfrm>
          <a:prstGeom prst="chevron">
            <a:avLst>
              <a:gd name="adj" fmla="val 55472"/>
            </a:avLst>
          </a:prstGeom>
          <a:gradFill>
            <a:gsLst>
              <a:gs pos="0">
                <a:schemeClr val="accent5">
                  <a:lumMod val="75000"/>
                </a:schemeClr>
              </a:gs>
              <a:gs pos="100000">
                <a:schemeClr val="accent5"/>
              </a:gs>
            </a:gsLst>
            <a:lin ang="5400000" scaled="0"/>
          </a:gradFill>
          <a:ln w="15875">
            <a:gradFill>
              <a:gsLst>
                <a:gs pos="0">
                  <a:schemeClr val="accent5"/>
                </a:gs>
                <a:gs pos="100000">
                  <a:schemeClr val="accent5">
                    <a:lumMod val="75000"/>
                  </a:schemeClr>
                </a:gs>
              </a:gsLst>
              <a:lin ang="5400000" scaled="0"/>
            </a:gradFill>
            <a:miter lim="800000"/>
          </a:ln>
          <a:effectLst>
            <a:outerShdw blurRad="228600" dist="228600" dir="5400000" algn="t" rotWithShape="0">
              <a:prstClr val="black">
                <a:alpha val="30000"/>
              </a:prstClr>
            </a:outerShdw>
          </a:effectLst>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微软雅黑" panose="020B0503020204020204" charset="-122"/>
              <a:ea typeface="微软雅黑" panose="020B0503020204020204" charset="-122"/>
            </a:endParaRPr>
          </a:p>
        </p:txBody>
      </p:sp>
      <p:sp>
        <p:nvSpPr>
          <p:cNvPr id="53" name="TextBox 52"/>
          <p:cNvSpPr txBox="1"/>
          <p:nvPr/>
        </p:nvSpPr>
        <p:spPr>
          <a:xfrm>
            <a:off x="866847" y="2664544"/>
            <a:ext cx="627095" cy="307777"/>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b="1" i="1" smtClean="0">
                <a:solidFill>
                  <a:schemeClr val="accent1">
                    <a:lumMod val="75000"/>
                  </a:schemeClr>
                </a:solidFill>
                <a:latin typeface="微软雅黑" panose="020B0503020204020204" charset="-122"/>
                <a:ea typeface="微软雅黑" panose="020B0503020204020204" charset="-122"/>
              </a:rPr>
              <a:t>2014</a:t>
            </a:r>
            <a:endParaRPr lang="zh-CN" altLang="en-US" sz="1800" b="1" i="1" dirty="0">
              <a:solidFill>
                <a:schemeClr val="accent1">
                  <a:lumMod val="75000"/>
                </a:schemeClr>
              </a:solidFill>
              <a:latin typeface="微软雅黑" panose="020B0503020204020204" charset="-122"/>
              <a:ea typeface="微软雅黑" panose="020B0503020204020204" charset="-122"/>
            </a:endParaRPr>
          </a:p>
        </p:txBody>
      </p:sp>
      <p:sp>
        <p:nvSpPr>
          <p:cNvPr id="57" name="TextBox 56"/>
          <p:cNvSpPr txBox="1"/>
          <p:nvPr/>
        </p:nvSpPr>
        <p:spPr>
          <a:xfrm>
            <a:off x="2433638" y="2664544"/>
            <a:ext cx="755335"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b="1" i="1" dirty="0" smtClean="0">
                <a:solidFill>
                  <a:schemeClr val="accent3">
                    <a:lumMod val="75000"/>
                  </a:schemeClr>
                </a:solidFill>
                <a:latin typeface="微软雅黑" panose="020B0503020204020204" charset="-122"/>
                <a:ea typeface="微软雅黑" panose="020B0503020204020204" charset="-122"/>
              </a:rPr>
              <a:t>2015</a:t>
            </a:r>
            <a:endParaRPr lang="zh-CN" altLang="en-US" sz="1800" b="1" i="1" dirty="0">
              <a:solidFill>
                <a:schemeClr val="accent3">
                  <a:lumMod val="75000"/>
                </a:schemeClr>
              </a:solidFill>
              <a:latin typeface="微软雅黑" panose="020B0503020204020204" charset="-122"/>
              <a:ea typeface="微软雅黑" panose="020B0503020204020204" charset="-122"/>
            </a:endParaRPr>
          </a:p>
        </p:txBody>
      </p:sp>
      <p:sp>
        <p:nvSpPr>
          <p:cNvPr id="58" name="TextBox 57"/>
          <p:cNvSpPr txBox="1"/>
          <p:nvPr/>
        </p:nvSpPr>
        <p:spPr>
          <a:xfrm>
            <a:off x="4013200" y="2664544"/>
            <a:ext cx="755335"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b="1" i="1" dirty="0" smtClean="0">
                <a:solidFill>
                  <a:schemeClr val="accent2">
                    <a:lumMod val="75000"/>
                  </a:schemeClr>
                </a:solidFill>
                <a:latin typeface="微软雅黑" panose="020B0503020204020204" charset="-122"/>
                <a:ea typeface="微软雅黑" panose="020B0503020204020204" charset="-122"/>
              </a:rPr>
              <a:t>2016</a:t>
            </a:r>
            <a:endParaRPr lang="zh-CN" altLang="en-US" sz="1800" b="1" i="1" dirty="0">
              <a:solidFill>
                <a:schemeClr val="accent2">
                  <a:lumMod val="75000"/>
                </a:schemeClr>
              </a:solidFill>
              <a:latin typeface="微软雅黑" panose="020B0503020204020204" charset="-122"/>
              <a:ea typeface="微软雅黑" panose="020B0503020204020204" charset="-122"/>
            </a:endParaRPr>
          </a:p>
        </p:txBody>
      </p:sp>
      <p:sp>
        <p:nvSpPr>
          <p:cNvPr id="59" name="TextBox 58"/>
          <p:cNvSpPr txBox="1"/>
          <p:nvPr/>
        </p:nvSpPr>
        <p:spPr>
          <a:xfrm>
            <a:off x="5592763" y="2664544"/>
            <a:ext cx="755335"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b="1" i="1" dirty="0" smtClean="0">
                <a:solidFill>
                  <a:schemeClr val="accent5">
                    <a:lumMod val="75000"/>
                  </a:schemeClr>
                </a:solidFill>
                <a:latin typeface="微软雅黑" panose="020B0503020204020204" charset="-122"/>
                <a:ea typeface="微软雅黑" panose="020B0503020204020204" charset="-122"/>
              </a:rPr>
              <a:t>2017</a:t>
            </a:r>
            <a:endParaRPr lang="zh-CN" altLang="en-US" sz="1800" b="1" i="1" dirty="0">
              <a:solidFill>
                <a:schemeClr val="accent5">
                  <a:lumMod val="75000"/>
                </a:schemeClr>
              </a:solidFill>
              <a:latin typeface="微软雅黑" panose="020B0503020204020204" charset="-122"/>
              <a:ea typeface="微软雅黑" panose="020B0503020204020204" charset="-122"/>
            </a:endParaRPr>
          </a:p>
        </p:txBody>
      </p:sp>
      <p:grpSp>
        <p:nvGrpSpPr>
          <p:cNvPr id="60" name="组合 13"/>
          <p:cNvGrpSpPr/>
          <p:nvPr/>
        </p:nvGrpSpPr>
        <p:grpSpPr bwMode="auto">
          <a:xfrm>
            <a:off x="1085850" y="3097931"/>
            <a:ext cx="2419350" cy="1286867"/>
            <a:chOff x="941884" y="3983470"/>
            <a:chExt cx="1925931" cy="1455017"/>
          </a:xfrm>
        </p:grpSpPr>
        <p:cxnSp>
          <p:nvCxnSpPr>
            <p:cNvPr id="65" name="直接连接符 23"/>
            <p:cNvCxnSpPr>
              <a:cxnSpLocks noChangeShapeType="1"/>
            </p:cNvCxnSpPr>
            <p:nvPr/>
          </p:nvCxnSpPr>
          <p:spPr bwMode="auto">
            <a:xfrm>
              <a:off x="941884" y="3983470"/>
              <a:ext cx="0" cy="1358533"/>
            </a:xfrm>
            <a:prstGeom prst="line">
              <a:avLst/>
            </a:prstGeom>
            <a:noFill/>
            <a:ln w="9525" algn="ctr">
              <a:solidFill>
                <a:schemeClr val="accent1">
                  <a:lumMod val="7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66" name="TextBox 65"/>
            <p:cNvSpPr txBox="1"/>
            <p:nvPr/>
          </p:nvSpPr>
          <p:spPr>
            <a:xfrm>
              <a:off x="941884" y="4394509"/>
              <a:ext cx="1925931" cy="1043978"/>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b="1" kern="0" dirty="0">
                  <a:solidFill>
                    <a:schemeClr val="tx1">
                      <a:lumMod val="65000"/>
                      <a:lumOff val="35000"/>
                    </a:schemeClr>
                  </a:solidFill>
                  <a:latin typeface="微软雅黑" panose="020B0503020204020204" charset="-122"/>
                  <a:ea typeface="微软雅黑" panose="020B0503020204020204" charset="-122"/>
                </a:rPr>
                <a:t>此处添加标题</a:t>
              </a:r>
              <a:endParaRPr lang="en-US" altLang="zh-CN" b="1" kern="0" dirty="0">
                <a:solidFill>
                  <a:schemeClr val="tx1">
                    <a:lumMod val="65000"/>
                    <a:lumOff val="35000"/>
                  </a:schemeClr>
                </a:solidFill>
                <a:latin typeface="微软雅黑" panose="020B0503020204020204" charset="-122"/>
                <a:ea typeface="微软雅黑" panose="020B0503020204020204" charset="-122"/>
              </a:endParaRP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p:txBody>
        </p:sp>
      </p:grpSp>
      <p:grpSp>
        <p:nvGrpSpPr>
          <p:cNvPr id="70" name="组合 14"/>
          <p:cNvGrpSpPr/>
          <p:nvPr/>
        </p:nvGrpSpPr>
        <p:grpSpPr bwMode="auto">
          <a:xfrm>
            <a:off x="2667000" y="1269132"/>
            <a:ext cx="2286000" cy="1330325"/>
            <a:chOff x="2293144" y="1916832"/>
            <a:chExt cx="1925931" cy="1502549"/>
          </a:xfrm>
        </p:grpSpPr>
        <p:cxnSp>
          <p:nvCxnSpPr>
            <p:cNvPr id="74" name="直接连接符 21"/>
            <p:cNvCxnSpPr>
              <a:cxnSpLocks noChangeShapeType="1"/>
            </p:cNvCxnSpPr>
            <p:nvPr/>
          </p:nvCxnSpPr>
          <p:spPr bwMode="auto">
            <a:xfrm>
              <a:off x="2293144" y="2060848"/>
              <a:ext cx="0" cy="1358533"/>
            </a:xfrm>
            <a:prstGeom prst="line">
              <a:avLst/>
            </a:prstGeom>
            <a:noFill/>
            <a:ln w="9525" algn="ctr">
              <a:solidFill>
                <a:schemeClr val="accent3">
                  <a:lumMod val="7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76" name="TextBox 75"/>
            <p:cNvSpPr txBox="1"/>
            <p:nvPr/>
          </p:nvSpPr>
          <p:spPr>
            <a:xfrm>
              <a:off x="2293144" y="1916832"/>
              <a:ext cx="1925931" cy="10428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b="1" kern="0" dirty="0">
                  <a:solidFill>
                    <a:schemeClr val="tx1">
                      <a:lumMod val="65000"/>
                      <a:lumOff val="35000"/>
                    </a:schemeClr>
                  </a:solidFill>
                  <a:latin typeface="微软雅黑" panose="020B0503020204020204" charset="-122"/>
                  <a:ea typeface="微软雅黑" panose="020B0503020204020204" charset="-122"/>
                </a:rPr>
                <a:t>此处添加标题</a:t>
              </a:r>
              <a:endParaRPr lang="en-US" altLang="zh-CN" b="1" kern="0" dirty="0">
                <a:solidFill>
                  <a:schemeClr val="tx1">
                    <a:lumMod val="65000"/>
                    <a:lumOff val="35000"/>
                  </a:schemeClr>
                </a:solidFill>
                <a:latin typeface="微软雅黑" panose="020B0503020204020204" charset="-122"/>
                <a:ea typeface="微软雅黑" panose="020B0503020204020204" charset="-122"/>
              </a:endParaRP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p:txBody>
        </p:sp>
      </p:grpSp>
      <p:grpSp>
        <p:nvGrpSpPr>
          <p:cNvPr id="84" name="组合 15"/>
          <p:cNvGrpSpPr/>
          <p:nvPr/>
        </p:nvGrpSpPr>
        <p:grpSpPr bwMode="auto">
          <a:xfrm>
            <a:off x="4214813" y="3116982"/>
            <a:ext cx="2109787" cy="1288455"/>
            <a:chOff x="3641104" y="3980384"/>
            <a:chExt cx="1925931" cy="1455350"/>
          </a:xfrm>
        </p:grpSpPr>
        <p:cxnSp>
          <p:nvCxnSpPr>
            <p:cNvPr id="85" name="直接连接符 19"/>
            <p:cNvCxnSpPr>
              <a:cxnSpLocks noChangeShapeType="1"/>
            </p:cNvCxnSpPr>
            <p:nvPr/>
          </p:nvCxnSpPr>
          <p:spPr bwMode="auto">
            <a:xfrm>
              <a:off x="3648596" y="3980384"/>
              <a:ext cx="0" cy="1358533"/>
            </a:xfrm>
            <a:prstGeom prst="line">
              <a:avLst/>
            </a:prstGeom>
            <a:noFill/>
            <a:ln w="9525" algn="ctr">
              <a:solidFill>
                <a:schemeClr val="accent2">
                  <a:lumMod val="7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86" name="TextBox 85"/>
            <p:cNvSpPr txBox="1"/>
            <p:nvPr/>
          </p:nvSpPr>
          <p:spPr>
            <a:xfrm>
              <a:off x="3641104" y="4392804"/>
              <a:ext cx="1925931" cy="1042930"/>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b="1" kern="0" dirty="0">
                  <a:solidFill>
                    <a:schemeClr val="tx1">
                      <a:lumMod val="65000"/>
                      <a:lumOff val="35000"/>
                    </a:schemeClr>
                  </a:solidFill>
                  <a:latin typeface="微软雅黑" panose="020B0503020204020204" charset="-122"/>
                  <a:ea typeface="微软雅黑" panose="020B0503020204020204" charset="-122"/>
                </a:rPr>
                <a:t>此处添加标题</a:t>
              </a:r>
              <a:endParaRPr lang="en-US" altLang="zh-CN" b="1" kern="0" dirty="0">
                <a:solidFill>
                  <a:schemeClr val="tx1">
                    <a:lumMod val="65000"/>
                    <a:lumOff val="35000"/>
                  </a:schemeClr>
                </a:solidFill>
                <a:latin typeface="微软雅黑" panose="020B0503020204020204" charset="-122"/>
                <a:ea typeface="微软雅黑" panose="020B0503020204020204" charset="-122"/>
              </a:endParaRP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p:txBody>
        </p:sp>
      </p:grpSp>
      <p:grpSp>
        <p:nvGrpSpPr>
          <p:cNvPr id="87" name="组合 16"/>
          <p:cNvGrpSpPr/>
          <p:nvPr/>
        </p:nvGrpSpPr>
        <p:grpSpPr bwMode="auto">
          <a:xfrm>
            <a:off x="5822950" y="1269132"/>
            <a:ext cx="2178050" cy="1330325"/>
            <a:chOff x="5044092" y="1916832"/>
            <a:chExt cx="1925931" cy="1502549"/>
          </a:xfrm>
        </p:grpSpPr>
        <p:cxnSp>
          <p:nvCxnSpPr>
            <p:cNvPr id="88" name="直接连接符 17"/>
            <p:cNvCxnSpPr>
              <a:cxnSpLocks noChangeShapeType="1"/>
            </p:cNvCxnSpPr>
            <p:nvPr/>
          </p:nvCxnSpPr>
          <p:spPr bwMode="auto">
            <a:xfrm>
              <a:off x="5044092" y="2060848"/>
              <a:ext cx="0" cy="1358533"/>
            </a:xfrm>
            <a:prstGeom prst="line">
              <a:avLst/>
            </a:prstGeom>
            <a:noFill/>
            <a:ln w="9525" algn="ctr">
              <a:solidFill>
                <a:schemeClr val="accent5">
                  <a:lumMod val="75000"/>
                </a:schemeClr>
              </a:solidFill>
              <a:round/>
              <a:headEnd type="oval" w="med" len="med"/>
              <a:tailEnd type="oval" w="med" len="med"/>
            </a:ln>
            <a:extLst>
              <a:ext uri="{909E8E84-426E-40DD-AFC4-6F175D3DCCD1}">
                <a14:hiddenFill xmlns:a14="http://schemas.microsoft.com/office/drawing/2010/main">
                  <a:noFill/>
                </a14:hiddenFill>
              </a:ext>
            </a:extLst>
          </p:spPr>
        </p:cxnSp>
        <p:sp>
          <p:nvSpPr>
            <p:cNvPr id="89" name="TextBox 88"/>
            <p:cNvSpPr txBox="1"/>
            <p:nvPr/>
          </p:nvSpPr>
          <p:spPr>
            <a:xfrm>
              <a:off x="5044092" y="1916832"/>
              <a:ext cx="1925931" cy="10428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b="1" kern="0" dirty="0">
                  <a:solidFill>
                    <a:schemeClr val="tx1">
                      <a:lumMod val="65000"/>
                      <a:lumOff val="35000"/>
                    </a:schemeClr>
                  </a:solidFill>
                  <a:latin typeface="微软雅黑" panose="020B0503020204020204" charset="-122"/>
                  <a:ea typeface="微软雅黑" panose="020B0503020204020204" charset="-122"/>
                </a:rPr>
                <a:t>此处添加标题</a:t>
              </a:r>
              <a:endParaRPr lang="en-US" altLang="zh-CN" b="1" kern="0" dirty="0">
                <a:solidFill>
                  <a:schemeClr val="tx1">
                    <a:lumMod val="65000"/>
                    <a:lumOff val="35000"/>
                  </a:schemeClr>
                </a:solidFill>
                <a:latin typeface="微软雅黑" panose="020B0503020204020204" charset="-122"/>
                <a:ea typeface="微软雅黑" panose="020B0503020204020204" charset="-122"/>
              </a:endParaRP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a:p>
              <a:pPr algn="l" eaLnBrk="1" fontAlgn="auto" hangingPunct="1">
                <a:lnSpc>
                  <a:spcPct val="150000"/>
                </a:lnSpc>
                <a:spcBef>
                  <a:spcPts val="0"/>
                </a:spcBef>
                <a:spcAft>
                  <a:spcPts val="0"/>
                </a:spcAft>
                <a:buClrTx/>
                <a:buSzTx/>
                <a:defRPr/>
              </a:pPr>
              <a:r>
                <a:rPr lang="zh-CN" altLang="en-US" sz="1050" kern="0" dirty="0">
                  <a:solidFill>
                    <a:schemeClr val="tx1">
                      <a:lumMod val="65000"/>
                      <a:lumOff val="35000"/>
                    </a:schemeClr>
                  </a:solidFill>
                  <a:latin typeface="微软雅黑" panose="020B0503020204020204" charset="-122"/>
                  <a:ea typeface="微软雅黑" panose="020B0503020204020204" charset="-122"/>
                </a:rPr>
                <a:t>点击此处添加段落文本</a:t>
              </a:r>
            </a:p>
          </p:txBody>
        </p:sp>
      </p:grpSp>
      <p:sp>
        <p:nvSpPr>
          <p:cNvPr id="90" name="Rectangle 162"/>
          <p:cNvSpPr>
            <a:spLocks noChangeArrowheads="1"/>
          </p:cNvSpPr>
          <p:nvPr/>
        </p:nvSpPr>
        <p:spPr bwMode="auto">
          <a:xfrm>
            <a:off x="7297543" y="2582330"/>
            <a:ext cx="1005403" cy="418191"/>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spAutoFit/>
            <a:flatTx/>
          </a:bodyPr>
          <a:lstStyle/>
          <a:p>
            <a:pPr eaLnBrk="1" fontAlgn="base" hangingPunct="1">
              <a:lnSpc>
                <a:spcPct val="150000"/>
              </a:lnSpc>
              <a:buClrTx/>
              <a:buSzTx/>
            </a:pPr>
            <a:r>
              <a:rPr lang="zh-CN" altLang="en-US" sz="1600" b="1" dirty="0">
                <a:solidFill>
                  <a:schemeClr val="bg1"/>
                </a:solidFill>
                <a:latin typeface="微软雅黑" panose="020B0503020204020204" charset="-122"/>
                <a:ea typeface="微软雅黑" panose="020B0503020204020204" charset="-122"/>
              </a:rPr>
              <a:t>添加标题</a:t>
            </a:r>
            <a:endParaRPr lang="en-US" altLang="zh-CN" sz="16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0-#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0-#ppt_w/2"/>
                                          </p:val>
                                        </p:tav>
                                        <p:tav tm="100000">
                                          <p:val>
                                            <p:strVal val="#ppt_x"/>
                                          </p:val>
                                        </p:tav>
                                      </p:tavLst>
                                    </p:anim>
                                    <p:anim calcmode="lin" valueType="num">
                                      <p:cBhvr additive="base">
                                        <p:cTn id="17" dur="500" fill="hold"/>
                                        <p:tgtEl>
                                          <p:spTgt spid="4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0-#ppt_w/2"/>
                                          </p:val>
                                        </p:tav>
                                        <p:tav tm="100000">
                                          <p:val>
                                            <p:strVal val="#ppt_x"/>
                                          </p:val>
                                        </p:tav>
                                      </p:tavLst>
                                    </p:anim>
                                    <p:anim calcmode="lin" valueType="num">
                                      <p:cBhvr additive="base">
                                        <p:cTn id="21" dur="500" fill="hold"/>
                                        <p:tgtEl>
                                          <p:spTgt spid="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 calcmode="lin" valueType="num">
                                      <p:cBhvr>
                                        <p:cTn id="31" dur="500" fill="hold"/>
                                        <p:tgtEl>
                                          <p:spTgt spid="53"/>
                                        </p:tgtEl>
                                        <p:attrNameLst>
                                          <p:attrName>style.rotation</p:attrName>
                                        </p:attrNameLst>
                                      </p:cBhvr>
                                      <p:tavLst>
                                        <p:tav tm="0">
                                          <p:val>
                                            <p:fltVal val="360"/>
                                          </p:val>
                                        </p:tav>
                                        <p:tav tm="100000">
                                          <p:val>
                                            <p:fltVal val="0"/>
                                          </p:val>
                                        </p:tav>
                                      </p:tavLst>
                                    </p:anim>
                                    <p:animEffect transition="in" filter="fade">
                                      <p:cBhvr>
                                        <p:cTn id="32" dur="500"/>
                                        <p:tgtEl>
                                          <p:spTgt spid="53"/>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 calcmode="lin" valueType="num">
                                      <p:cBhvr>
                                        <p:cTn id="37" dur="500" fill="hold"/>
                                        <p:tgtEl>
                                          <p:spTgt spid="57"/>
                                        </p:tgtEl>
                                        <p:attrNameLst>
                                          <p:attrName>style.rotation</p:attrName>
                                        </p:attrNameLst>
                                      </p:cBhvr>
                                      <p:tavLst>
                                        <p:tav tm="0">
                                          <p:val>
                                            <p:fltVal val="360"/>
                                          </p:val>
                                        </p:tav>
                                        <p:tav tm="100000">
                                          <p:val>
                                            <p:fltVal val="0"/>
                                          </p:val>
                                        </p:tav>
                                      </p:tavLst>
                                    </p:anim>
                                    <p:animEffect transition="in" filter="fade">
                                      <p:cBhvr>
                                        <p:cTn id="38" dur="500"/>
                                        <p:tgtEl>
                                          <p:spTgt spid="57"/>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p:cTn id="41" dur="500" fill="hold"/>
                                        <p:tgtEl>
                                          <p:spTgt spid="58"/>
                                        </p:tgtEl>
                                        <p:attrNameLst>
                                          <p:attrName>ppt_w</p:attrName>
                                        </p:attrNameLst>
                                      </p:cBhvr>
                                      <p:tavLst>
                                        <p:tav tm="0">
                                          <p:val>
                                            <p:fltVal val="0"/>
                                          </p:val>
                                        </p:tav>
                                        <p:tav tm="100000">
                                          <p:val>
                                            <p:strVal val="#ppt_w"/>
                                          </p:val>
                                        </p:tav>
                                      </p:tavLst>
                                    </p:anim>
                                    <p:anim calcmode="lin" valueType="num">
                                      <p:cBhvr>
                                        <p:cTn id="42" dur="500" fill="hold"/>
                                        <p:tgtEl>
                                          <p:spTgt spid="58"/>
                                        </p:tgtEl>
                                        <p:attrNameLst>
                                          <p:attrName>ppt_h</p:attrName>
                                        </p:attrNameLst>
                                      </p:cBhvr>
                                      <p:tavLst>
                                        <p:tav tm="0">
                                          <p:val>
                                            <p:fltVal val="0"/>
                                          </p:val>
                                        </p:tav>
                                        <p:tav tm="100000">
                                          <p:val>
                                            <p:strVal val="#ppt_h"/>
                                          </p:val>
                                        </p:tav>
                                      </p:tavLst>
                                    </p:anim>
                                    <p:anim calcmode="lin" valueType="num">
                                      <p:cBhvr>
                                        <p:cTn id="43" dur="500" fill="hold"/>
                                        <p:tgtEl>
                                          <p:spTgt spid="58"/>
                                        </p:tgtEl>
                                        <p:attrNameLst>
                                          <p:attrName>style.rotation</p:attrName>
                                        </p:attrNameLst>
                                      </p:cBhvr>
                                      <p:tavLst>
                                        <p:tav tm="0">
                                          <p:val>
                                            <p:fltVal val="360"/>
                                          </p:val>
                                        </p:tav>
                                        <p:tav tm="100000">
                                          <p:val>
                                            <p:fltVal val="0"/>
                                          </p:val>
                                        </p:tav>
                                      </p:tavLst>
                                    </p:anim>
                                    <p:animEffect transition="in" filter="fade">
                                      <p:cBhvr>
                                        <p:cTn id="44" dur="500"/>
                                        <p:tgtEl>
                                          <p:spTgt spid="58"/>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500" fill="hold"/>
                                        <p:tgtEl>
                                          <p:spTgt spid="59"/>
                                        </p:tgtEl>
                                        <p:attrNameLst>
                                          <p:attrName>ppt_w</p:attrName>
                                        </p:attrNameLst>
                                      </p:cBhvr>
                                      <p:tavLst>
                                        <p:tav tm="0">
                                          <p:val>
                                            <p:fltVal val="0"/>
                                          </p:val>
                                        </p:tav>
                                        <p:tav tm="100000">
                                          <p:val>
                                            <p:strVal val="#ppt_w"/>
                                          </p:val>
                                        </p:tav>
                                      </p:tavLst>
                                    </p:anim>
                                    <p:anim calcmode="lin" valueType="num">
                                      <p:cBhvr>
                                        <p:cTn id="48" dur="500" fill="hold"/>
                                        <p:tgtEl>
                                          <p:spTgt spid="59"/>
                                        </p:tgtEl>
                                        <p:attrNameLst>
                                          <p:attrName>ppt_h</p:attrName>
                                        </p:attrNameLst>
                                      </p:cBhvr>
                                      <p:tavLst>
                                        <p:tav tm="0">
                                          <p:val>
                                            <p:fltVal val="0"/>
                                          </p:val>
                                        </p:tav>
                                        <p:tav tm="100000">
                                          <p:val>
                                            <p:strVal val="#ppt_h"/>
                                          </p:val>
                                        </p:tav>
                                      </p:tavLst>
                                    </p:anim>
                                    <p:anim calcmode="lin" valueType="num">
                                      <p:cBhvr>
                                        <p:cTn id="49" dur="500" fill="hold"/>
                                        <p:tgtEl>
                                          <p:spTgt spid="59"/>
                                        </p:tgtEl>
                                        <p:attrNameLst>
                                          <p:attrName>style.rotation</p:attrName>
                                        </p:attrNameLst>
                                      </p:cBhvr>
                                      <p:tavLst>
                                        <p:tav tm="0">
                                          <p:val>
                                            <p:fltVal val="360"/>
                                          </p:val>
                                        </p:tav>
                                        <p:tav tm="100000">
                                          <p:val>
                                            <p:fltVal val="0"/>
                                          </p:val>
                                        </p:tav>
                                      </p:tavLst>
                                    </p:anim>
                                    <p:animEffect transition="in" filter="fade">
                                      <p:cBhvr>
                                        <p:cTn id="50" dur="500"/>
                                        <p:tgtEl>
                                          <p:spTgt spid="59"/>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1000"/>
                                        <p:tgtEl>
                                          <p:spTgt spid="36"/>
                                        </p:tgtEl>
                                      </p:cBhvr>
                                    </p:animEffect>
                                    <p:anim calcmode="lin" valueType="num">
                                      <p:cBhvr>
                                        <p:cTn id="55" dur="1000" fill="hold"/>
                                        <p:tgtEl>
                                          <p:spTgt spid="36"/>
                                        </p:tgtEl>
                                        <p:attrNameLst>
                                          <p:attrName>ppt_x</p:attrName>
                                        </p:attrNameLst>
                                      </p:cBhvr>
                                      <p:tavLst>
                                        <p:tav tm="0">
                                          <p:val>
                                            <p:strVal val="#ppt_x"/>
                                          </p:val>
                                        </p:tav>
                                        <p:tav tm="100000">
                                          <p:val>
                                            <p:strVal val="#ppt_x"/>
                                          </p:val>
                                        </p:tav>
                                      </p:tavLst>
                                    </p:anim>
                                    <p:anim calcmode="lin" valueType="num">
                                      <p:cBhvr>
                                        <p:cTn id="56" dur="1000" fill="hold"/>
                                        <p:tgtEl>
                                          <p:spTgt spid="36"/>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90"/>
                                        </p:tgtEl>
                                        <p:attrNameLst>
                                          <p:attrName>style.visibility</p:attrName>
                                        </p:attrNameLst>
                                      </p:cBhvr>
                                      <p:to>
                                        <p:strVal val="visible"/>
                                      </p:to>
                                    </p:set>
                                    <p:anim calcmode="lin" valueType="num">
                                      <p:cBhvr>
                                        <p:cTn id="60" dur="500" fill="hold"/>
                                        <p:tgtEl>
                                          <p:spTgt spid="90"/>
                                        </p:tgtEl>
                                        <p:attrNameLst>
                                          <p:attrName>ppt_w</p:attrName>
                                        </p:attrNameLst>
                                      </p:cBhvr>
                                      <p:tavLst>
                                        <p:tav tm="0">
                                          <p:val>
                                            <p:fltVal val="0"/>
                                          </p:val>
                                        </p:tav>
                                        <p:tav tm="100000">
                                          <p:val>
                                            <p:strVal val="#ppt_w"/>
                                          </p:val>
                                        </p:tav>
                                      </p:tavLst>
                                    </p:anim>
                                    <p:anim calcmode="lin" valueType="num">
                                      <p:cBhvr>
                                        <p:cTn id="61" dur="500" fill="hold"/>
                                        <p:tgtEl>
                                          <p:spTgt spid="90"/>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1000"/>
                                        <p:tgtEl>
                                          <p:spTgt spid="70"/>
                                        </p:tgtEl>
                                      </p:cBhvr>
                                    </p:animEffect>
                                    <p:anim calcmode="lin" valueType="num">
                                      <p:cBhvr>
                                        <p:cTn id="65" dur="1000" fill="hold"/>
                                        <p:tgtEl>
                                          <p:spTgt spid="70"/>
                                        </p:tgtEl>
                                        <p:attrNameLst>
                                          <p:attrName>ppt_x</p:attrName>
                                        </p:attrNameLst>
                                      </p:cBhvr>
                                      <p:tavLst>
                                        <p:tav tm="0">
                                          <p:val>
                                            <p:strVal val="#ppt_x"/>
                                          </p:val>
                                        </p:tav>
                                        <p:tav tm="100000">
                                          <p:val>
                                            <p:strVal val="#ppt_x"/>
                                          </p:val>
                                        </p:tav>
                                      </p:tavLst>
                                    </p:anim>
                                    <p:anim calcmode="lin" valueType="num">
                                      <p:cBhvr>
                                        <p:cTn id="66" dur="1000" fill="hold"/>
                                        <p:tgtEl>
                                          <p:spTgt spid="7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1000"/>
                                        <p:tgtEl>
                                          <p:spTgt spid="87"/>
                                        </p:tgtEl>
                                      </p:cBhvr>
                                    </p:animEffect>
                                    <p:anim calcmode="lin" valueType="num">
                                      <p:cBhvr>
                                        <p:cTn id="70" dur="1000" fill="hold"/>
                                        <p:tgtEl>
                                          <p:spTgt spid="87"/>
                                        </p:tgtEl>
                                        <p:attrNameLst>
                                          <p:attrName>ppt_x</p:attrName>
                                        </p:attrNameLst>
                                      </p:cBhvr>
                                      <p:tavLst>
                                        <p:tav tm="0">
                                          <p:val>
                                            <p:strVal val="#ppt_x"/>
                                          </p:val>
                                        </p:tav>
                                        <p:tav tm="100000">
                                          <p:val>
                                            <p:strVal val="#ppt_x"/>
                                          </p:val>
                                        </p:tav>
                                      </p:tavLst>
                                    </p:anim>
                                    <p:anim calcmode="lin" valueType="num">
                                      <p:cBhvr>
                                        <p:cTn id="71" dur="1000" fill="hold"/>
                                        <p:tgtEl>
                                          <p:spTgt spid="87"/>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1000"/>
                                        <p:tgtEl>
                                          <p:spTgt spid="60"/>
                                        </p:tgtEl>
                                      </p:cBhvr>
                                    </p:animEffect>
                                    <p:anim calcmode="lin" valueType="num">
                                      <p:cBhvr>
                                        <p:cTn id="75" dur="1000" fill="hold"/>
                                        <p:tgtEl>
                                          <p:spTgt spid="60"/>
                                        </p:tgtEl>
                                        <p:attrNameLst>
                                          <p:attrName>ppt_x</p:attrName>
                                        </p:attrNameLst>
                                      </p:cBhvr>
                                      <p:tavLst>
                                        <p:tav tm="0">
                                          <p:val>
                                            <p:strVal val="#ppt_x"/>
                                          </p:val>
                                        </p:tav>
                                        <p:tav tm="100000">
                                          <p:val>
                                            <p:strVal val="#ppt_x"/>
                                          </p:val>
                                        </p:tav>
                                      </p:tavLst>
                                    </p:anim>
                                    <p:anim calcmode="lin" valueType="num">
                                      <p:cBhvr>
                                        <p:cTn id="76" dur="1000" fill="hold"/>
                                        <p:tgtEl>
                                          <p:spTgt spid="60"/>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fade">
                                      <p:cBhvr>
                                        <p:cTn id="79" dur="1000"/>
                                        <p:tgtEl>
                                          <p:spTgt spid="84"/>
                                        </p:tgtEl>
                                      </p:cBhvr>
                                    </p:animEffect>
                                    <p:anim calcmode="lin" valueType="num">
                                      <p:cBhvr>
                                        <p:cTn id="80" dur="1000" fill="hold"/>
                                        <p:tgtEl>
                                          <p:spTgt spid="84"/>
                                        </p:tgtEl>
                                        <p:attrNameLst>
                                          <p:attrName>ppt_x</p:attrName>
                                        </p:attrNameLst>
                                      </p:cBhvr>
                                      <p:tavLst>
                                        <p:tav tm="0">
                                          <p:val>
                                            <p:strVal val="#ppt_x"/>
                                          </p:val>
                                        </p:tav>
                                        <p:tav tm="100000">
                                          <p:val>
                                            <p:strVal val="#ppt_x"/>
                                          </p:val>
                                        </p:tav>
                                      </p:tavLst>
                                    </p:anim>
                                    <p:anim calcmode="lin" valueType="num">
                                      <p:cBhvr>
                                        <p:cTn id="8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3" grpId="0" animBg="1"/>
      <p:bldP spid="45" grpId="0" animBg="1"/>
      <p:bldP spid="48" grpId="0" animBg="1"/>
      <p:bldP spid="53" grpId="0"/>
      <p:bldP spid="57" grpId="0"/>
      <p:bldP spid="58" grpId="0"/>
      <p:bldP spid="59" grpId="0"/>
      <p:bldP spid="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与上一年度比较</a:t>
            </a:r>
            <a:endParaRPr lang="zh-CN" altLang="en-US" dirty="0">
              <a:latin typeface="微软雅黑" panose="020B0503020204020204" charset="-122"/>
              <a:ea typeface="微软雅黑" panose="020B0503020204020204" charset="-122"/>
            </a:endParaRPr>
          </a:p>
        </p:txBody>
      </p:sp>
      <p:cxnSp>
        <p:nvCxnSpPr>
          <p:cNvPr id="3" name="直接连接符 2"/>
          <p:cNvCxnSpPr/>
          <p:nvPr/>
        </p:nvCxnSpPr>
        <p:spPr>
          <a:xfrm>
            <a:off x="4644008" y="953666"/>
            <a:ext cx="0" cy="396044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1560" y="1681313"/>
            <a:ext cx="3240359" cy="1477328"/>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这里输入简单的文字概述</a:t>
            </a:r>
            <a:r>
              <a:rPr lang="zh-CN" altLang="en-US" sz="1200" dirty="0">
                <a:solidFill>
                  <a:schemeClr val="tx1">
                    <a:lumMod val="65000"/>
                    <a:lumOff val="35000"/>
                  </a:schemeClr>
                </a:solidFill>
                <a:latin typeface="微软雅黑" panose="020B0503020204020204" charset="-122"/>
                <a:ea typeface="微软雅黑" panose="020B0503020204020204" charset="-122"/>
              </a:rPr>
              <a:t>这里输入</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简单文字概</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述这里</a:t>
            </a:r>
            <a:r>
              <a:rPr lang="zh-CN" altLang="en-US" sz="1200" dirty="0">
                <a:solidFill>
                  <a:schemeClr val="tx1">
                    <a:lumMod val="65000"/>
                    <a:lumOff val="35000"/>
                  </a:schemeClr>
                </a:solidFill>
                <a:latin typeface="微软雅黑" panose="020B0503020204020204" charset="-122"/>
                <a:ea typeface="微软雅黑" panose="020B0503020204020204" charset="-122"/>
              </a:rPr>
              <a:t>输入简单的文字</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概述这里入简单</a:t>
            </a:r>
            <a:r>
              <a:rPr lang="zh-CN" altLang="en-US" sz="1200" dirty="0">
                <a:solidFill>
                  <a:schemeClr val="tx1">
                    <a:lumMod val="65000"/>
                    <a:lumOff val="35000"/>
                  </a:schemeClr>
                </a:solidFill>
                <a:latin typeface="微软雅黑" panose="020B0503020204020204" charset="-122"/>
                <a:ea typeface="微软雅黑" panose="020B0503020204020204" charset="-122"/>
              </a:rPr>
              <a:t>的</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文字</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概述这里输入</a:t>
            </a:r>
            <a:r>
              <a:rPr lang="zh-CN" altLang="en-US" sz="1200" dirty="0">
                <a:solidFill>
                  <a:schemeClr val="tx1">
                    <a:lumMod val="65000"/>
                    <a:lumOff val="35000"/>
                  </a:schemeClr>
                </a:solidFill>
                <a:latin typeface="微软雅黑" panose="020B0503020204020204" charset="-122"/>
                <a:ea typeface="微软雅黑" panose="020B0503020204020204" charset="-122"/>
              </a:rPr>
              <a:t>述简单的文字概述这里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输入简单</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的</a:t>
            </a:r>
            <a:r>
              <a:rPr lang="zh-CN" altLang="en-US" sz="1200" dirty="0">
                <a:solidFill>
                  <a:schemeClr val="tx1">
                    <a:lumMod val="65000"/>
                    <a:lumOff val="35000"/>
                  </a:schemeClr>
                </a:solidFill>
                <a:latin typeface="微软雅黑" panose="020B0503020204020204" charset="-122"/>
                <a:ea typeface="微软雅黑" panose="020B0503020204020204" charset="-122"/>
              </a:rPr>
              <a:t>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简单的文字概述这里输入</a:t>
            </a:r>
          </a:p>
        </p:txBody>
      </p:sp>
      <p:sp>
        <p:nvSpPr>
          <p:cNvPr id="5" name="TextBox 4"/>
          <p:cNvSpPr txBox="1"/>
          <p:nvPr/>
        </p:nvSpPr>
        <p:spPr>
          <a:xfrm>
            <a:off x="1331640" y="1266314"/>
            <a:ext cx="2448272" cy="400110"/>
          </a:xfrm>
          <a:prstGeom prst="rect">
            <a:avLst/>
          </a:prstGeom>
          <a:noFill/>
        </p:spPr>
        <p:txBody>
          <a:bodyPr wrap="square" rtlCol="0">
            <a:spAutoFit/>
          </a:bodyPr>
          <a:lstStyle/>
          <a:p>
            <a:pPr algn="r"/>
            <a:r>
              <a:rPr lang="en-US" altLang="zh-CN" sz="2000" b="1" dirty="0" smtClean="0">
                <a:solidFill>
                  <a:schemeClr val="accent1">
                    <a:lumMod val="75000"/>
                  </a:schemeClr>
                </a:solidFill>
                <a:latin typeface="微软雅黑" panose="020B0503020204020204" charset="-122"/>
                <a:ea typeface="微软雅黑" panose="020B0503020204020204" charset="-122"/>
              </a:rPr>
              <a:t>2015</a:t>
            </a:r>
            <a:r>
              <a:rPr lang="zh-CN" altLang="en-US" sz="2000" b="1" dirty="0" smtClean="0">
                <a:solidFill>
                  <a:schemeClr val="accent1">
                    <a:lumMod val="75000"/>
                  </a:schemeClr>
                </a:solidFill>
                <a:latin typeface="微软雅黑" panose="020B0503020204020204" charset="-122"/>
                <a:ea typeface="微软雅黑" panose="020B0503020204020204" charset="-122"/>
              </a:rPr>
              <a:t>年工作情况</a:t>
            </a:r>
            <a:endParaRPr lang="zh-CN" altLang="en-US" sz="2000" b="1" dirty="0">
              <a:solidFill>
                <a:schemeClr val="accent1">
                  <a:lumMod val="75000"/>
                </a:schemeClr>
              </a:solidFill>
              <a:latin typeface="微软雅黑" panose="020B0503020204020204" charset="-122"/>
              <a:ea typeface="微软雅黑" panose="020B0503020204020204" charset="-122"/>
            </a:endParaRPr>
          </a:p>
        </p:txBody>
      </p:sp>
      <p:sp>
        <p:nvSpPr>
          <p:cNvPr id="6" name="TextBox 5"/>
          <p:cNvSpPr txBox="1"/>
          <p:nvPr/>
        </p:nvSpPr>
        <p:spPr>
          <a:xfrm>
            <a:off x="5364088" y="1275606"/>
            <a:ext cx="2448272" cy="400110"/>
          </a:xfrm>
          <a:prstGeom prst="rect">
            <a:avLst/>
          </a:prstGeom>
          <a:noFill/>
        </p:spPr>
        <p:txBody>
          <a:bodyPr wrap="square" rtlCol="0">
            <a:spAutoFit/>
          </a:bodyPr>
          <a:lstStyle/>
          <a:p>
            <a:r>
              <a:rPr lang="en-US" altLang="zh-CN" sz="2000" b="1" dirty="0" smtClean="0">
                <a:solidFill>
                  <a:schemeClr val="accent3">
                    <a:lumMod val="75000"/>
                  </a:schemeClr>
                </a:solidFill>
                <a:latin typeface="微软雅黑" panose="020B0503020204020204" charset="-122"/>
                <a:ea typeface="微软雅黑" panose="020B0503020204020204" charset="-122"/>
              </a:rPr>
              <a:t>2016</a:t>
            </a:r>
            <a:r>
              <a:rPr lang="zh-CN" altLang="en-US" sz="2000" b="1" dirty="0" smtClean="0">
                <a:solidFill>
                  <a:schemeClr val="accent3">
                    <a:lumMod val="75000"/>
                  </a:schemeClr>
                </a:solidFill>
                <a:latin typeface="微软雅黑" panose="020B0503020204020204" charset="-122"/>
                <a:ea typeface="微软雅黑" panose="020B0503020204020204" charset="-122"/>
              </a:rPr>
              <a:t>年工作情况</a:t>
            </a:r>
            <a:endParaRPr lang="zh-CN" altLang="en-US" sz="2000" b="1" dirty="0">
              <a:solidFill>
                <a:schemeClr val="accent3">
                  <a:lumMod val="75000"/>
                </a:schemeClr>
              </a:solidFill>
              <a:latin typeface="微软雅黑" panose="020B0503020204020204" charset="-122"/>
              <a:ea typeface="微软雅黑" panose="020B0503020204020204" charset="-122"/>
            </a:endParaRPr>
          </a:p>
        </p:txBody>
      </p:sp>
      <p:sp>
        <p:nvSpPr>
          <p:cNvPr id="7" name="TextBox 6"/>
          <p:cNvSpPr txBox="1"/>
          <p:nvPr/>
        </p:nvSpPr>
        <p:spPr>
          <a:xfrm>
            <a:off x="5385349" y="1707654"/>
            <a:ext cx="3291107" cy="1477328"/>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charset="-122"/>
                <a:ea typeface="微软雅黑" panose="020B0503020204020204" charset="-122"/>
              </a:rPr>
              <a:t>这里输入简单的文字概述</a:t>
            </a:r>
            <a:r>
              <a:rPr lang="zh-CN" altLang="en-US" sz="1200" dirty="0">
                <a:solidFill>
                  <a:schemeClr val="tx1">
                    <a:lumMod val="65000"/>
                    <a:lumOff val="35000"/>
                  </a:schemeClr>
                </a:solidFill>
                <a:latin typeface="微软雅黑" panose="020B0503020204020204" charset="-122"/>
                <a:ea typeface="微软雅黑" panose="020B0503020204020204" charset="-122"/>
              </a:rPr>
              <a:t>这里输入</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简单字概述这里</a:t>
            </a:r>
            <a:r>
              <a:rPr lang="zh-CN" altLang="en-US" sz="1200" dirty="0">
                <a:solidFill>
                  <a:schemeClr val="tx1">
                    <a:lumMod val="65000"/>
                    <a:lumOff val="35000"/>
                  </a:schemeClr>
                </a:solidFill>
                <a:latin typeface="微软雅黑" panose="020B0503020204020204" charset="-122"/>
                <a:ea typeface="微软雅黑" panose="020B0503020204020204" charset="-122"/>
              </a:rPr>
              <a:t>输入</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简单简单</a:t>
            </a:r>
            <a:r>
              <a:rPr lang="zh-CN" altLang="en-US" sz="1200" dirty="0">
                <a:solidFill>
                  <a:schemeClr val="tx1">
                    <a:lumMod val="65000"/>
                    <a:lumOff val="35000"/>
                  </a:schemeClr>
                </a:solidFill>
                <a:latin typeface="微软雅黑" panose="020B0503020204020204" charset="-122"/>
                <a:ea typeface="微软雅黑" panose="020B0503020204020204" charset="-122"/>
              </a:rPr>
              <a:t>的文字</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概述这里</a:t>
            </a:r>
            <a:r>
              <a:rPr lang="zh-CN" altLang="en-US" sz="1200" dirty="0">
                <a:solidFill>
                  <a:schemeClr val="tx1">
                    <a:lumMod val="65000"/>
                    <a:lumOff val="35000"/>
                  </a:schemeClr>
                </a:solidFill>
                <a:latin typeface="微软雅黑" panose="020B0503020204020204" charset="-122"/>
                <a:ea typeface="微软雅黑" panose="020B0503020204020204" charset="-122"/>
              </a:rPr>
              <a:t>输入简单的文字概述简单的文字概述这里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输入</a:t>
            </a:r>
            <a:r>
              <a:rPr lang="zh-CN" altLang="en-US" sz="1200" dirty="0">
                <a:solidFill>
                  <a:schemeClr val="tx1">
                    <a:lumMod val="65000"/>
                    <a:lumOff val="35000"/>
                  </a:schemeClr>
                </a:solidFill>
                <a:latin typeface="微软雅黑" panose="020B0503020204020204" charset="-122"/>
                <a:ea typeface="微软雅黑" panose="020B0503020204020204" charset="-122"/>
              </a:rPr>
              <a:t>简单的文字概述这里输入</a:t>
            </a:r>
          </a:p>
        </p:txBody>
      </p:sp>
      <p:sp>
        <p:nvSpPr>
          <p:cNvPr id="8" name="矩形 7"/>
          <p:cNvSpPr/>
          <p:nvPr/>
        </p:nvSpPr>
        <p:spPr>
          <a:xfrm>
            <a:off x="1943708" y="3539973"/>
            <a:ext cx="1692188" cy="226957"/>
          </a:xfrm>
          <a:prstGeom prst="rect">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9" name="矩形 8"/>
          <p:cNvSpPr/>
          <p:nvPr/>
        </p:nvSpPr>
        <p:spPr>
          <a:xfrm>
            <a:off x="971600" y="3900013"/>
            <a:ext cx="2652199" cy="226957"/>
          </a:xfrm>
          <a:prstGeom prst="rect">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10" name="矩形 9"/>
          <p:cNvSpPr/>
          <p:nvPr/>
        </p:nvSpPr>
        <p:spPr>
          <a:xfrm>
            <a:off x="1475656" y="4321128"/>
            <a:ext cx="2160240" cy="226957"/>
          </a:xfrm>
          <a:prstGeom prst="rect">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11" name="TextBox 10"/>
          <p:cNvSpPr txBox="1"/>
          <p:nvPr/>
        </p:nvSpPr>
        <p:spPr>
          <a:xfrm>
            <a:off x="2152588" y="3539973"/>
            <a:ext cx="1149674" cy="253916"/>
          </a:xfrm>
          <a:prstGeom prst="rect">
            <a:avLst/>
          </a:prstGeom>
          <a:noFill/>
        </p:spPr>
        <p:txBody>
          <a:bodyPr wrap="none" rtlCol="0">
            <a:spAutoFit/>
          </a:bodyPr>
          <a:lstStyle/>
          <a:p>
            <a:r>
              <a:rPr lang="zh-CN" altLang="en-US" sz="1050" dirty="0" smtClean="0">
                <a:solidFill>
                  <a:schemeClr val="bg1"/>
                </a:solidFill>
                <a:latin typeface="微软雅黑" panose="020B0503020204020204" charset="-122"/>
                <a:ea typeface="微软雅黑" panose="020B0503020204020204" charset="-122"/>
              </a:rPr>
              <a:t>计划完成：</a:t>
            </a:r>
            <a:r>
              <a:rPr lang="en-US" altLang="zh-CN" sz="1050" dirty="0" smtClean="0">
                <a:solidFill>
                  <a:schemeClr val="bg1"/>
                </a:solidFill>
                <a:latin typeface="微软雅黑" panose="020B0503020204020204" charset="-122"/>
                <a:ea typeface="微软雅黑" panose="020B0503020204020204" charset="-122"/>
              </a:rPr>
              <a:t>56</a:t>
            </a:r>
            <a:r>
              <a:rPr lang="zh-CN" altLang="en-US" sz="1050" dirty="0" smtClean="0">
                <a:solidFill>
                  <a:schemeClr val="bg1"/>
                </a:solidFill>
                <a:latin typeface="微软雅黑" panose="020B0503020204020204" charset="-122"/>
                <a:ea typeface="微软雅黑" panose="020B0503020204020204" charset="-122"/>
              </a:rPr>
              <a:t>％</a:t>
            </a:r>
            <a:endParaRPr lang="zh-CN" altLang="en-US" sz="1050" dirty="0">
              <a:solidFill>
                <a:schemeClr val="bg1"/>
              </a:solidFill>
              <a:latin typeface="微软雅黑" panose="020B0503020204020204" charset="-122"/>
              <a:ea typeface="微软雅黑" panose="020B0503020204020204" charset="-122"/>
            </a:endParaRPr>
          </a:p>
        </p:txBody>
      </p:sp>
      <p:sp>
        <p:nvSpPr>
          <p:cNvPr id="12" name="TextBox 11"/>
          <p:cNvSpPr txBox="1"/>
          <p:nvPr/>
        </p:nvSpPr>
        <p:spPr>
          <a:xfrm>
            <a:off x="1763688" y="3900013"/>
            <a:ext cx="1497526" cy="253916"/>
          </a:xfrm>
          <a:prstGeom prst="rect">
            <a:avLst/>
          </a:prstGeom>
          <a:noFill/>
        </p:spPr>
        <p:txBody>
          <a:bodyPr wrap="none" rtlCol="0">
            <a:spAutoFit/>
          </a:bodyPr>
          <a:lstStyle/>
          <a:p>
            <a:r>
              <a:rPr lang="zh-CN" altLang="en-US" sz="1050" dirty="0" smtClean="0">
                <a:solidFill>
                  <a:schemeClr val="bg1"/>
                </a:solidFill>
                <a:latin typeface="微软雅黑" panose="020B0503020204020204" charset="-122"/>
                <a:ea typeface="微软雅黑" panose="020B0503020204020204" charset="-122"/>
              </a:rPr>
              <a:t>实际完成数目：</a:t>
            </a:r>
            <a:r>
              <a:rPr lang="en-US" altLang="zh-CN" sz="1050" dirty="0" smtClean="0">
                <a:solidFill>
                  <a:schemeClr val="bg1"/>
                </a:solidFill>
                <a:latin typeface="微软雅黑" panose="020B0503020204020204" charset="-122"/>
                <a:ea typeface="微软雅黑" panose="020B0503020204020204" charset="-122"/>
              </a:rPr>
              <a:t>820</a:t>
            </a:r>
            <a:r>
              <a:rPr lang="zh-CN" altLang="en-US" sz="1050" dirty="0" smtClean="0">
                <a:solidFill>
                  <a:schemeClr val="bg1"/>
                </a:solidFill>
                <a:latin typeface="微软雅黑" panose="020B0503020204020204" charset="-122"/>
                <a:ea typeface="微软雅黑" panose="020B0503020204020204" charset="-122"/>
              </a:rPr>
              <a:t>万</a:t>
            </a:r>
            <a:endParaRPr lang="zh-CN" altLang="en-US" sz="1050" dirty="0">
              <a:solidFill>
                <a:schemeClr val="bg1"/>
              </a:solidFill>
              <a:latin typeface="微软雅黑" panose="020B0503020204020204" charset="-122"/>
              <a:ea typeface="微软雅黑" panose="020B0503020204020204" charset="-122"/>
            </a:endParaRPr>
          </a:p>
        </p:txBody>
      </p:sp>
      <p:sp>
        <p:nvSpPr>
          <p:cNvPr id="13" name="TextBox 12"/>
          <p:cNvSpPr txBox="1"/>
          <p:nvPr/>
        </p:nvSpPr>
        <p:spPr>
          <a:xfrm>
            <a:off x="2195736" y="4326364"/>
            <a:ext cx="1093569" cy="253916"/>
          </a:xfrm>
          <a:prstGeom prst="rect">
            <a:avLst/>
          </a:prstGeom>
          <a:noFill/>
        </p:spPr>
        <p:txBody>
          <a:bodyPr wrap="none" rtlCol="0">
            <a:spAutoFit/>
          </a:bodyPr>
          <a:lstStyle/>
          <a:p>
            <a:r>
              <a:rPr lang="zh-CN" altLang="en-US" sz="1050" dirty="0" smtClean="0">
                <a:solidFill>
                  <a:schemeClr val="bg1"/>
                </a:solidFill>
                <a:latin typeface="微软雅黑" panose="020B0503020204020204" charset="-122"/>
                <a:ea typeface="微软雅黑" panose="020B0503020204020204" charset="-122"/>
              </a:rPr>
              <a:t>回款数：</a:t>
            </a:r>
            <a:r>
              <a:rPr lang="en-US" altLang="zh-CN" sz="1050" dirty="0" smtClean="0">
                <a:solidFill>
                  <a:schemeClr val="bg1"/>
                </a:solidFill>
                <a:latin typeface="微软雅黑" panose="020B0503020204020204" charset="-122"/>
                <a:ea typeface="微软雅黑" panose="020B0503020204020204" charset="-122"/>
              </a:rPr>
              <a:t>640</a:t>
            </a:r>
            <a:r>
              <a:rPr lang="zh-CN" altLang="en-US" sz="1050" dirty="0" smtClean="0">
                <a:solidFill>
                  <a:schemeClr val="bg1"/>
                </a:solidFill>
                <a:latin typeface="微软雅黑" panose="020B0503020204020204" charset="-122"/>
                <a:ea typeface="微软雅黑" panose="020B0503020204020204" charset="-122"/>
              </a:rPr>
              <a:t>万</a:t>
            </a:r>
            <a:endParaRPr lang="zh-CN" altLang="en-US" sz="1050" dirty="0">
              <a:solidFill>
                <a:schemeClr val="bg1"/>
              </a:solidFill>
              <a:latin typeface="微软雅黑" panose="020B0503020204020204" charset="-122"/>
              <a:ea typeface="微软雅黑" panose="020B0503020204020204" charset="-122"/>
            </a:endParaRPr>
          </a:p>
        </p:txBody>
      </p:sp>
      <p:sp>
        <p:nvSpPr>
          <p:cNvPr id="14" name="矩形 13"/>
          <p:cNvSpPr/>
          <p:nvPr/>
        </p:nvSpPr>
        <p:spPr>
          <a:xfrm>
            <a:off x="5508104" y="3539973"/>
            <a:ext cx="1692188" cy="226957"/>
          </a:xfrm>
          <a:prstGeom prst="rect">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5" name="矩形 14"/>
          <p:cNvSpPr/>
          <p:nvPr/>
        </p:nvSpPr>
        <p:spPr>
          <a:xfrm>
            <a:off x="5520201" y="3900013"/>
            <a:ext cx="2652199" cy="226957"/>
          </a:xfrm>
          <a:prstGeom prst="rect">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6" name="矩形 15"/>
          <p:cNvSpPr/>
          <p:nvPr/>
        </p:nvSpPr>
        <p:spPr>
          <a:xfrm>
            <a:off x="5508104" y="4321128"/>
            <a:ext cx="2160240" cy="226957"/>
          </a:xfrm>
          <a:prstGeom prst="rect">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7" name="TextBox 16"/>
          <p:cNvSpPr txBox="1"/>
          <p:nvPr/>
        </p:nvSpPr>
        <p:spPr>
          <a:xfrm>
            <a:off x="5716984" y="3539973"/>
            <a:ext cx="1197764" cy="261610"/>
          </a:xfrm>
          <a:prstGeom prst="rect">
            <a:avLst/>
          </a:prstGeom>
          <a:noFill/>
        </p:spPr>
        <p:txBody>
          <a:bodyPr wrap="none" rtlCol="0">
            <a:spAutoFit/>
          </a:bodyPr>
          <a:lstStyle/>
          <a:p>
            <a:r>
              <a:rPr lang="zh-CN" altLang="en-US" sz="1100" dirty="0" smtClean="0">
                <a:solidFill>
                  <a:schemeClr val="bg1"/>
                </a:solidFill>
                <a:latin typeface="微软雅黑" panose="020B0503020204020204" charset="-122"/>
                <a:ea typeface="微软雅黑" panose="020B0503020204020204" charset="-122"/>
              </a:rPr>
              <a:t>计划完成：</a:t>
            </a:r>
            <a:r>
              <a:rPr lang="en-US" altLang="zh-CN" sz="1100" dirty="0" smtClean="0">
                <a:solidFill>
                  <a:schemeClr val="bg1"/>
                </a:solidFill>
                <a:latin typeface="微软雅黑" panose="020B0503020204020204" charset="-122"/>
                <a:ea typeface="微软雅黑" panose="020B0503020204020204" charset="-122"/>
              </a:rPr>
              <a:t>56</a:t>
            </a:r>
            <a:r>
              <a:rPr lang="zh-CN" altLang="en-US" sz="1100" dirty="0" smtClean="0">
                <a:solidFill>
                  <a:schemeClr val="bg1"/>
                </a:solidFill>
                <a:latin typeface="微软雅黑" panose="020B0503020204020204" charset="-122"/>
                <a:ea typeface="微软雅黑" panose="020B0503020204020204" charset="-122"/>
              </a:rPr>
              <a:t>％</a:t>
            </a:r>
            <a:endParaRPr lang="zh-CN" altLang="en-US" sz="1100" dirty="0">
              <a:solidFill>
                <a:schemeClr val="bg1"/>
              </a:solidFill>
              <a:latin typeface="微软雅黑" panose="020B0503020204020204" charset="-122"/>
              <a:ea typeface="微软雅黑" panose="020B0503020204020204" charset="-122"/>
            </a:endParaRPr>
          </a:p>
        </p:txBody>
      </p:sp>
      <p:sp>
        <p:nvSpPr>
          <p:cNvPr id="18" name="TextBox 17"/>
          <p:cNvSpPr txBox="1"/>
          <p:nvPr/>
        </p:nvSpPr>
        <p:spPr>
          <a:xfrm>
            <a:off x="5724128" y="3900013"/>
            <a:ext cx="1563248" cy="261610"/>
          </a:xfrm>
          <a:prstGeom prst="rect">
            <a:avLst/>
          </a:prstGeom>
          <a:noFill/>
        </p:spPr>
        <p:txBody>
          <a:bodyPr wrap="none" rtlCol="0">
            <a:spAutoFit/>
          </a:bodyPr>
          <a:lstStyle/>
          <a:p>
            <a:r>
              <a:rPr lang="zh-CN" altLang="en-US" sz="1100" dirty="0" smtClean="0">
                <a:solidFill>
                  <a:schemeClr val="bg1"/>
                </a:solidFill>
                <a:latin typeface="微软雅黑" panose="020B0503020204020204" charset="-122"/>
                <a:ea typeface="微软雅黑" panose="020B0503020204020204" charset="-122"/>
              </a:rPr>
              <a:t>实际完成数目：</a:t>
            </a:r>
            <a:r>
              <a:rPr lang="en-US" altLang="zh-CN" sz="1100" dirty="0" smtClean="0">
                <a:solidFill>
                  <a:schemeClr val="bg1"/>
                </a:solidFill>
                <a:latin typeface="微软雅黑" panose="020B0503020204020204" charset="-122"/>
                <a:ea typeface="微软雅黑" panose="020B0503020204020204" charset="-122"/>
              </a:rPr>
              <a:t>820</a:t>
            </a:r>
            <a:r>
              <a:rPr lang="zh-CN" altLang="en-US" sz="1100" dirty="0" smtClean="0">
                <a:solidFill>
                  <a:schemeClr val="bg1"/>
                </a:solidFill>
                <a:latin typeface="微软雅黑" panose="020B0503020204020204" charset="-122"/>
                <a:ea typeface="微软雅黑" panose="020B0503020204020204" charset="-122"/>
              </a:rPr>
              <a:t>万</a:t>
            </a:r>
            <a:endParaRPr lang="zh-CN" altLang="en-US" sz="1100" dirty="0">
              <a:solidFill>
                <a:schemeClr val="bg1"/>
              </a:solidFill>
              <a:latin typeface="微软雅黑" panose="020B0503020204020204" charset="-122"/>
              <a:ea typeface="微软雅黑" panose="020B0503020204020204" charset="-122"/>
            </a:endParaRPr>
          </a:p>
        </p:txBody>
      </p:sp>
      <p:sp>
        <p:nvSpPr>
          <p:cNvPr id="19" name="TextBox 18"/>
          <p:cNvSpPr txBox="1"/>
          <p:nvPr/>
        </p:nvSpPr>
        <p:spPr>
          <a:xfrm>
            <a:off x="5736200" y="4326364"/>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charset="-122"/>
                <a:ea typeface="微软雅黑" panose="020B0503020204020204" charset="-122"/>
              </a:rPr>
              <a:t>回款数：</a:t>
            </a:r>
            <a:r>
              <a:rPr lang="en-US" altLang="zh-CN" sz="1100" dirty="0" smtClean="0">
                <a:solidFill>
                  <a:schemeClr val="bg1"/>
                </a:solidFill>
                <a:latin typeface="微软雅黑" panose="020B0503020204020204" charset="-122"/>
                <a:ea typeface="微软雅黑" panose="020B0503020204020204" charset="-122"/>
              </a:rPr>
              <a:t>640</a:t>
            </a:r>
            <a:r>
              <a:rPr lang="zh-CN" altLang="en-US" sz="1100" dirty="0" smtClean="0">
                <a:solidFill>
                  <a:schemeClr val="bg1"/>
                </a:solidFill>
                <a:latin typeface="微软雅黑" panose="020B0503020204020204" charset="-122"/>
                <a:ea typeface="微软雅黑" panose="020B0503020204020204" charset="-122"/>
              </a:rPr>
              <a:t>万</a:t>
            </a:r>
            <a:endParaRPr lang="zh-CN" altLang="en-US" sz="1100" dirty="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4220166" y="2291924"/>
            <a:ext cx="847684" cy="847684"/>
            <a:chOff x="4220166" y="2291924"/>
            <a:chExt cx="847684" cy="847684"/>
          </a:xfrm>
        </p:grpSpPr>
        <p:sp>
          <p:nvSpPr>
            <p:cNvPr id="21" name="椭圆 20"/>
            <p:cNvSpPr/>
            <p:nvPr/>
          </p:nvSpPr>
          <p:spPr>
            <a:xfrm>
              <a:off x="4220166" y="2291924"/>
              <a:ext cx="847684" cy="847684"/>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2" name="TextBox 21"/>
            <p:cNvSpPr txBox="1"/>
            <p:nvPr/>
          </p:nvSpPr>
          <p:spPr>
            <a:xfrm>
              <a:off x="4320721" y="2446318"/>
              <a:ext cx="653320" cy="523220"/>
            </a:xfrm>
            <a:prstGeom prst="rect">
              <a:avLst/>
            </a:prstGeom>
            <a:noFill/>
          </p:spPr>
          <p:txBody>
            <a:bodyPr wrap="none" rtlCol="0">
              <a:spAutoFit/>
            </a:bodyPr>
            <a:lstStyle/>
            <a:p>
              <a:pPr algn="ctr"/>
              <a:r>
                <a:rPr lang="en-US" altLang="zh-CN" sz="2800" dirty="0" smtClean="0">
                  <a:solidFill>
                    <a:schemeClr val="bg1"/>
                  </a:solidFill>
                  <a:latin typeface="微软雅黑" panose="020B0503020204020204" charset="-122"/>
                  <a:ea typeface="微软雅黑" panose="020B0503020204020204" charset="-122"/>
                </a:rPr>
                <a:t>VS</a:t>
              </a:r>
              <a:endParaRPr lang="zh-CN" altLang="en-US" sz="2800"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heel(1)">
                                      <p:cBhvr>
                                        <p:cTn id="11" dur="2000"/>
                                        <p:tgtEl>
                                          <p:spTgt spid="20"/>
                                        </p:tgtEl>
                                      </p:cBhvr>
                                    </p:animEffect>
                                  </p:childTnLst>
                                </p:cTn>
                              </p:par>
                            </p:childTnLst>
                          </p:cTn>
                        </p:par>
                        <p:par>
                          <p:cTn id="12" fill="hold">
                            <p:stCondLst>
                              <p:cond delay="2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par>
                          <p:cTn id="20" fill="hold">
                            <p:stCondLst>
                              <p:cond delay="3400"/>
                            </p:stCondLst>
                            <p:childTnLst>
                              <p:par>
                                <p:cTn id="21" presetID="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par>
                          <p:cTn id="25" fill="hold">
                            <p:stCondLst>
                              <p:cond delay="39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gtEl>
                                      </p:cBhvr>
                                    </p:animEffect>
                                  </p:childTnLst>
                                </p:cTn>
                              </p:par>
                            </p:childTnLst>
                          </p:cTn>
                        </p:par>
                        <p:par>
                          <p:cTn id="33" fill="hold">
                            <p:stCondLst>
                              <p:cond delay="48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5300"/>
                            </p:stCondLst>
                            <p:childTnLst>
                              <p:par>
                                <p:cTn id="39" presetID="2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400"/>
                                        <p:tgtEl>
                                          <p:spTgt spid="8"/>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800"/>
                            </p:stCondLst>
                            <p:childTnLst>
                              <p:par>
                                <p:cTn id="52" presetID="22" presetClass="entr" presetSubtype="2"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right)">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right)">
                                      <p:cBhvr>
                                        <p:cTn id="57" dur="500"/>
                                        <p:tgtEl>
                                          <p:spTgt spid="1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6300"/>
                            </p:stCondLst>
                            <p:childTnLst>
                              <p:par>
                                <p:cTn id="65" presetID="22" presetClass="entr" presetSubtype="2"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right)">
                                      <p:cBhvr>
                                        <p:cTn id="70" dur="500"/>
                                        <p:tgtEl>
                                          <p:spTgt spid="1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P spid="11" grpId="0"/>
      <p:bldP spid="12" grpId="0"/>
      <p:bldP spid="13" grpId="0"/>
      <p:bldP spid="14" grpId="0" animBg="1"/>
      <p:bldP spid="15" grpId="0" animBg="1"/>
      <p:bldP spid="16" grpId="0" animBg="1"/>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rPr>
              <a:t>近几年数据对比</a:t>
            </a:r>
            <a:endParaRPr lang="zh-CN" altLang="en-US" dirty="0">
              <a:latin typeface="微软雅黑" panose="020B0503020204020204" charset="-122"/>
              <a:ea typeface="微软雅黑" panose="020B0503020204020204" charset="-122"/>
            </a:endParaRPr>
          </a:p>
        </p:txBody>
      </p:sp>
      <p:sp>
        <p:nvSpPr>
          <p:cNvPr id="42" name="矩形 47"/>
          <p:cNvSpPr>
            <a:spLocks noChangeArrowheads="1"/>
          </p:cNvSpPr>
          <p:nvPr/>
        </p:nvSpPr>
        <p:spPr bwMode="auto">
          <a:xfrm>
            <a:off x="1199405" y="4300471"/>
            <a:ext cx="6902590" cy="484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43" name="组合 42"/>
          <p:cNvGrpSpPr/>
          <p:nvPr/>
        </p:nvGrpSpPr>
        <p:grpSpPr>
          <a:xfrm>
            <a:off x="1428943" y="1437277"/>
            <a:ext cx="3061841" cy="102062"/>
            <a:chOff x="1507396" y="1628800"/>
            <a:chExt cx="4320480" cy="144016"/>
          </a:xfrm>
        </p:grpSpPr>
        <p:cxnSp>
          <p:nvCxnSpPr>
            <p:cNvPr id="44" name="直接连接符 43"/>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884357" y="1437277"/>
            <a:ext cx="3061841" cy="102062"/>
            <a:chOff x="1507396" y="1628800"/>
            <a:chExt cx="4320480" cy="144016"/>
          </a:xfrm>
        </p:grpSpPr>
        <p:cxnSp>
          <p:nvCxnSpPr>
            <p:cNvPr id="56" name="直接连接符 55"/>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 name="TextBox 132"/>
          <p:cNvSpPr txBox="1"/>
          <p:nvPr/>
        </p:nvSpPr>
        <p:spPr>
          <a:xfrm>
            <a:off x="4356332"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10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68" name="TextBox 133"/>
          <p:cNvSpPr txBox="1"/>
          <p:nvPr/>
        </p:nvSpPr>
        <p:spPr>
          <a:xfrm>
            <a:off x="4021526"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20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69" name="TextBox 134"/>
          <p:cNvSpPr txBox="1"/>
          <p:nvPr/>
        </p:nvSpPr>
        <p:spPr>
          <a:xfrm>
            <a:off x="3681321"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30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0" name="TextBox 135"/>
          <p:cNvSpPr txBox="1"/>
          <p:nvPr/>
        </p:nvSpPr>
        <p:spPr>
          <a:xfrm>
            <a:off x="3341117"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40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1" name="TextBox 136"/>
          <p:cNvSpPr txBox="1"/>
          <p:nvPr/>
        </p:nvSpPr>
        <p:spPr>
          <a:xfrm>
            <a:off x="3000912"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50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2" name="TextBox 137"/>
          <p:cNvSpPr txBox="1"/>
          <p:nvPr/>
        </p:nvSpPr>
        <p:spPr>
          <a:xfrm>
            <a:off x="2660708"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60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3" name="TextBox 138"/>
          <p:cNvSpPr txBox="1"/>
          <p:nvPr/>
        </p:nvSpPr>
        <p:spPr>
          <a:xfrm>
            <a:off x="2320505"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70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4" name="TextBox 139"/>
          <p:cNvSpPr txBox="1"/>
          <p:nvPr/>
        </p:nvSpPr>
        <p:spPr>
          <a:xfrm>
            <a:off x="1980300"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80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5" name="TextBox 140"/>
          <p:cNvSpPr txBox="1"/>
          <p:nvPr/>
        </p:nvSpPr>
        <p:spPr>
          <a:xfrm>
            <a:off x="1640096"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90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6" name="TextBox 141"/>
          <p:cNvSpPr txBox="1"/>
          <p:nvPr/>
        </p:nvSpPr>
        <p:spPr>
          <a:xfrm>
            <a:off x="1268082" y="1240976"/>
            <a:ext cx="340478"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100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7" name="TextBox 142"/>
          <p:cNvSpPr txBox="1"/>
          <p:nvPr/>
        </p:nvSpPr>
        <p:spPr>
          <a:xfrm>
            <a:off x="4756814"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10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8" name="TextBox 143"/>
          <p:cNvSpPr txBox="1"/>
          <p:nvPr/>
        </p:nvSpPr>
        <p:spPr>
          <a:xfrm>
            <a:off x="5095511"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20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79" name="TextBox 144"/>
          <p:cNvSpPr txBox="1"/>
          <p:nvPr/>
        </p:nvSpPr>
        <p:spPr>
          <a:xfrm>
            <a:off x="5435714"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30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0" name="TextBox 145"/>
          <p:cNvSpPr txBox="1"/>
          <p:nvPr/>
        </p:nvSpPr>
        <p:spPr>
          <a:xfrm>
            <a:off x="5775918" y="1240976"/>
            <a:ext cx="273152" cy="207749"/>
          </a:xfrm>
          <a:prstGeom prst="rect">
            <a:avLst/>
          </a:prstGeom>
          <a:noFill/>
        </p:spPr>
        <p:txBody>
          <a:bodyPr wrap="none" lIns="68579" tIns="34289" rIns="68579" bIns="34289" rtlCol="0">
            <a:spAutoFit/>
          </a:bodyPr>
          <a:lstStyle/>
          <a:p>
            <a:r>
              <a:rPr lang="en-US" altLang="zh-CN" sz="900" dirty="0">
                <a:solidFill>
                  <a:schemeClr val="tx1">
                    <a:lumMod val="75000"/>
                    <a:lumOff val="25000"/>
                  </a:schemeClr>
                </a:solidFill>
                <a:latin typeface="微软雅黑" panose="020B0503020204020204" charset="-122"/>
                <a:ea typeface="微软雅黑" panose="020B0503020204020204" charset="-122"/>
              </a:rPr>
              <a:t>40</a:t>
            </a:r>
            <a:endParaRPr lang="zh-CN" altLang="en-US" sz="900" dirty="0">
              <a:solidFill>
                <a:schemeClr val="tx1">
                  <a:lumMod val="75000"/>
                  <a:lumOff val="25000"/>
                </a:schemeClr>
              </a:solidFill>
              <a:latin typeface="微软雅黑" panose="020B0503020204020204" charset="-122"/>
              <a:ea typeface="微软雅黑" panose="020B0503020204020204" charset="-122"/>
            </a:endParaRPr>
          </a:p>
        </p:txBody>
      </p:sp>
      <p:sp>
        <p:nvSpPr>
          <p:cNvPr id="81" name="TextBox 146"/>
          <p:cNvSpPr txBox="1"/>
          <p:nvPr/>
        </p:nvSpPr>
        <p:spPr>
          <a:xfrm>
            <a:off x="6116123"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50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2" name="TextBox 147"/>
          <p:cNvSpPr txBox="1"/>
          <p:nvPr/>
        </p:nvSpPr>
        <p:spPr>
          <a:xfrm>
            <a:off x="6456327"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60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3" name="TextBox 148"/>
          <p:cNvSpPr txBox="1"/>
          <p:nvPr/>
        </p:nvSpPr>
        <p:spPr>
          <a:xfrm>
            <a:off x="6796532"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70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4" name="TextBox 149"/>
          <p:cNvSpPr txBox="1"/>
          <p:nvPr/>
        </p:nvSpPr>
        <p:spPr>
          <a:xfrm>
            <a:off x="7136735"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80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5" name="TextBox 150"/>
          <p:cNvSpPr txBox="1"/>
          <p:nvPr/>
        </p:nvSpPr>
        <p:spPr>
          <a:xfrm>
            <a:off x="7476939" y="1240976"/>
            <a:ext cx="273152" cy="207749"/>
          </a:xfrm>
          <a:prstGeom prst="rect">
            <a:avLst/>
          </a:prstGeom>
          <a:noFill/>
        </p:spPr>
        <p:txBody>
          <a:bodyPr wrap="none" lIns="68579" tIns="34289" rIns="68579" bIns="34289" rtlCol="0">
            <a:spAutoFit/>
          </a:bodyPr>
          <a:lstStyle/>
          <a:p>
            <a:r>
              <a:rPr lang="en-US" altLang="zh-CN" sz="900">
                <a:solidFill>
                  <a:schemeClr val="tx1">
                    <a:lumMod val="75000"/>
                    <a:lumOff val="25000"/>
                  </a:schemeClr>
                </a:solidFill>
                <a:latin typeface="微软雅黑" panose="020B0503020204020204" charset="-122"/>
                <a:ea typeface="微软雅黑" panose="020B0503020204020204" charset="-122"/>
              </a:rPr>
              <a:t>90</a:t>
            </a:r>
            <a:endParaRPr lang="zh-CN" altLang="en-US" sz="900">
              <a:solidFill>
                <a:schemeClr val="tx1">
                  <a:lumMod val="75000"/>
                  <a:lumOff val="25000"/>
                </a:schemeClr>
              </a:solidFill>
              <a:latin typeface="微软雅黑" panose="020B0503020204020204" charset="-122"/>
              <a:ea typeface="微软雅黑" panose="020B0503020204020204" charset="-122"/>
            </a:endParaRPr>
          </a:p>
        </p:txBody>
      </p:sp>
      <p:sp>
        <p:nvSpPr>
          <p:cNvPr id="86" name="TextBox 151"/>
          <p:cNvSpPr txBox="1"/>
          <p:nvPr/>
        </p:nvSpPr>
        <p:spPr>
          <a:xfrm>
            <a:off x="7785338" y="1240976"/>
            <a:ext cx="340478" cy="207749"/>
          </a:xfrm>
          <a:prstGeom prst="rect">
            <a:avLst/>
          </a:prstGeom>
          <a:noFill/>
        </p:spPr>
        <p:txBody>
          <a:bodyPr wrap="none" lIns="68579" tIns="34289" rIns="68579" bIns="34289" rtlCol="0">
            <a:spAutoFit/>
          </a:bodyPr>
          <a:lstStyle/>
          <a:p>
            <a:r>
              <a:rPr lang="en-US" altLang="zh-CN" sz="900" dirty="0">
                <a:solidFill>
                  <a:schemeClr val="tx1">
                    <a:lumMod val="75000"/>
                    <a:lumOff val="25000"/>
                  </a:schemeClr>
                </a:solidFill>
                <a:latin typeface="微软雅黑" panose="020B0503020204020204" charset="-122"/>
                <a:ea typeface="微软雅黑" panose="020B0503020204020204" charset="-122"/>
              </a:rPr>
              <a:t>100</a:t>
            </a:r>
            <a:endParaRPr lang="zh-CN" altLang="en-US" sz="900" dirty="0">
              <a:solidFill>
                <a:schemeClr val="tx1">
                  <a:lumMod val="75000"/>
                  <a:lumOff val="25000"/>
                </a:schemeClr>
              </a:solidFill>
              <a:latin typeface="微软雅黑" panose="020B0503020204020204" charset="-122"/>
              <a:ea typeface="微软雅黑" panose="020B0503020204020204" charset="-122"/>
            </a:endParaRPr>
          </a:p>
        </p:txBody>
      </p:sp>
      <p:sp>
        <p:nvSpPr>
          <p:cNvPr id="87" name="五边形 86"/>
          <p:cNvSpPr/>
          <p:nvPr/>
        </p:nvSpPr>
        <p:spPr>
          <a:xfrm flipH="1">
            <a:off x="2238403" y="1720796"/>
            <a:ext cx="2252381"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88" name="五边形 87"/>
          <p:cNvSpPr/>
          <p:nvPr/>
        </p:nvSpPr>
        <p:spPr>
          <a:xfrm flipH="1">
            <a:off x="3105573" y="2085030"/>
            <a:ext cx="1385210"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89" name="五边形 88"/>
          <p:cNvSpPr/>
          <p:nvPr/>
        </p:nvSpPr>
        <p:spPr>
          <a:xfrm flipH="1">
            <a:off x="2578606" y="2449265"/>
            <a:ext cx="1912176"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90" name="五边形 89"/>
          <p:cNvSpPr/>
          <p:nvPr/>
        </p:nvSpPr>
        <p:spPr>
          <a:xfrm flipH="1">
            <a:off x="1450952" y="2813498"/>
            <a:ext cx="3039833"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91" name="五边形 90"/>
          <p:cNvSpPr/>
          <p:nvPr/>
        </p:nvSpPr>
        <p:spPr>
          <a:xfrm flipH="1">
            <a:off x="1980302" y="3177733"/>
            <a:ext cx="2510483"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92" name="五边形 91"/>
          <p:cNvSpPr/>
          <p:nvPr/>
        </p:nvSpPr>
        <p:spPr>
          <a:xfrm flipH="1">
            <a:off x="2789761" y="3541967"/>
            <a:ext cx="1701023"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93" name="五边形 92"/>
          <p:cNvSpPr/>
          <p:nvPr/>
        </p:nvSpPr>
        <p:spPr>
          <a:xfrm flipH="1">
            <a:off x="3470167" y="3906536"/>
            <a:ext cx="1020615" cy="229613"/>
          </a:xfrm>
          <a:prstGeom prst="homePlate">
            <a:avLst/>
          </a:pr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94" name="TextBox 159"/>
          <p:cNvSpPr txBox="1"/>
          <p:nvPr/>
        </p:nvSpPr>
        <p:spPr>
          <a:xfrm>
            <a:off x="1787633" y="1726546"/>
            <a:ext cx="393377" cy="221936"/>
          </a:xfrm>
          <a:prstGeom prst="rect">
            <a:avLst/>
          </a:prstGeom>
          <a:noFill/>
        </p:spPr>
        <p:txBody>
          <a:bodyPr wrap="none" lIns="68579" tIns="34289" rIns="68579" bIns="34289" rtlCol="0">
            <a:spAutoFit/>
          </a:bodyPr>
          <a:lstStyle/>
          <a:p>
            <a:r>
              <a:rPr lang="zh-CN" altLang="en-US" sz="1000" dirty="0">
                <a:solidFill>
                  <a:schemeClr val="tx1">
                    <a:lumMod val="75000"/>
                    <a:lumOff val="25000"/>
                  </a:schemeClr>
                </a:solidFill>
                <a:latin typeface="微软雅黑" panose="020B0503020204020204" charset="-122"/>
                <a:ea typeface="微软雅黑" panose="020B0503020204020204" charset="-122"/>
              </a:rPr>
              <a:t>文字</a:t>
            </a:r>
          </a:p>
        </p:txBody>
      </p:sp>
      <p:sp>
        <p:nvSpPr>
          <p:cNvPr id="95" name="TextBox 160"/>
          <p:cNvSpPr txBox="1"/>
          <p:nvPr/>
        </p:nvSpPr>
        <p:spPr>
          <a:xfrm>
            <a:off x="2637866" y="2091223"/>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96" name="TextBox 161"/>
          <p:cNvSpPr txBox="1"/>
          <p:nvPr/>
        </p:nvSpPr>
        <p:spPr>
          <a:xfrm>
            <a:off x="2130698" y="2455182"/>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97" name="TextBox 162"/>
          <p:cNvSpPr txBox="1"/>
          <p:nvPr/>
        </p:nvSpPr>
        <p:spPr>
          <a:xfrm>
            <a:off x="1043608" y="2813500"/>
            <a:ext cx="393377" cy="221936"/>
          </a:xfrm>
          <a:prstGeom prst="rect">
            <a:avLst/>
          </a:prstGeom>
          <a:noFill/>
        </p:spPr>
        <p:txBody>
          <a:bodyPr wrap="none" lIns="68579" tIns="34289" rIns="68579" bIns="34289" rtlCol="0">
            <a:spAutoFit/>
          </a:bodyPr>
          <a:lstStyle/>
          <a:p>
            <a:r>
              <a:rPr lang="zh-CN" altLang="en-US" sz="1000" dirty="0">
                <a:solidFill>
                  <a:schemeClr val="tx1">
                    <a:lumMod val="75000"/>
                    <a:lumOff val="25000"/>
                  </a:schemeClr>
                </a:solidFill>
                <a:latin typeface="微软雅黑" panose="020B0503020204020204" charset="-122"/>
                <a:ea typeface="微软雅黑" panose="020B0503020204020204" charset="-122"/>
              </a:rPr>
              <a:t>文字</a:t>
            </a:r>
          </a:p>
        </p:txBody>
      </p:sp>
      <p:sp>
        <p:nvSpPr>
          <p:cNvPr id="98" name="TextBox 163"/>
          <p:cNvSpPr txBox="1"/>
          <p:nvPr/>
        </p:nvSpPr>
        <p:spPr>
          <a:xfrm>
            <a:off x="1576319" y="3183484"/>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99" name="TextBox 164"/>
          <p:cNvSpPr txBox="1"/>
          <p:nvPr/>
        </p:nvSpPr>
        <p:spPr>
          <a:xfrm>
            <a:off x="2320505" y="3548161"/>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00" name="TextBox 165"/>
          <p:cNvSpPr txBox="1"/>
          <p:nvPr/>
        </p:nvSpPr>
        <p:spPr>
          <a:xfrm>
            <a:off x="2995201" y="3912118"/>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01" name="五边形 100"/>
          <p:cNvSpPr/>
          <p:nvPr/>
        </p:nvSpPr>
        <p:spPr>
          <a:xfrm>
            <a:off x="4884358" y="1720796"/>
            <a:ext cx="1149664"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2" name="五边形 101"/>
          <p:cNvSpPr/>
          <p:nvPr/>
        </p:nvSpPr>
        <p:spPr>
          <a:xfrm>
            <a:off x="4884359" y="2085030"/>
            <a:ext cx="2170277"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3" name="五边形 102"/>
          <p:cNvSpPr/>
          <p:nvPr/>
        </p:nvSpPr>
        <p:spPr>
          <a:xfrm>
            <a:off x="4884358" y="2449265"/>
            <a:ext cx="1360817"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4" name="五边形 103"/>
          <p:cNvSpPr/>
          <p:nvPr/>
        </p:nvSpPr>
        <p:spPr>
          <a:xfrm>
            <a:off x="4884358" y="2813498"/>
            <a:ext cx="2900981"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5" name="五边形 104"/>
          <p:cNvSpPr/>
          <p:nvPr/>
        </p:nvSpPr>
        <p:spPr>
          <a:xfrm>
            <a:off x="4884360" y="3177733"/>
            <a:ext cx="2099593"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6" name="五边形 105"/>
          <p:cNvSpPr/>
          <p:nvPr/>
        </p:nvSpPr>
        <p:spPr>
          <a:xfrm>
            <a:off x="4884358" y="3541967"/>
            <a:ext cx="2433519" cy="229613"/>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7" name="五边形 106"/>
          <p:cNvSpPr/>
          <p:nvPr/>
        </p:nvSpPr>
        <p:spPr>
          <a:xfrm>
            <a:off x="4884358" y="3906537"/>
            <a:ext cx="1793409" cy="223696"/>
          </a:xfrm>
          <a:prstGeom prst="homePlat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sz="1200">
              <a:solidFill>
                <a:schemeClr val="tx1">
                  <a:lumMod val="75000"/>
                  <a:lumOff val="25000"/>
                </a:schemeClr>
              </a:solidFill>
            </a:endParaRPr>
          </a:p>
        </p:txBody>
      </p:sp>
      <p:sp>
        <p:nvSpPr>
          <p:cNvPr id="108" name="TextBox 173"/>
          <p:cNvSpPr txBox="1"/>
          <p:nvPr/>
        </p:nvSpPr>
        <p:spPr>
          <a:xfrm>
            <a:off x="6093835" y="1726546"/>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09" name="TextBox 174"/>
          <p:cNvSpPr txBox="1"/>
          <p:nvPr/>
        </p:nvSpPr>
        <p:spPr>
          <a:xfrm>
            <a:off x="7108922" y="2091223"/>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0" name="TextBox 175"/>
          <p:cNvSpPr txBox="1"/>
          <p:nvPr/>
        </p:nvSpPr>
        <p:spPr>
          <a:xfrm>
            <a:off x="6292432" y="2455182"/>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1" name="TextBox 176"/>
          <p:cNvSpPr txBox="1"/>
          <p:nvPr/>
        </p:nvSpPr>
        <p:spPr>
          <a:xfrm>
            <a:off x="7785340" y="2813500"/>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2" name="TextBox 177"/>
          <p:cNvSpPr txBox="1"/>
          <p:nvPr/>
        </p:nvSpPr>
        <p:spPr>
          <a:xfrm>
            <a:off x="7073120" y="3183484"/>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3" name="TextBox 178"/>
          <p:cNvSpPr txBox="1"/>
          <p:nvPr/>
        </p:nvSpPr>
        <p:spPr>
          <a:xfrm>
            <a:off x="7362079" y="3548161"/>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4" name="TextBox 179"/>
          <p:cNvSpPr txBox="1"/>
          <p:nvPr/>
        </p:nvSpPr>
        <p:spPr>
          <a:xfrm>
            <a:off x="6736984" y="3912118"/>
            <a:ext cx="393377" cy="221936"/>
          </a:xfrm>
          <a:prstGeom prst="rect">
            <a:avLst/>
          </a:prstGeom>
          <a:noFill/>
        </p:spPr>
        <p:txBody>
          <a:bodyPr wrap="none" lIns="68579" tIns="34289" rIns="68579" bIns="34289" rtlCol="0">
            <a:spAutoFit/>
          </a:bodyPr>
          <a:lstStyle/>
          <a:p>
            <a:r>
              <a:rPr lang="zh-CN" altLang="en-US" sz="1000">
                <a:solidFill>
                  <a:schemeClr val="tx1">
                    <a:lumMod val="75000"/>
                    <a:lumOff val="25000"/>
                  </a:schemeClr>
                </a:solidFill>
                <a:latin typeface="微软雅黑" panose="020B0503020204020204" charset="-122"/>
                <a:ea typeface="微软雅黑" panose="020B0503020204020204" charset="-122"/>
              </a:rPr>
              <a:t>文字</a:t>
            </a:r>
          </a:p>
        </p:txBody>
      </p:sp>
      <p:sp>
        <p:nvSpPr>
          <p:cNvPr id="115" name="TextBox 180"/>
          <p:cNvSpPr txBox="1"/>
          <p:nvPr/>
        </p:nvSpPr>
        <p:spPr>
          <a:xfrm>
            <a:off x="4557949" y="1693827"/>
            <a:ext cx="300401"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A</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6" name="TextBox 181"/>
          <p:cNvSpPr txBox="1"/>
          <p:nvPr/>
        </p:nvSpPr>
        <p:spPr>
          <a:xfrm>
            <a:off x="4557949" y="2058062"/>
            <a:ext cx="282768"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B</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7" name="TextBox 182"/>
          <p:cNvSpPr txBox="1"/>
          <p:nvPr/>
        </p:nvSpPr>
        <p:spPr>
          <a:xfrm>
            <a:off x="4557950" y="2422295"/>
            <a:ext cx="292386"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C</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8" name="TextBox 183"/>
          <p:cNvSpPr txBox="1"/>
          <p:nvPr/>
        </p:nvSpPr>
        <p:spPr>
          <a:xfrm>
            <a:off x="4557949" y="2786529"/>
            <a:ext cx="314828"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D</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9" name="TextBox 184"/>
          <p:cNvSpPr txBox="1"/>
          <p:nvPr/>
        </p:nvSpPr>
        <p:spPr>
          <a:xfrm>
            <a:off x="4557949" y="3150764"/>
            <a:ext cx="265135"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E</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0" name="TextBox 185"/>
          <p:cNvSpPr txBox="1"/>
          <p:nvPr/>
        </p:nvSpPr>
        <p:spPr>
          <a:xfrm>
            <a:off x="4557950" y="3514998"/>
            <a:ext cx="261929"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F</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1" name="TextBox 186"/>
          <p:cNvSpPr txBox="1"/>
          <p:nvPr/>
        </p:nvSpPr>
        <p:spPr>
          <a:xfrm>
            <a:off x="4557950" y="3879233"/>
            <a:ext cx="310019" cy="346247"/>
          </a:xfrm>
          <a:prstGeom prst="rect">
            <a:avLst/>
          </a:prstGeom>
          <a:noFill/>
        </p:spPr>
        <p:txBody>
          <a:bodyPr wrap="none" lIns="68579" tIns="34289" rIns="68579" bIns="34289" rtlCol="0">
            <a:spAutoFit/>
          </a:bodyPr>
          <a:lstStyle/>
          <a:p>
            <a:r>
              <a:rPr lang="en-US" altLang="zh-CN">
                <a:solidFill>
                  <a:schemeClr val="tx1">
                    <a:lumMod val="75000"/>
                    <a:lumOff val="25000"/>
                  </a:schemeClr>
                </a:solidFill>
                <a:latin typeface="微软雅黑" panose="020B0503020204020204" charset="-122"/>
                <a:ea typeface="微软雅黑" panose="020B0503020204020204" charset="-122"/>
              </a:rPr>
              <a:t>G</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500" fill="hold"/>
                                        <p:tgtEl>
                                          <p:spTgt spid="116"/>
                                        </p:tgtEl>
                                        <p:attrNameLst>
                                          <p:attrName>ppt_x</p:attrName>
                                        </p:attrNameLst>
                                      </p:cBhvr>
                                      <p:tavLst>
                                        <p:tav tm="0">
                                          <p:val>
                                            <p:strVal val="#ppt_x"/>
                                          </p:val>
                                        </p:tav>
                                        <p:tav tm="100000">
                                          <p:val>
                                            <p:strVal val="#ppt_x"/>
                                          </p:val>
                                        </p:tav>
                                      </p:tavLst>
                                    </p:anim>
                                    <p:anim calcmode="lin" valueType="num">
                                      <p:cBhvr additive="base">
                                        <p:cTn id="16" dur="500" fill="hold"/>
                                        <p:tgtEl>
                                          <p:spTgt spid="1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500" fill="hold"/>
                                        <p:tgtEl>
                                          <p:spTgt spid="117"/>
                                        </p:tgtEl>
                                        <p:attrNameLst>
                                          <p:attrName>ppt_x</p:attrName>
                                        </p:attrNameLst>
                                      </p:cBhvr>
                                      <p:tavLst>
                                        <p:tav tm="0">
                                          <p:val>
                                            <p:strVal val="#ppt_x"/>
                                          </p:val>
                                        </p:tav>
                                        <p:tav tm="100000">
                                          <p:val>
                                            <p:strVal val="#ppt_x"/>
                                          </p:val>
                                        </p:tav>
                                      </p:tavLst>
                                    </p:anim>
                                    <p:anim calcmode="lin" valueType="num">
                                      <p:cBhvr additive="base">
                                        <p:cTn id="20" dur="500" fill="hold"/>
                                        <p:tgtEl>
                                          <p:spTgt spid="1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18"/>
                                        </p:tgtEl>
                                        <p:attrNameLst>
                                          <p:attrName>style.visibility</p:attrName>
                                        </p:attrNameLst>
                                      </p:cBhvr>
                                      <p:to>
                                        <p:strVal val="visible"/>
                                      </p:to>
                                    </p:set>
                                    <p:anim calcmode="lin" valueType="num">
                                      <p:cBhvr additive="base">
                                        <p:cTn id="23" dur="500" fill="hold"/>
                                        <p:tgtEl>
                                          <p:spTgt spid="118"/>
                                        </p:tgtEl>
                                        <p:attrNameLst>
                                          <p:attrName>ppt_x</p:attrName>
                                        </p:attrNameLst>
                                      </p:cBhvr>
                                      <p:tavLst>
                                        <p:tav tm="0">
                                          <p:val>
                                            <p:strVal val="#ppt_x"/>
                                          </p:val>
                                        </p:tav>
                                        <p:tav tm="100000">
                                          <p:val>
                                            <p:strVal val="#ppt_x"/>
                                          </p:val>
                                        </p:tav>
                                      </p:tavLst>
                                    </p:anim>
                                    <p:anim calcmode="lin" valueType="num">
                                      <p:cBhvr additive="base">
                                        <p:cTn id="24" dur="500" fill="hold"/>
                                        <p:tgtEl>
                                          <p:spTgt spid="11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anim calcmode="lin" valueType="num">
                                      <p:cBhvr additive="base">
                                        <p:cTn id="31" dur="500" fill="hold"/>
                                        <p:tgtEl>
                                          <p:spTgt spid="120"/>
                                        </p:tgtEl>
                                        <p:attrNameLst>
                                          <p:attrName>ppt_x</p:attrName>
                                        </p:attrNameLst>
                                      </p:cBhvr>
                                      <p:tavLst>
                                        <p:tav tm="0">
                                          <p:val>
                                            <p:strVal val="#ppt_x"/>
                                          </p:val>
                                        </p:tav>
                                        <p:tav tm="100000">
                                          <p:val>
                                            <p:strVal val="#ppt_x"/>
                                          </p:val>
                                        </p:tav>
                                      </p:tavLst>
                                    </p:anim>
                                    <p:anim calcmode="lin" valueType="num">
                                      <p:cBhvr additive="base">
                                        <p:cTn id="32" dur="500" fill="hold"/>
                                        <p:tgtEl>
                                          <p:spTgt spid="120"/>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anim calcmode="lin" valueType="num">
                                      <p:cBhvr additive="base">
                                        <p:cTn id="35" dur="500" fill="hold"/>
                                        <p:tgtEl>
                                          <p:spTgt spid="121"/>
                                        </p:tgtEl>
                                        <p:attrNameLst>
                                          <p:attrName>ppt_x</p:attrName>
                                        </p:attrNameLst>
                                      </p:cBhvr>
                                      <p:tavLst>
                                        <p:tav tm="0">
                                          <p:val>
                                            <p:strVal val="#ppt_x"/>
                                          </p:val>
                                        </p:tav>
                                        <p:tav tm="100000">
                                          <p:val>
                                            <p:strVal val="#ppt_x"/>
                                          </p:val>
                                        </p:tav>
                                      </p:tavLst>
                                    </p:anim>
                                    <p:anim calcmode="lin" valueType="num">
                                      <p:cBhvr additive="base">
                                        <p:cTn id="36" dur="500" fill="hold"/>
                                        <p:tgtEl>
                                          <p:spTgt spid="121"/>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wipe(left)">
                                      <p:cBhvr>
                                        <p:cTn id="40" dur="500"/>
                                        <p:tgtEl>
                                          <p:spTgt spid="101"/>
                                        </p:tgtEl>
                                      </p:cBhvr>
                                    </p:animEffect>
                                  </p:childTnLst>
                                </p:cTn>
                              </p:par>
                              <p:par>
                                <p:cTn id="41" presetID="22" presetClass="entr" presetSubtype="8" fill="hold" grpId="0" nodeType="withEffect">
                                  <p:stCondLst>
                                    <p:cond delay="10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103"/>
                                        </p:tgtEl>
                                        <p:attrNameLst>
                                          <p:attrName>style.visibility</p:attrName>
                                        </p:attrNameLst>
                                      </p:cBhvr>
                                      <p:to>
                                        <p:strVal val="visible"/>
                                      </p:to>
                                    </p:set>
                                    <p:animEffect transition="in" filter="wipe(left)">
                                      <p:cBhvr>
                                        <p:cTn id="46" dur="500"/>
                                        <p:tgtEl>
                                          <p:spTgt spid="103"/>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104"/>
                                        </p:tgtEl>
                                        <p:attrNameLst>
                                          <p:attrName>style.visibility</p:attrName>
                                        </p:attrNameLst>
                                      </p:cBhvr>
                                      <p:to>
                                        <p:strVal val="visible"/>
                                      </p:to>
                                    </p:set>
                                    <p:animEffect transition="in" filter="wipe(left)">
                                      <p:cBhvr>
                                        <p:cTn id="49" dur="500"/>
                                        <p:tgtEl>
                                          <p:spTgt spid="104"/>
                                        </p:tgtEl>
                                      </p:cBhvr>
                                    </p:animEffect>
                                  </p:childTnLst>
                                </p:cTn>
                              </p:par>
                              <p:par>
                                <p:cTn id="50" presetID="22" presetClass="entr" presetSubtype="8" fill="hold" grpId="0" nodeType="withEffect">
                                  <p:stCondLst>
                                    <p:cond delay="400"/>
                                  </p:stCondLst>
                                  <p:childTnLst>
                                    <p:set>
                                      <p:cBhvr>
                                        <p:cTn id="51" dur="1" fill="hold">
                                          <p:stCondLst>
                                            <p:cond delay="0"/>
                                          </p:stCondLst>
                                        </p:cTn>
                                        <p:tgtEl>
                                          <p:spTgt spid="105"/>
                                        </p:tgtEl>
                                        <p:attrNameLst>
                                          <p:attrName>style.visibility</p:attrName>
                                        </p:attrNameLst>
                                      </p:cBhvr>
                                      <p:to>
                                        <p:strVal val="visible"/>
                                      </p:to>
                                    </p:set>
                                    <p:animEffect transition="in" filter="wipe(left)">
                                      <p:cBhvr>
                                        <p:cTn id="52" dur="500"/>
                                        <p:tgtEl>
                                          <p:spTgt spid="105"/>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106"/>
                                        </p:tgtEl>
                                        <p:attrNameLst>
                                          <p:attrName>style.visibility</p:attrName>
                                        </p:attrNameLst>
                                      </p:cBhvr>
                                      <p:to>
                                        <p:strVal val="visible"/>
                                      </p:to>
                                    </p:set>
                                    <p:animEffect transition="in" filter="wipe(left)">
                                      <p:cBhvr>
                                        <p:cTn id="55" dur="500"/>
                                        <p:tgtEl>
                                          <p:spTgt spid="106"/>
                                        </p:tgtEl>
                                      </p:cBhvr>
                                    </p:animEffect>
                                  </p:childTnLst>
                                </p:cTn>
                              </p:par>
                              <p:par>
                                <p:cTn id="56" presetID="22" presetClass="entr" presetSubtype="8" fill="hold" grpId="0" nodeType="withEffect">
                                  <p:stCondLst>
                                    <p:cond delay="600"/>
                                  </p:stCondLst>
                                  <p:childTnLst>
                                    <p:set>
                                      <p:cBhvr>
                                        <p:cTn id="57" dur="1" fill="hold">
                                          <p:stCondLst>
                                            <p:cond delay="0"/>
                                          </p:stCondLst>
                                        </p:cTn>
                                        <p:tgtEl>
                                          <p:spTgt spid="107"/>
                                        </p:tgtEl>
                                        <p:attrNameLst>
                                          <p:attrName>style.visibility</p:attrName>
                                        </p:attrNameLst>
                                      </p:cBhvr>
                                      <p:to>
                                        <p:strVal val="visible"/>
                                      </p:to>
                                    </p:set>
                                    <p:animEffect transition="in" filter="wipe(left)">
                                      <p:cBhvr>
                                        <p:cTn id="58" dur="500"/>
                                        <p:tgtEl>
                                          <p:spTgt spid="10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par>
                                <p:cTn id="62" presetID="22" presetClass="entr" presetSubtype="2" fill="hold" grpId="0" nodeType="withEffect">
                                  <p:stCondLst>
                                    <p:cond delay="100"/>
                                  </p:stCondLst>
                                  <p:childTnLst>
                                    <p:set>
                                      <p:cBhvr>
                                        <p:cTn id="63" dur="1" fill="hold">
                                          <p:stCondLst>
                                            <p:cond delay="0"/>
                                          </p:stCondLst>
                                        </p:cTn>
                                        <p:tgtEl>
                                          <p:spTgt spid="88"/>
                                        </p:tgtEl>
                                        <p:attrNameLst>
                                          <p:attrName>style.visibility</p:attrName>
                                        </p:attrNameLst>
                                      </p:cBhvr>
                                      <p:to>
                                        <p:strVal val="visible"/>
                                      </p:to>
                                    </p:set>
                                    <p:animEffect transition="in" filter="wipe(right)">
                                      <p:cBhvr>
                                        <p:cTn id="64" dur="500"/>
                                        <p:tgtEl>
                                          <p:spTgt spid="88"/>
                                        </p:tgtEl>
                                      </p:cBhvr>
                                    </p:animEffect>
                                  </p:childTnLst>
                                </p:cTn>
                              </p:par>
                              <p:par>
                                <p:cTn id="65" presetID="22" presetClass="entr" presetSubtype="2" fill="hold" grpId="0" nodeType="withEffect">
                                  <p:stCondLst>
                                    <p:cond delay="200"/>
                                  </p:stCondLst>
                                  <p:childTnLst>
                                    <p:set>
                                      <p:cBhvr>
                                        <p:cTn id="66" dur="1" fill="hold">
                                          <p:stCondLst>
                                            <p:cond delay="0"/>
                                          </p:stCondLst>
                                        </p:cTn>
                                        <p:tgtEl>
                                          <p:spTgt spid="89"/>
                                        </p:tgtEl>
                                        <p:attrNameLst>
                                          <p:attrName>style.visibility</p:attrName>
                                        </p:attrNameLst>
                                      </p:cBhvr>
                                      <p:to>
                                        <p:strVal val="visible"/>
                                      </p:to>
                                    </p:set>
                                    <p:animEffect transition="in" filter="wipe(right)">
                                      <p:cBhvr>
                                        <p:cTn id="67" dur="500"/>
                                        <p:tgtEl>
                                          <p:spTgt spid="89"/>
                                        </p:tgtEl>
                                      </p:cBhvr>
                                    </p:animEffect>
                                  </p:childTnLst>
                                </p:cTn>
                              </p:par>
                              <p:par>
                                <p:cTn id="68" presetID="22" presetClass="entr" presetSubtype="2" fill="hold" grpId="0" nodeType="withEffect">
                                  <p:stCondLst>
                                    <p:cond delay="300"/>
                                  </p:stCondLst>
                                  <p:childTnLst>
                                    <p:set>
                                      <p:cBhvr>
                                        <p:cTn id="69" dur="1" fill="hold">
                                          <p:stCondLst>
                                            <p:cond delay="0"/>
                                          </p:stCondLst>
                                        </p:cTn>
                                        <p:tgtEl>
                                          <p:spTgt spid="90"/>
                                        </p:tgtEl>
                                        <p:attrNameLst>
                                          <p:attrName>style.visibility</p:attrName>
                                        </p:attrNameLst>
                                      </p:cBhvr>
                                      <p:to>
                                        <p:strVal val="visible"/>
                                      </p:to>
                                    </p:set>
                                    <p:animEffect transition="in" filter="wipe(right)">
                                      <p:cBhvr>
                                        <p:cTn id="70" dur="500"/>
                                        <p:tgtEl>
                                          <p:spTgt spid="90"/>
                                        </p:tgtEl>
                                      </p:cBhvr>
                                    </p:animEffect>
                                  </p:childTnLst>
                                </p:cTn>
                              </p:par>
                              <p:par>
                                <p:cTn id="71" presetID="22" presetClass="entr" presetSubtype="2" fill="hold" grpId="0" nodeType="withEffect">
                                  <p:stCondLst>
                                    <p:cond delay="400"/>
                                  </p:stCondLst>
                                  <p:childTnLst>
                                    <p:set>
                                      <p:cBhvr>
                                        <p:cTn id="72" dur="1" fill="hold">
                                          <p:stCondLst>
                                            <p:cond delay="0"/>
                                          </p:stCondLst>
                                        </p:cTn>
                                        <p:tgtEl>
                                          <p:spTgt spid="91"/>
                                        </p:tgtEl>
                                        <p:attrNameLst>
                                          <p:attrName>style.visibility</p:attrName>
                                        </p:attrNameLst>
                                      </p:cBhvr>
                                      <p:to>
                                        <p:strVal val="visible"/>
                                      </p:to>
                                    </p:set>
                                    <p:animEffect transition="in" filter="wipe(right)">
                                      <p:cBhvr>
                                        <p:cTn id="73" dur="500"/>
                                        <p:tgtEl>
                                          <p:spTgt spid="91"/>
                                        </p:tgtEl>
                                      </p:cBhvr>
                                    </p:animEffect>
                                  </p:childTnLst>
                                </p:cTn>
                              </p:par>
                              <p:par>
                                <p:cTn id="74" presetID="22" presetClass="entr" presetSubtype="2" fill="hold" grpId="0" nodeType="withEffect">
                                  <p:stCondLst>
                                    <p:cond delay="500"/>
                                  </p:stCondLst>
                                  <p:childTnLst>
                                    <p:set>
                                      <p:cBhvr>
                                        <p:cTn id="75" dur="1" fill="hold">
                                          <p:stCondLst>
                                            <p:cond delay="0"/>
                                          </p:stCondLst>
                                        </p:cTn>
                                        <p:tgtEl>
                                          <p:spTgt spid="92"/>
                                        </p:tgtEl>
                                        <p:attrNameLst>
                                          <p:attrName>style.visibility</p:attrName>
                                        </p:attrNameLst>
                                      </p:cBhvr>
                                      <p:to>
                                        <p:strVal val="visible"/>
                                      </p:to>
                                    </p:set>
                                    <p:animEffect transition="in" filter="wipe(right)">
                                      <p:cBhvr>
                                        <p:cTn id="76" dur="500"/>
                                        <p:tgtEl>
                                          <p:spTgt spid="92"/>
                                        </p:tgtEl>
                                      </p:cBhvr>
                                    </p:animEffect>
                                  </p:childTnLst>
                                </p:cTn>
                              </p:par>
                              <p:par>
                                <p:cTn id="77" presetID="22" presetClass="entr" presetSubtype="2" fill="hold" grpId="0" nodeType="withEffect">
                                  <p:stCondLst>
                                    <p:cond delay="600"/>
                                  </p:stCondLst>
                                  <p:childTnLst>
                                    <p:set>
                                      <p:cBhvr>
                                        <p:cTn id="78" dur="1" fill="hold">
                                          <p:stCondLst>
                                            <p:cond delay="0"/>
                                          </p:stCondLst>
                                        </p:cTn>
                                        <p:tgtEl>
                                          <p:spTgt spid="93"/>
                                        </p:tgtEl>
                                        <p:attrNameLst>
                                          <p:attrName>style.visibility</p:attrName>
                                        </p:attrNameLst>
                                      </p:cBhvr>
                                      <p:to>
                                        <p:strVal val="visible"/>
                                      </p:to>
                                    </p:set>
                                    <p:animEffect transition="in" filter="wipe(right)">
                                      <p:cBhvr>
                                        <p:cTn id="79" dur="500"/>
                                        <p:tgtEl>
                                          <p:spTgt spid="93"/>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108"/>
                                        </p:tgtEl>
                                        <p:attrNameLst>
                                          <p:attrName>style.visibility</p:attrName>
                                        </p:attrNameLst>
                                      </p:cBhvr>
                                      <p:to>
                                        <p:strVal val="visible"/>
                                      </p:to>
                                    </p:set>
                                    <p:animEffect transition="in" filter="wipe(left)">
                                      <p:cBhvr>
                                        <p:cTn id="83" dur="500"/>
                                        <p:tgtEl>
                                          <p:spTgt spid="10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wipe(left)">
                                      <p:cBhvr>
                                        <p:cTn id="86" dur="500"/>
                                        <p:tgtEl>
                                          <p:spTgt spid="109"/>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wipe(left)">
                                      <p:cBhvr>
                                        <p:cTn id="89" dur="500"/>
                                        <p:tgtEl>
                                          <p:spTgt spid="110"/>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11"/>
                                        </p:tgtEl>
                                        <p:attrNameLst>
                                          <p:attrName>style.visibility</p:attrName>
                                        </p:attrNameLst>
                                      </p:cBhvr>
                                      <p:to>
                                        <p:strVal val="visible"/>
                                      </p:to>
                                    </p:set>
                                    <p:animEffect transition="in" filter="wipe(left)">
                                      <p:cBhvr>
                                        <p:cTn id="92" dur="500"/>
                                        <p:tgtEl>
                                          <p:spTgt spid="111"/>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12"/>
                                        </p:tgtEl>
                                        <p:attrNameLst>
                                          <p:attrName>style.visibility</p:attrName>
                                        </p:attrNameLst>
                                      </p:cBhvr>
                                      <p:to>
                                        <p:strVal val="visible"/>
                                      </p:to>
                                    </p:set>
                                    <p:animEffect transition="in" filter="wipe(left)">
                                      <p:cBhvr>
                                        <p:cTn id="95" dur="500"/>
                                        <p:tgtEl>
                                          <p:spTgt spid="112"/>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13"/>
                                        </p:tgtEl>
                                        <p:attrNameLst>
                                          <p:attrName>style.visibility</p:attrName>
                                        </p:attrNameLst>
                                      </p:cBhvr>
                                      <p:to>
                                        <p:strVal val="visible"/>
                                      </p:to>
                                    </p:set>
                                    <p:animEffect transition="in" filter="wipe(left)">
                                      <p:cBhvr>
                                        <p:cTn id="98" dur="500"/>
                                        <p:tgtEl>
                                          <p:spTgt spid="11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animEffect transition="in" filter="wipe(left)">
                                      <p:cBhvr>
                                        <p:cTn id="101" dur="500"/>
                                        <p:tgtEl>
                                          <p:spTgt spid="114"/>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wipe(right)">
                                      <p:cBhvr>
                                        <p:cTn id="104" dur="500"/>
                                        <p:tgtEl>
                                          <p:spTgt spid="94"/>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wipe(right)">
                                      <p:cBhvr>
                                        <p:cTn id="107" dur="500"/>
                                        <p:tgtEl>
                                          <p:spTgt spid="95"/>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right)">
                                      <p:cBhvr>
                                        <p:cTn id="110" dur="500"/>
                                        <p:tgtEl>
                                          <p:spTgt spid="96"/>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97"/>
                                        </p:tgtEl>
                                        <p:attrNameLst>
                                          <p:attrName>style.visibility</p:attrName>
                                        </p:attrNameLst>
                                      </p:cBhvr>
                                      <p:to>
                                        <p:strVal val="visible"/>
                                      </p:to>
                                    </p:set>
                                    <p:animEffect transition="in" filter="wipe(right)">
                                      <p:cBhvr>
                                        <p:cTn id="113" dur="500"/>
                                        <p:tgtEl>
                                          <p:spTgt spid="97"/>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wipe(right)">
                                      <p:cBhvr>
                                        <p:cTn id="116" dur="500"/>
                                        <p:tgtEl>
                                          <p:spTgt spid="98"/>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wipe(right)">
                                      <p:cBhvr>
                                        <p:cTn id="119" dur="500"/>
                                        <p:tgtEl>
                                          <p:spTgt spid="99"/>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100"/>
                                        </p:tgtEl>
                                        <p:attrNameLst>
                                          <p:attrName>style.visibility</p:attrName>
                                        </p:attrNameLst>
                                      </p:cBhvr>
                                      <p:to>
                                        <p:strVal val="visible"/>
                                      </p:to>
                                    </p:set>
                                    <p:animEffect transition="in" filter="wipe(right)">
                                      <p:cBhvr>
                                        <p:cTn id="122" dur="500"/>
                                        <p:tgtEl>
                                          <p:spTgt spid="100"/>
                                        </p:tgtEl>
                                      </p:cBhvr>
                                    </p:animEffec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500"/>
                                        <p:tgtEl>
                                          <p:spTgt spid="43"/>
                                        </p:tgtEl>
                                      </p:cBhvr>
                                    </p:animEffect>
                                  </p:childTnLst>
                                </p:cTn>
                              </p:par>
                              <p:par>
                                <p:cTn id="127" presetID="10" presetClass="entr" presetSubtype="0"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fade">
                                      <p:cBhvr>
                                        <p:cTn id="129" dur="500"/>
                                        <p:tgtEl>
                                          <p:spTgt spid="55"/>
                                        </p:tgtEl>
                                      </p:cBhvr>
                                    </p:animEffect>
                                  </p:childTnLst>
                                </p:cTn>
                              </p:par>
                            </p:childTnLst>
                          </p:cTn>
                        </p:par>
                        <p:par>
                          <p:cTn id="130" fill="hold">
                            <p:stCondLst>
                              <p:cond delay="2500"/>
                            </p:stCondLst>
                            <p:childTnLst>
                              <p:par>
                                <p:cTn id="131" presetID="12" presetClass="entr" presetSubtype="4" fill="hold" grpId="0" nodeType="afterEffect">
                                  <p:stCondLst>
                                    <p:cond delay="0"/>
                                  </p:stCondLst>
                                  <p:childTnLst>
                                    <p:set>
                                      <p:cBhvr>
                                        <p:cTn id="132" dur="1" fill="hold">
                                          <p:stCondLst>
                                            <p:cond delay="0"/>
                                          </p:stCondLst>
                                        </p:cTn>
                                        <p:tgtEl>
                                          <p:spTgt spid="67"/>
                                        </p:tgtEl>
                                        <p:attrNameLst>
                                          <p:attrName>style.visibility</p:attrName>
                                        </p:attrNameLst>
                                      </p:cBhvr>
                                      <p:to>
                                        <p:strVal val="visible"/>
                                      </p:to>
                                    </p:set>
                                    <p:anim calcmode="lin" valueType="num">
                                      <p:cBhvr additive="base">
                                        <p:cTn id="133" dur="500"/>
                                        <p:tgtEl>
                                          <p:spTgt spid="67"/>
                                        </p:tgtEl>
                                        <p:attrNameLst>
                                          <p:attrName>ppt_y</p:attrName>
                                        </p:attrNameLst>
                                      </p:cBhvr>
                                      <p:tavLst>
                                        <p:tav tm="0">
                                          <p:val>
                                            <p:strVal val="#ppt_y+#ppt_h*1.125000"/>
                                          </p:val>
                                        </p:tav>
                                        <p:tav tm="100000">
                                          <p:val>
                                            <p:strVal val="#ppt_y"/>
                                          </p:val>
                                        </p:tav>
                                      </p:tavLst>
                                    </p:anim>
                                    <p:animEffect transition="in" filter="wipe(up)">
                                      <p:cBhvr>
                                        <p:cTn id="134" dur="500"/>
                                        <p:tgtEl>
                                          <p:spTgt spid="67"/>
                                        </p:tgtEl>
                                      </p:cBhvr>
                                    </p:animEffect>
                                  </p:childTnLst>
                                </p:cTn>
                              </p:par>
                              <p:par>
                                <p:cTn id="135" presetID="12" presetClass="entr" presetSubtype="4" fill="hold" grpId="0" nodeType="withEffect">
                                  <p:stCondLst>
                                    <p:cond delay="100"/>
                                  </p:stCondLst>
                                  <p:childTnLst>
                                    <p:set>
                                      <p:cBhvr>
                                        <p:cTn id="136" dur="1" fill="hold">
                                          <p:stCondLst>
                                            <p:cond delay="0"/>
                                          </p:stCondLst>
                                        </p:cTn>
                                        <p:tgtEl>
                                          <p:spTgt spid="68"/>
                                        </p:tgtEl>
                                        <p:attrNameLst>
                                          <p:attrName>style.visibility</p:attrName>
                                        </p:attrNameLst>
                                      </p:cBhvr>
                                      <p:to>
                                        <p:strVal val="visible"/>
                                      </p:to>
                                    </p:set>
                                    <p:anim calcmode="lin" valueType="num">
                                      <p:cBhvr additive="base">
                                        <p:cTn id="137" dur="500"/>
                                        <p:tgtEl>
                                          <p:spTgt spid="68"/>
                                        </p:tgtEl>
                                        <p:attrNameLst>
                                          <p:attrName>ppt_y</p:attrName>
                                        </p:attrNameLst>
                                      </p:cBhvr>
                                      <p:tavLst>
                                        <p:tav tm="0">
                                          <p:val>
                                            <p:strVal val="#ppt_y+#ppt_h*1.125000"/>
                                          </p:val>
                                        </p:tav>
                                        <p:tav tm="100000">
                                          <p:val>
                                            <p:strVal val="#ppt_y"/>
                                          </p:val>
                                        </p:tav>
                                      </p:tavLst>
                                    </p:anim>
                                    <p:animEffect transition="in" filter="wipe(up)">
                                      <p:cBhvr>
                                        <p:cTn id="138" dur="500"/>
                                        <p:tgtEl>
                                          <p:spTgt spid="68"/>
                                        </p:tgtEl>
                                      </p:cBhvr>
                                    </p:animEffect>
                                  </p:childTnLst>
                                </p:cTn>
                              </p:par>
                              <p:par>
                                <p:cTn id="139" presetID="12" presetClass="entr" presetSubtype="4" fill="hold" grpId="0" nodeType="withEffect">
                                  <p:stCondLst>
                                    <p:cond delay="200"/>
                                  </p:stCondLst>
                                  <p:childTnLst>
                                    <p:set>
                                      <p:cBhvr>
                                        <p:cTn id="140" dur="1" fill="hold">
                                          <p:stCondLst>
                                            <p:cond delay="0"/>
                                          </p:stCondLst>
                                        </p:cTn>
                                        <p:tgtEl>
                                          <p:spTgt spid="69"/>
                                        </p:tgtEl>
                                        <p:attrNameLst>
                                          <p:attrName>style.visibility</p:attrName>
                                        </p:attrNameLst>
                                      </p:cBhvr>
                                      <p:to>
                                        <p:strVal val="visible"/>
                                      </p:to>
                                    </p:set>
                                    <p:anim calcmode="lin" valueType="num">
                                      <p:cBhvr additive="base">
                                        <p:cTn id="141" dur="500"/>
                                        <p:tgtEl>
                                          <p:spTgt spid="69"/>
                                        </p:tgtEl>
                                        <p:attrNameLst>
                                          <p:attrName>ppt_y</p:attrName>
                                        </p:attrNameLst>
                                      </p:cBhvr>
                                      <p:tavLst>
                                        <p:tav tm="0">
                                          <p:val>
                                            <p:strVal val="#ppt_y+#ppt_h*1.125000"/>
                                          </p:val>
                                        </p:tav>
                                        <p:tav tm="100000">
                                          <p:val>
                                            <p:strVal val="#ppt_y"/>
                                          </p:val>
                                        </p:tav>
                                      </p:tavLst>
                                    </p:anim>
                                    <p:animEffect transition="in" filter="wipe(up)">
                                      <p:cBhvr>
                                        <p:cTn id="142" dur="500"/>
                                        <p:tgtEl>
                                          <p:spTgt spid="69"/>
                                        </p:tgtEl>
                                      </p:cBhvr>
                                    </p:animEffect>
                                  </p:childTnLst>
                                </p:cTn>
                              </p:par>
                              <p:par>
                                <p:cTn id="143" presetID="12" presetClass="entr" presetSubtype="4" fill="hold" grpId="0" nodeType="withEffect">
                                  <p:stCondLst>
                                    <p:cond delay="30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p:tgtEl>
                                          <p:spTgt spid="70"/>
                                        </p:tgtEl>
                                        <p:attrNameLst>
                                          <p:attrName>ppt_y</p:attrName>
                                        </p:attrNameLst>
                                      </p:cBhvr>
                                      <p:tavLst>
                                        <p:tav tm="0">
                                          <p:val>
                                            <p:strVal val="#ppt_y+#ppt_h*1.125000"/>
                                          </p:val>
                                        </p:tav>
                                        <p:tav tm="100000">
                                          <p:val>
                                            <p:strVal val="#ppt_y"/>
                                          </p:val>
                                        </p:tav>
                                      </p:tavLst>
                                    </p:anim>
                                    <p:animEffect transition="in" filter="wipe(up)">
                                      <p:cBhvr>
                                        <p:cTn id="146" dur="500"/>
                                        <p:tgtEl>
                                          <p:spTgt spid="70"/>
                                        </p:tgtEl>
                                      </p:cBhvr>
                                    </p:animEffect>
                                  </p:childTnLst>
                                </p:cTn>
                              </p:par>
                              <p:par>
                                <p:cTn id="147" presetID="12" presetClass="entr" presetSubtype="4" fill="hold" grpId="0" nodeType="withEffect">
                                  <p:stCondLst>
                                    <p:cond delay="400"/>
                                  </p:stCondLst>
                                  <p:childTnLst>
                                    <p:set>
                                      <p:cBhvr>
                                        <p:cTn id="148" dur="1" fill="hold">
                                          <p:stCondLst>
                                            <p:cond delay="0"/>
                                          </p:stCondLst>
                                        </p:cTn>
                                        <p:tgtEl>
                                          <p:spTgt spid="71"/>
                                        </p:tgtEl>
                                        <p:attrNameLst>
                                          <p:attrName>style.visibility</p:attrName>
                                        </p:attrNameLst>
                                      </p:cBhvr>
                                      <p:to>
                                        <p:strVal val="visible"/>
                                      </p:to>
                                    </p:set>
                                    <p:anim calcmode="lin" valueType="num">
                                      <p:cBhvr additive="base">
                                        <p:cTn id="149" dur="500"/>
                                        <p:tgtEl>
                                          <p:spTgt spid="71"/>
                                        </p:tgtEl>
                                        <p:attrNameLst>
                                          <p:attrName>ppt_y</p:attrName>
                                        </p:attrNameLst>
                                      </p:cBhvr>
                                      <p:tavLst>
                                        <p:tav tm="0">
                                          <p:val>
                                            <p:strVal val="#ppt_y+#ppt_h*1.125000"/>
                                          </p:val>
                                        </p:tav>
                                        <p:tav tm="100000">
                                          <p:val>
                                            <p:strVal val="#ppt_y"/>
                                          </p:val>
                                        </p:tav>
                                      </p:tavLst>
                                    </p:anim>
                                    <p:animEffect transition="in" filter="wipe(up)">
                                      <p:cBhvr>
                                        <p:cTn id="150" dur="500"/>
                                        <p:tgtEl>
                                          <p:spTgt spid="71"/>
                                        </p:tgtEl>
                                      </p:cBhvr>
                                    </p:animEffect>
                                  </p:childTnLst>
                                </p:cTn>
                              </p:par>
                              <p:par>
                                <p:cTn id="151" presetID="12" presetClass="entr" presetSubtype="4" fill="hold" grpId="0" nodeType="withEffect">
                                  <p:stCondLst>
                                    <p:cond delay="50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500"/>
                                        <p:tgtEl>
                                          <p:spTgt spid="72"/>
                                        </p:tgtEl>
                                        <p:attrNameLst>
                                          <p:attrName>ppt_y</p:attrName>
                                        </p:attrNameLst>
                                      </p:cBhvr>
                                      <p:tavLst>
                                        <p:tav tm="0">
                                          <p:val>
                                            <p:strVal val="#ppt_y+#ppt_h*1.125000"/>
                                          </p:val>
                                        </p:tav>
                                        <p:tav tm="100000">
                                          <p:val>
                                            <p:strVal val="#ppt_y"/>
                                          </p:val>
                                        </p:tav>
                                      </p:tavLst>
                                    </p:anim>
                                    <p:animEffect transition="in" filter="wipe(up)">
                                      <p:cBhvr>
                                        <p:cTn id="154" dur="500"/>
                                        <p:tgtEl>
                                          <p:spTgt spid="72"/>
                                        </p:tgtEl>
                                      </p:cBhvr>
                                    </p:animEffect>
                                  </p:childTnLst>
                                </p:cTn>
                              </p:par>
                              <p:par>
                                <p:cTn id="155" presetID="12" presetClass="entr" presetSubtype="4" fill="hold" grpId="0" nodeType="withEffect">
                                  <p:stCondLst>
                                    <p:cond delay="600"/>
                                  </p:stCondLst>
                                  <p:childTnLst>
                                    <p:set>
                                      <p:cBhvr>
                                        <p:cTn id="156" dur="1" fill="hold">
                                          <p:stCondLst>
                                            <p:cond delay="0"/>
                                          </p:stCondLst>
                                        </p:cTn>
                                        <p:tgtEl>
                                          <p:spTgt spid="73"/>
                                        </p:tgtEl>
                                        <p:attrNameLst>
                                          <p:attrName>style.visibility</p:attrName>
                                        </p:attrNameLst>
                                      </p:cBhvr>
                                      <p:to>
                                        <p:strVal val="visible"/>
                                      </p:to>
                                    </p:set>
                                    <p:anim calcmode="lin" valueType="num">
                                      <p:cBhvr additive="base">
                                        <p:cTn id="157" dur="500"/>
                                        <p:tgtEl>
                                          <p:spTgt spid="73"/>
                                        </p:tgtEl>
                                        <p:attrNameLst>
                                          <p:attrName>ppt_y</p:attrName>
                                        </p:attrNameLst>
                                      </p:cBhvr>
                                      <p:tavLst>
                                        <p:tav tm="0">
                                          <p:val>
                                            <p:strVal val="#ppt_y+#ppt_h*1.125000"/>
                                          </p:val>
                                        </p:tav>
                                        <p:tav tm="100000">
                                          <p:val>
                                            <p:strVal val="#ppt_y"/>
                                          </p:val>
                                        </p:tav>
                                      </p:tavLst>
                                    </p:anim>
                                    <p:animEffect transition="in" filter="wipe(up)">
                                      <p:cBhvr>
                                        <p:cTn id="158" dur="500"/>
                                        <p:tgtEl>
                                          <p:spTgt spid="73"/>
                                        </p:tgtEl>
                                      </p:cBhvr>
                                    </p:animEffect>
                                  </p:childTnLst>
                                </p:cTn>
                              </p:par>
                              <p:par>
                                <p:cTn id="159" presetID="12" presetClass="entr" presetSubtype="4" fill="hold" grpId="0" nodeType="withEffect">
                                  <p:stCondLst>
                                    <p:cond delay="700"/>
                                  </p:stCondLst>
                                  <p:childTnLst>
                                    <p:set>
                                      <p:cBhvr>
                                        <p:cTn id="160" dur="1" fill="hold">
                                          <p:stCondLst>
                                            <p:cond delay="0"/>
                                          </p:stCondLst>
                                        </p:cTn>
                                        <p:tgtEl>
                                          <p:spTgt spid="74"/>
                                        </p:tgtEl>
                                        <p:attrNameLst>
                                          <p:attrName>style.visibility</p:attrName>
                                        </p:attrNameLst>
                                      </p:cBhvr>
                                      <p:to>
                                        <p:strVal val="visible"/>
                                      </p:to>
                                    </p:set>
                                    <p:anim calcmode="lin" valueType="num">
                                      <p:cBhvr additive="base">
                                        <p:cTn id="161" dur="500"/>
                                        <p:tgtEl>
                                          <p:spTgt spid="74"/>
                                        </p:tgtEl>
                                        <p:attrNameLst>
                                          <p:attrName>ppt_y</p:attrName>
                                        </p:attrNameLst>
                                      </p:cBhvr>
                                      <p:tavLst>
                                        <p:tav tm="0">
                                          <p:val>
                                            <p:strVal val="#ppt_y+#ppt_h*1.125000"/>
                                          </p:val>
                                        </p:tav>
                                        <p:tav tm="100000">
                                          <p:val>
                                            <p:strVal val="#ppt_y"/>
                                          </p:val>
                                        </p:tav>
                                      </p:tavLst>
                                    </p:anim>
                                    <p:animEffect transition="in" filter="wipe(up)">
                                      <p:cBhvr>
                                        <p:cTn id="162" dur="500"/>
                                        <p:tgtEl>
                                          <p:spTgt spid="74"/>
                                        </p:tgtEl>
                                      </p:cBhvr>
                                    </p:animEffect>
                                  </p:childTnLst>
                                </p:cTn>
                              </p:par>
                              <p:par>
                                <p:cTn id="163" presetID="12" presetClass="entr" presetSubtype="4" fill="hold" grpId="0" nodeType="withEffect">
                                  <p:stCondLst>
                                    <p:cond delay="800"/>
                                  </p:stCondLst>
                                  <p:childTnLst>
                                    <p:set>
                                      <p:cBhvr>
                                        <p:cTn id="164" dur="1" fill="hold">
                                          <p:stCondLst>
                                            <p:cond delay="0"/>
                                          </p:stCondLst>
                                        </p:cTn>
                                        <p:tgtEl>
                                          <p:spTgt spid="75"/>
                                        </p:tgtEl>
                                        <p:attrNameLst>
                                          <p:attrName>style.visibility</p:attrName>
                                        </p:attrNameLst>
                                      </p:cBhvr>
                                      <p:to>
                                        <p:strVal val="visible"/>
                                      </p:to>
                                    </p:set>
                                    <p:anim calcmode="lin" valueType="num">
                                      <p:cBhvr additive="base">
                                        <p:cTn id="165" dur="500"/>
                                        <p:tgtEl>
                                          <p:spTgt spid="75"/>
                                        </p:tgtEl>
                                        <p:attrNameLst>
                                          <p:attrName>ppt_y</p:attrName>
                                        </p:attrNameLst>
                                      </p:cBhvr>
                                      <p:tavLst>
                                        <p:tav tm="0">
                                          <p:val>
                                            <p:strVal val="#ppt_y+#ppt_h*1.125000"/>
                                          </p:val>
                                        </p:tav>
                                        <p:tav tm="100000">
                                          <p:val>
                                            <p:strVal val="#ppt_y"/>
                                          </p:val>
                                        </p:tav>
                                      </p:tavLst>
                                    </p:anim>
                                    <p:animEffect transition="in" filter="wipe(up)">
                                      <p:cBhvr>
                                        <p:cTn id="166" dur="500"/>
                                        <p:tgtEl>
                                          <p:spTgt spid="75"/>
                                        </p:tgtEl>
                                      </p:cBhvr>
                                    </p:animEffect>
                                  </p:childTnLst>
                                </p:cTn>
                              </p:par>
                              <p:par>
                                <p:cTn id="167" presetID="12" presetClass="entr" presetSubtype="4" fill="hold" grpId="0" nodeType="withEffect">
                                  <p:stCondLst>
                                    <p:cond delay="900"/>
                                  </p:stCondLst>
                                  <p:childTnLst>
                                    <p:set>
                                      <p:cBhvr>
                                        <p:cTn id="168" dur="1" fill="hold">
                                          <p:stCondLst>
                                            <p:cond delay="0"/>
                                          </p:stCondLst>
                                        </p:cTn>
                                        <p:tgtEl>
                                          <p:spTgt spid="76"/>
                                        </p:tgtEl>
                                        <p:attrNameLst>
                                          <p:attrName>style.visibility</p:attrName>
                                        </p:attrNameLst>
                                      </p:cBhvr>
                                      <p:to>
                                        <p:strVal val="visible"/>
                                      </p:to>
                                    </p:set>
                                    <p:anim calcmode="lin" valueType="num">
                                      <p:cBhvr additive="base">
                                        <p:cTn id="169" dur="500"/>
                                        <p:tgtEl>
                                          <p:spTgt spid="76"/>
                                        </p:tgtEl>
                                        <p:attrNameLst>
                                          <p:attrName>ppt_y</p:attrName>
                                        </p:attrNameLst>
                                      </p:cBhvr>
                                      <p:tavLst>
                                        <p:tav tm="0">
                                          <p:val>
                                            <p:strVal val="#ppt_y+#ppt_h*1.125000"/>
                                          </p:val>
                                        </p:tav>
                                        <p:tav tm="100000">
                                          <p:val>
                                            <p:strVal val="#ppt_y"/>
                                          </p:val>
                                        </p:tav>
                                      </p:tavLst>
                                    </p:anim>
                                    <p:animEffect transition="in" filter="wipe(up)">
                                      <p:cBhvr>
                                        <p:cTn id="170" dur="500"/>
                                        <p:tgtEl>
                                          <p:spTgt spid="76"/>
                                        </p:tgtEl>
                                      </p:cBhvr>
                                    </p:animEffect>
                                  </p:childTnLst>
                                </p:cTn>
                              </p:par>
                              <p:par>
                                <p:cTn id="171" presetID="12" presetClass="entr" presetSubtype="4" fill="hold" grpId="0" nodeType="withEffect">
                                  <p:stCondLst>
                                    <p:cond delay="0"/>
                                  </p:stCondLst>
                                  <p:childTnLst>
                                    <p:set>
                                      <p:cBhvr>
                                        <p:cTn id="172" dur="1" fill="hold">
                                          <p:stCondLst>
                                            <p:cond delay="0"/>
                                          </p:stCondLst>
                                        </p:cTn>
                                        <p:tgtEl>
                                          <p:spTgt spid="77"/>
                                        </p:tgtEl>
                                        <p:attrNameLst>
                                          <p:attrName>style.visibility</p:attrName>
                                        </p:attrNameLst>
                                      </p:cBhvr>
                                      <p:to>
                                        <p:strVal val="visible"/>
                                      </p:to>
                                    </p:set>
                                    <p:anim calcmode="lin" valueType="num">
                                      <p:cBhvr additive="base">
                                        <p:cTn id="173" dur="500"/>
                                        <p:tgtEl>
                                          <p:spTgt spid="77"/>
                                        </p:tgtEl>
                                        <p:attrNameLst>
                                          <p:attrName>ppt_y</p:attrName>
                                        </p:attrNameLst>
                                      </p:cBhvr>
                                      <p:tavLst>
                                        <p:tav tm="0">
                                          <p:val>
                                            <p:strVal val="#ppt_y+#ppt_h*1.125000"/>
                                          </p:val>
                                        </p:tav>
                                        <p:tav tm="100000">
                                          <p:val>
                                            <p:strVal val="#ppt_y"/>
                                          </p:val>
                                        </p:tav>
                                      </p:tavLst>
                                    </p:anim>
                                    <p:animEffect transition="in" filter="wipe(up)">
                                      <p:cBhvr>
                                        <p:cTn id="174" dur="500"/>
                                        <p:tgtEl>
                                          <p:spTgt spid="77"/>
                                        </p:tgtEl>
                                      </p:cBhvr>
                                    </p:animEffect>
                                  </p:childTnLst>
                                </p:cTn>
                              </p:par>
                              <p:par>
                                <p:cTn id="175" presetID="12" presetClass="entr" presetSubtype="4" fill="hold" grpId="0" nodeType="withEffect">
                                  <p:stCondLst>
                                    <p:cond delay="100"/>
                                  </p:stCondLst>
                                  <p:childTnLst>
                                    <p:set>
                                      <p:cBhvr>
                                        <p:cTn id="176" dur="1" fill="hold">
                                          <p:stCondLst>
                                            <p:cond delay="0"/>
                                          </p:stCondLst>
                                        </p:cTn>
                                        <p:tgtEl>
                                          <p:spTgt spid="78"/>
                                        </p:tgtEl>
                                        <p:attrNameLst>
                                          <p:attrName>style.visibility</p:attrName>
                                        </p:attrNameLst>
                                      </p:cBhvr>
                                      <p:to>
                                        <p:strVal val="visible"/>
                                      </p:to>
                                    </p:set>
                                    <p:anim calcmode="lin" valueType="num">
                                      <p:cBhvr additive="base">
                                        <p:cTn id="177" dur="500"/>
                                        <p:tgtEl>
                                          <p:spTgt spid="78"/>
                                        </p:tgtEl>
                                        <p:attrNameLst>
                                          <p:attrName>ppt_y</p:attrName>
                                        </p:attrNameLst>
                                      </p:cBhvr>
                                      <p:tavLst>
                                        <p:tav tm="0">
                                          <p:val>
                                            <p:strVal val="#ppt_y+#ppt_h*1.125000"/>
                                          </p:val>
                                        </p:tav>
                                        <p:tav tm="100000">
                                          <p:val>
                                            <p:strVal val="#ppt_y"/>
                                          </p:val>
                                        </p:tav>
                                      </p:tavLst>
                                    </p:anim>
                                    <p:animEffect transition="in" filter="wipe(up)">
                                      <p:cBhvr>
                                        <p:cTn id="178" dur="500"/>
                                        <p:tgtEl>
                                          <p:spTgt spid="78"/>
                                        </p:tgtEl>
                                      </p:cBhvr>
                                    </p:animEffect>
                                  </p:childTnLst>
                                </p:cTn>
                              </p:par>
                              <p:par>
                                <p:cTn id="179" presetID="12" presetClass="entr" presetSubtype="4" fill="hold" grpId="0" nodeType="withEffect">
                                  <p:stCondLst>
                                    <p:cond delay="200"/>
                                  </p:stCondLst>
                                  <p:childTnLst>
                                    <p:set>
                                      <p:cBhvr>
                                        <p:cTn id="180" dur="1" fill="hold">
                                          <p:stCondLst>
                                            <p:cond delay="0"/>
                                          </p:stCondLst>
                                        </p:cTn>
                                        <p:tgtEl>
                                          <p:spTgt spid="79"/>
                                        </p:tgtEl>
                                        <p:attrNameLst>
                                          <p:attrName>style.visibility</p:attrName>
                                        </p:attrNameLst>
                                      </p:cBhvr>
                                      <p:to>
                                        <p:strVal val="visible"/>
                                      </p:to>
                                    </p:set>
                                    <p:anim calcmode="lin" valueType="num">
                                      <p:cBhvr additive="base">
                                        <p:cTn id="181" dur="500"/>
                                        <p:tgtEl>
                                          <p:spTgt spid="79"/>
                                        </p:tgtEl>
                                        <p:attrNameLst>
                                          <p:attrName>ppt_y</p:attrName>
                                        </p:attrNameLst>
                                      </p:cBhvr>
                                      <p:tavLst>
                                        <p:tav tm="0">
                                          <p:val>
                                            <p:strVal val="#ppt_y+#ppt_h*1.125000"/>
                                          </p:val>
                                        </p:tav>
                                        <p:tav tm="100000">
                                          <p:val>
                                            <p:strVal val="#ppt_y"/>
                                          </p:val>
                                        </p:tav>
                                      </p:tavLst>
                                    </p:anim>
                                    <p:animEffect transition="in" filter="wipe(up)">
                                      <p:cBhvr>
                                        <p:cTn id="182" dur="500"/>
                                        <p:tgtEl>
                                          <p:spTgt spid="79"/>
                                        </p:tgtEl>
                                      </p:cBhvr>
                                    </p:animEffect>
                                  </p:childTnLst>
                                </p:cTn>
                              </p:par>
                              <p:par>
                                <p:cTn id="183" presetID="12" presetClass="entr" presetSubtype="4" fill="hold" grpId="0" nodeType="withEffect">
                                  <p:stCondLst>
                                    <p:cond delay="300"/>
                                  </p:stCondLst>
                                  <p:childTnLst>
                                    <p:set>
                                      <p:cBhvr>
                                        <p:cTn id="184" dur="1" fill="hold">
                                          <p:stCondLst>
                                            <p:cond delay="0"/>
                                          </p:stCondLst>
                                        </p:cTn>
                                        <p:tgtEl>
                                          <p:spTgt spid="80"/>
                                        </p:tgtEl>
                                        <p:attrNameLst>
                                          <p:attrName>style.visibility</p:attrName>
                                        </p:attrNameLst>
                                      </p:cBhvr>
                                      <p:to>
                                        <p:strVal val="visible"/>
                                      </p:to>
                                    </p:set>
                                    <p:anim calcmode="lin" valueType="num">
                                      <p:cBhvr additive="base">
                                        <p:cTn id="185" dur="500"/>
                                        <p:tgtEl>
                                          <p:spTgt spid="80"/>
                                        </p:tgtEl>
                                        <p:attrNameLst>
                                          <p:attrName>ppt_y</p:attrName>
                                        </p:attrNameLst>
                                      </p:cBhvr>
                                      <p:tavLst>
                                        <p:tav tm="0">
                                          <p:val>
                                            <p:strVal val="#ppt_y+#ppt_h*1.125000"/>
                                          </p:val>
                                        </p:tav>
                                        <p:tav tm="100000">
                                          <p:val>
                                            <p:strVal val="#ppt_y"/>
                                          </p:val>
                                        </p:tav>
                                      </p:tavLst>
                                    </p:anim>
                                    <p:animEffect transition="in" filter="wipe(up)">
                                      <p:cBhvr>
                                        <p:cTn id="186" dur="500"/>
                                        <p:tgtEl>
                                          <p:spTgt spid="80"/>
                                        </p:tgtEl>
                                      </p:cBhvr>
                                    </p:animEffect>
                                  </p:childTnLst>
                                </p:cTn>
                              </p:par>
                              <p:par>
                                <p:cTn id="187" presetID="12" presetClass="entr" presetSubtype="4" fill="hold" grpId="0" nodeType="withEffect">
                                  <p:stCondLst>
                                    <p:cond delay="400"/>
                                  </p:stCondLst>
                                  <p:childTnLst>
                                    <p:set>
                                      <p:cBhvr>
                                        <p:cTn id="188" dur="1" fill="hold">
                                          <p:stCondLst>
                                            <p:cond delay="0"/>
                                          </p:stCondLst>
                                        </p:cTn>
                                        <p:tgtEl>
                                          <p:spTgt spid="81"/>
                                        </p:tgtEl>
                                        <p:attrNameLst>
                                          <p:attrName>style.visibility</p:attrName>
                                        </p:attrNameLst>
                                      </p:cBhvr>
                                      <p:to>
                                        <p:strVal val="visible"/>
                                      </p:to>
                                    </p:set>
                                    <p:anim calcmode="lin" valueType="num">
                                      <p:cBhvr additive="base">
                                        <p:cTn id="189" dur="500"/>
                                        <p:tgtEl>
                                          <p:spTgt spid="81"/>
                                        </p:tgtEl>
                                        <p:attrNameLst>
                                          <p:attrName>ppt_y</p:attrName>
                                        </p:attrNameLst>
                                      </p:cBhvr>
                                      <p:tavLst>
                                        <p:tav tm="0">
                                          <p:val>
                                            <p:strVal val="#ppt_y+#ppt_h*1.125000"/>
                                          </p:val>
                                        </p:tav>
                                        <p:tav tm="100000">
                                          <p:val>
                                            <p:strVal val="#ppt_y"/>
                                          </p:val>
                                        </p:tav>
                                      </p:tavLst>
                                    </p:anim>
                                    <p:animEffect transition="in" filter="wipe(up)">
                                      <p:cBhvr>
                                        <p:cTn id="190" dur="500"/>
                                        <p:tgtEl>
                                          <p:spTgt spid="81"/>
                                        </p:tgtEl>
                                      </p:cBhvr>
                                    </p:animEffect>
                                  </p:childTnLst>
                                </p:cTn>
                              </p:par>
                              <p:par>
                                <p:cTn id="191" presetID="12" presetClass="entr" presetSubtype="4" fill="hold" grpId="0" nodeType="withEffect">
                                  <p:stCondLst>
                                    <p:cond delay="500"/>
                                  </p:stCondLst>
                                  <p:childTnLst>
                                    <p:set>
                                      <p:cBhvr>
                                        <p:cTn id="192" dur="1" fill="hold">
                                          <p:stCondLst>
                                            <p:cond delay="0"/>
                                          </p:stCondLst>
                                        </p:cTn>
                                        <p:tgtEl>
                                          <p:spTgt spid="82"/>
                                        </p:tgtEl>
                                        <p:attrNameLst>
                                          <p:attrName>style.visibility</p:attrName>
                                        </p:attrNameLst>
                                      </p:cBhvr>
                                      <p:to>
                                        <p:strVal val="visible"/>
                                      </p:to>
                                    </p:set>
                                    <p:anim calcmode="lin" valueType="num">
                                      <p:cBhvr additive="base">
                                        <p:cTn id="193" dur="500"/>
                                        <p:tgtEl>
                                          <p:spTgt spid="82"/>
                                        </p:tgtEl>
                                        <p:attrNameLst>
                                          <p:attrName>ppt_y</p:attrName>
                                        </p:attrNameLst>
                                      </p:cBhvr>
                                      <p:tavLst>
                                        <p:tav tm="0">
                                          <p:val>
                                            <p:strVal val="#ppt_y+#ppt_h*1.125000"/>
                                          </p:val>
                                        </p:tav>
                                        <p:tav tm="100000">
                                          <p:val>
                                            <p:strVal val="#ppt_y"/>
                                          </p:val>
                                        </p:tav>
                                      </p:tavLst>
                                    </p:anim>
                                    <p:animEffect transition="in" filter="wipe(up)">
                                      <p:cBhvr>
                                        <p:cTn id="194" dur="500"/>
                                        <p:tgtEl>
                                          <p:spTgt spid="82"/>
                                        </p:tgtEl>
                                      </p:cBhvr>
                                    </p:animEffect>
                                  </p:childTnLst>
                                </p:cTn>
                              </p:par>
                              <p:par>
                                <p:cTn id="195" presetID="12" presetClass="entr" presetSubtype="4" fill="hold" grpId="0" nodeType="withEffect">
                                  <p:stCondLst>
                                    <p:cond delay="600"/>
                                  </p:stCondLst>
                                  <p:childTnLst>
                                    <p:set>
                                      <p:cBhvr>
                                        <p:cTn id="196" dur="1" fill="hold">
                                          <p:stCondLst>
                                            <p:cond delay="0"/>
                                          </p:stCondLst>
                                        </p:cTn>
                                        <p:tgtEl>
                                          <p:spTgt spid="83"/>
                                        </p:tgtEl>
                                        <p:attrNameLst>
                                          <p:attrName>style.visibility</p:attrName>
                                        </p:attrNameLst>
                                      </p:cBhvr>
                                      <p:to>
                                        <p:strVal val="visible"/>
                                      </p:to>
                                    </p:set>
                                    <p:anim calcmode="lin" valueType="num">
                                      <p:cBhvr additive="base">
                                        <p:cTn id="197" dur="500"/>
                                        <p:tgtEl>
                                          <p:spTgt spid="83"/>
                                        </p:tgtEl>
                                        <p:attrNameLst>
                                          <p:attrName>ppt_y</p:attrName>
                                        </p:attrNameLst>
                                      </p:cBhvr>
                                      <p:tavLst>
                                        <p:tav tm="0">
                                          <p:val>
                                            <p:strVal val="#ppt_y+#ppt_h*1.125000"/>
                                          </p:val>
                                        </p:tav>
                                        <p:tav tm="100000">
                                          <p:val>
                                            <p:strVal val="#ppt_y"/>
                                          </p:val>
                                        </p:tav>
                                      </p:tavLst>
                                    </p:anim>
                                    <p:animEffect transition="in" filter="wipe(up)">
                                      <p:cBhvr>
                                        <p:cTn id="198" dur="500"/>
                                        <p:tgtEl>
                                          <p:spTgt spid="83"/>
                                        </p:tgtEl>
                                      </p:cBhvr>
                                    </p:animEffect>
                                  </p:childTnLst>
                                </p:cTn>
                              </p:par>
                              <p:par>
                                <p:cTn id="199" presetID="12" presetClass="entr" presetSubtype="4" fill="hold" grpId="0" nodeType="withEffect">
                                  <p:stCondLst>
                                    <p:cond delay="700"/>
                                  </p:stCondLst>
                                  <p:childTnLst>
                                    <p:set>
                                      <p:cBhvr>
                                        <p:cTn id="200" dur="1" fill="hold">
                                          <p:stCondLst>
                                            <p:cond delay="0"/>
                                          </p:stCondLst>
                                        </p:cTn>
                                        <p:tgtEl>
                                          <p:spTgt spid="84"/>
                                        </p:tgtEl>
                                        <p:attrNameLst>
                                          <p:attrName>style.visibility</p:attrName>
                                        </p:attrNameLst>
                                      </p:cBhvr>
                                      <p:to>
                                        <p:strVal val="visible"/>
                                      </p:to>
                                    </p:set>
                                    <p:anim calcmode="lin" valueType="num">
                                      <p:cBhvr additive="base">
                                        <p:cTn id="201" dur="500"/>
                                        <p:tgtEl>
                                          <p:spTgt spid="84"/>
                                        </p:tgtEl>
                                        <p:attrNameLst>
                                          <p:attrName>ppt_y</p:attrName>
                                        </p:attrNameLst>
                                      </p:cBhvr>
                                      <p:tavLst>
                                        <p:tav tm="0">
                                          <p:val>
                                            <p:strVal val="#ppt_y+#ppt_h*1.125000"/>
                                          </p:val>
                                        </p:tav>
                                        <p:tav tm="100000">
                                          <p:val>
                                            <p:strVal val="#ppt_y"/>
                                          </p:val>
                                        </p:tav>
                                      </p:tavLst>
                                    </p:anim>
                                    <p:animEffect transition="in" filter="wipe(up)">
                                      <p:cBhvr>
                                        <p:cTn id="202" dur="500"/>
                                        <p:tgtEl>
                                          <p:spTgt spid="84"/>
                                        </p:tgtEl>
                                      </p:cBhvr>
                                    </p:animEffect>
                                  </p:childTnLst>
                                </p:cTn>
                              </p:par>
                              <p:par>
                                <p:cTn id="203" presetID="12" presetClass="entr" presetSubtype="4" fill="hold" grpId="0" nodeType="withEffect">
                                  <p:stCondLst>
                                    <p:cond delay="800"/>
                                  </p:stCondLst>
                                  <p:childTnLst>
                                    <p:set>
                                      <p:cBhvr>
                                        <p:cTn id="204" dur="1" fill="hold">
                                          <p:stCondLst>
                                            <p:cond delay="0"/>
                                          </p:stCondLst>
                                        </p:cTn>
                                        <p:tgtEl>
                                          <p:spTgt spid="85"/>
                                        </p:tgtEl>
                                        <p:attrNameLst>
                                          <p:attrName>style.visibility</p:attrName>
                                        </p:attrNameLst>
                                      </p:cBhvr>
                                      <p:to>
                                        <p:strVal val="visible"/>
                                      </p:to>
                                    </p:set>
                                    <p:anim calcmode="lin" valueType="num">
                                      <p:cBhvr additive="base">
                                        <p:cTn id="205" dur="500"/>
                                        <p:tgtEl>
                                          <p:spTgt spid="85"/>
                                        </p:tgtEl>
                                        <p:attrNameLst>
                                          <p:attrName>ppt_y</p:attrName>
                                        </p:attrNameLst>
                                      </p:cBhvr>
                                      <p:tavLst>
                                        <p:tav tm="0">
                                          <p:val>
                                            <p:strVal val="#ppt_y+#ppt_h*1.125000"/>
                                          </p:val>
                                        </p:tav>
                                        <p:tav tm="100000">
                                          <p:val>
                                            <p:strVal val="#ppt_y"/>
                                          </p:val>
                                        </p:tav>
                                      </p:tavLst>
                                    </p:anim>
                                    <p:animEffect transition="in" filter="wipe(up)">
                                      <p:cBhvr>
                                        <p:cTn id="206" dur="500"/>
                                        <p:tgtEl>
                                          <p:spTgt spid="85"/>
                                        </p:tgtEl>
                                      </p:cBhvr>
                                    </p:animEffect>
                                  </p:childTnLst>
                                </p:cTn>
                              </p:par>
                              <p:par>
                                <p:cTn id="207" presetID="12" presetClass="entr" presetSubtype="4" fill="hold" grpId="0" nodeType="withEffect">
                                  <p:stCondLst>
                                    <p:cond delay="900"/>
                                  </p:stCondLst>
                                  <p:childTnLst>
                                    <p:set>
                                      <p:cBhvr>
                                        <p:cTn id="208" dur="1" fill="hold">
                                          <p:stCondLst>
                                            <p:cond delay="0"/>
                                          </p:stCondLst>
                                        </p:cTn>
                                        <p:tgtEl>
                                          <p:spTgt spid="86"/>
                                        </p:tgtEl>
                                        <p:attrNameLst>
                                          <p:attrName>style.visibility</p:attrName>
                                        </p:attrNameLst>
                                      </p:cBhvr>
                                      <p:to>
                                        <p:strVal val="visible"/>
                                      </p:to>
                                    </p:set>
                                    <p:anim calcmode="lin" valueType="num">
                                      <p:cBhvr additive="base">
                                        <p:cTn id="209" dur="500"/>
                                        <p:tgtEl>
                                          <p:spTgt spid="86"/>
                                        </p:tgtEl>
                                        <p:attrNameLst>
                                          <p:attrName>ppt_y</p:attrName>
                                        </p:attrNameLst>
                                      </p:cBhvr>
                                      <p:tavLst>
                                        <p:tav tm="0">
                                          <p:val>
                                            <p:strVal val="#ppt_y+#ppt_h*1.125000"/>
                                          </p:val>
                                        </p:tav>
                                        <p:tav tm="100000">
                                          <p:val>
                                            <p:strVal val="#ppt_y"/>
                                          </p:val>
                                        </p:tav>
                                      </p:tavLst>
                                    </p:anim>
                                    <p:animEffect transition="in" filter="wipe(up)">
                                      <p:cBhvr>
                                        <p:cTn id="21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animBg="1"/>
      <p:bldP spid="88" grpId="0" animBg="1"/>
      <p:bldP spid="89" grpId="0" animBg="1"/>
      <p:bldP spid="90" grpId="0" animBg="1"/>
      <p:bldP spid="91" grpId="0" animBg="1"/>
      <p:bldP spid="92" grpId="0" animBg="1"/>
      <p:bldP spid="93" grpId="0" animBg="1"/>
      <p:bldP spid="94" grpId="0"/>
      <p:bldP spid="95" grpId="0"/>
      <p:bldP spid="96" grpId="0"/>
      <p:bldP spid="97" grpId="0"/>
      <p:bldP spid="98" grpId="0"/>
      <p:bldP spid="99" grpId="0"/>
      <p:bldP spid="100" grpId="0"/>
      <p:bldP spid="101" grpId="0" animBg="1"/>
      <p:bldP spid="102" grpId="0" animBg="1"/>
      <p:bldP spid="103" grpId="0" animBg="1"/>
      <p:bldP spid="104" grpId="0" animBg="1"/>
      <p:bldP spid="105" grpId="0" animBg="1"/>
      <p:bldP spid="106" grpId="0" animBg="1"/>
      <p:bldP spid="107" grpId="0" animBg="1"/>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2"/>
            <a:ext cx="2677656" cy="577081"/>
          </a:xfrm>
          <a:prstGeom prst="rect">
            <a:avLst/>
          </a:prstGeom>
        </p:spPr>
        <p:txBody>
          <a:bodyPr wrap="none" lIns="68580" tIns="34290" rIns="68580" bIns="34290">
            <a:spAutoFit/>
          </a:bodyPr>
          <a:lstStyle/>
          <a:p>
            <a:r>
              <a:rPr lang="zh-CN" altLang="en-US" sz="3300" b="1" dirty="0">
                <a:solidFill>
                  <a:schemeClr val="accent3"/>
                </a:solidFill>
                <a:latin typeface="微软雅黑" panose="020B0503020204020204" charset="-122"/>
                <a:ea typeface="微软雅黑" panose="020B0503020204020204" charset="-122"/>
              </a:rPr>
              <a:t>工作成功展示</a:t>
            </a:r>
          </a:p>
        </p:txBody>
      </p:sp>
      <p:sp>
        <p:nvSpPr>
          <p:cNvPr id="18" name="矩形 17"/>
          <p:cNvSpPr/>
          <p:nvPr/>
        </p:nvSpPr>
        <p:spPr>
          <a:xfrm>
            <a:off x="3735758" y="2602327"/>
            <a:ext cx="161198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已完成项目总汇</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5364533" y="2586272"/>
            <a:ext cx="161198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已完成项目展示</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重点项目展望</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1" name="矩形 20"/>
          <p:cNvSpPr/>
          <p:nvPr/>
        </p:nvSpPr>
        <p:spPr>
          <a:xfrm>
            <a:off x="5364533" y="2899847"/>
            <a:ext cx="161198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取得成绩与经验</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2" name="组合 1"/>
          <p:cNvGrpSpPr/>
          <p:nvPr/>
        </p:nvGrpSpPr>
        <p:grpSpPr>
          <a:xfrm>
            <a:off x="1839138" y="1629843"/>
            <a:ext cx="1837257" cy="1837257"/>
            <a:chOff x="2452184" y="2173124"/>
            <a:chExt cx="2449676" cy="2449676"/>
          </a:xfrm>
        </p:grpSpPr>
        <p:grpSp>
          <p:nvGrpSpPr>
            <p:cNvPr id="7" name="组合 6"/>
            <p:cNvGrpSpPr/>
            <p:nvPr/>
          </p:nvGrpSpPr>
          <p:grpSpPr>
            <a:xfrm>
              <a:off x="2452184" y="2173124"/>
              <a:ext cx="2449676" cy="244967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2938198" y="2659139"/>
              <a:ext cx="1477648" cy="1477646"/>
            </a:xfrm>
            <a:prstGeom prst="ellipse">
              <a:avLst/>
            </a:prstGeom>
            <a:solidFill>
              <a:schemeClr val="accent3"/>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p>
          </p:txBody>
        </p:sp>
        <p:sp>
          <p:nvSpPr>
            <p:cNvPr id="24" name="KSO_Shape"/>
            <p:cNvSpPr>
              <a:spLocks noChangeArrowheads="1"/>
            </p:cNvSpPr>
            <p:nvPr/>
          </p:nvSpPr>
          <p:spPr bwMode="auto">
            <a:xfrm>
              <a:off x="3258723" y="3103441"/>
              <a:ext cx="827808" cy="689841"/>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bg1"/>
            </a:solidFill>
            <a:ln>
              <a:noFill/>
            </a:ln>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3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6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par>
                                <p:cTn id="35" presetID="50" presetClass="entr" presetSubtype="0" decel="100000" fill="hold" grpId="0" nodeType="withEffect">
                                  <p:stCondLst>
                                    <p:cond delay="95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3"/>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完成项目总汇</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Group 40"/>
          <p:cNvGrpSpPr/>
          <p:nvPr/>
        </p:nvGrpSpPr>
        <p:grpSpPr>
          <a:xfrm>
            <a:off x="493811" y="1119934"/>
            <a:ext cx="2087309" cy="1253081"/>
            <a:chOff x="1441450" y="1398043"/>
            <a:chExt cx="2019300" cy="1211904"/>
          </a:xfrm>
        </p:grpSpPr>
        <p:sp>
          <p:nvSpPr>
            <p:cNvPr id="4" name="Text Placeholder 2"/>
            <p:cNvSpPr txBox="1"/>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40000"/>
                </a:lnSpc>
              </a:pPr>
              <a:r>
                <a:rPr lang="zh-CN" altLang="en-US" sz="2000" b="1" dirty="0">
                  <a:latin typeface="微软雅黑" panose="020B0503020204020204" charset="-122"/>
                  <a:ea typeface="微软雅黑" panose="020B0503020204020204" charset="-122"/>
                </a:rPr>
                <a:t>添加文字</a:t>
              </a:r>
              <a:endParaRPr lang="en-US" altLang="zh-CN" sz="2000" b="1" dirty="0">
                <a:latin typeface="微软雅黑" panose="020B0503020204020204" charset="-122"/>
                <a:ea typeface="微软雅黑" panose="020B0503020204020204" charset="-122"/>
              </a:endParaRPr>
            </a:p>
          </p:txBody>
        </p:sp>
        <p:sp>
          <p:nvSpPr>
            <p:cNvPr id="5" name="Text Placeholder 8"/>
            <p:cNvSpPr txBox="1"/>
            <p:nvPr/>
          </p:nvSpPr>
          <p:spPr>
            <a:xfrm>
              <a:off x="1441450" y="1775301"/>
              <a:ext cx="2019300" cy="834646"/>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00000"/>
                </a:lnSpc>
              </a:pPr>
              <a:r>
                <a:rPr lang="zh-CN" altLang="en-US" sz="1050" dirty="0">
                  <a:solidFill>
                    <a:schemeClr val="tx1">
                      <a:lumMod val="65000"/>
                      <a:lumOff val="35000"/>
                    </a:schemeClr>
                  </a:solidFill>
                  <a:latin typeface="微软雅黑" panose="020B0503020204020204" charset="-122"/>
                  <a:ea typeface="微软雅黑" panose="020B0503020204020204" charset="-122"/>
                </a:rPr>
                <a:t>点击添加文字内容点击添加文字内容点击添加文字内容点击添加文字内容点击添加文字内容</a:t>
              </a:r>
              <a:endParaRPr lang="en-US" altLang="zh-CN" sz="1050"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6" name="Group 43"/>
          <p:cNvGrpSpPr/>
          <p:nvPr/>
        </p:nvGrpSpPr>
        <p:grpSpPr>
          <a:xfrm>
            <a:off x="493809" y="3083319"/>
            <a:ext cx="2087310" cy="1387083"/>
            <a:chOff x="1441449" y="1375177"/>
            <a:chExt cx="2019301" cy="1341502"/>
          </a:xfrm>
        </p:grpSpPr>
        <p:sp>
          <p:nvSpPr>
            <p:cNvPr id="7" name="Text Placeholder 2"/>
            <p:cNvSpPr txBox="1"/>
            <p:nvPr/>
          </p:nvSpPr>
          <p:spPr>
            <a:xfrm>
              <a:off x="1441450" y="1375177"/>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tx1">
                      <a:lumMod val="65000"/>
                      <a:lumOff val="35000"/>
                    </a:schemeClr>
                  </a:solidFill>
                </a:rPr>
                <a:t>添加文字</a:t>
              </a:r>
              <a:endParaRPr lang="en-US" altLang="zh-CN" sz="2000" b="1" dirty="0">
                <a:solidFill>
                  <a:schemeClr val="tx1">
                    <a:lumMod val="65000"/>
                    <a:lumOff val="35000"/>
                  </a:schemeClr>
                </a:solidFill>
              </a:endParaRPr>
            </a:p>
          </p:txBody>
        </p:sp>
        <p:sp>
          <p:nvSpPr>
            <p:cNvPr id="8" name="Text Placeholder 8"/>
            <p:cNvSpPr txBox="1"/>
            <p:nvPr/>
          </p:nvSpPr>
          <p:spPr>
            <a:xfrm>
              <a:off x="1441449" y="1799482"/>
              <a:ext cx="2019300"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endParaRPr lang="en-US" altLang="zh-CN" sz="1050" dirty="0">
                <a:solidFill>
                  <a:schemeClr val="tx1">
                    <a:lumMod val="65000"/>
                    <a:lumOff val="35000"/>
                  </a:schemeClr>
                </a:solidFill>
              </a:endParaRPr>
            </a:p>
          </p:txBody>
        </p:sp>
      </p:grpSp>
      <p:grpSp>
        <p:nvGrpSpPr>
          <p:cNvPr id="9" name="Group 46"/>
          <p:cNvGrpSpPr/>
          <p:nvPr/>
        </p:nvGrpSpPr>
        <p:grpSpPr>
          <a:xfrm>
            <a:off x="6661155" y="1119935"/>
            <a:ext cx="2087309" cy="1354219"/>
            <a:chOff x="1342364" y="1398043"/>
            <a:chExt cx="2019300" cy="1309719"/>
          </a:xfrm>
        </p:grpSpPr>
        <p:sp>
          <p:nvSpPr>
            <p:cNvPr id="10" name="Text Placeholder 2"/>
            <p:cNvSpPr txBox="1"/>
            <p:nvPr/>
          </p:nvSpPr>
          <p:spPr>
            <a:xfrm>
              <a:off x="1342364" y="1398043"/>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tx1">
                      <a:lumMod val="65000"/>
                      <a:lumOff val="35000"/>
                    </a:schemeClr>
                  </a:solidFill>
                </a:rPr>
                <a:t>添加文字</a:t>
              </a:r>
              <a:endParaRPr lang="en-US" altLang="zh-CN" sz="2000" b="1" dirty="0">
                <a:solidFill>
                  <a:schemeClr val="tx1">
                    <a:lumMod val="65000"/>
                    <a:lumOff val="35000"/>
                  </a:schemeClr>
                </a:solidFill>
              </a:endParaRPr>
            </a:p>
          </p:txBody>
        </p:sp>
        <p:sp>
          <p:nvSpPr>
            <p:cNvPr id="11" name="Text Placeholder 8"/>
            <p:cNvSpPr txBox="1"/>
            <p:nvPr/>
          </p:nvSpPr>
          <p:spPr>
            <a:xfrm>
              <a:off x="1342364" y="1790565"/>
              <a:ext cx="2019300"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endParaRPr lang="en-US" altLang="zh-CN" sz="1050" dirty="0">
                <a:solidFill>
                  <a:schemeClr val="tx1">
                    <a:lumMod val="65000"/>
                    <a:lumOff val="35000"/>
                  </a:schemeClr>
                </a:solidFill>
              </a:endParaRPr>
            </a:p>
          </p:txBody>
        </p:sp>
      </p:grpSp>
      <p:cxnSp>
        <p:nvCxnSpPr>
          <p:cNvPr id="12" name="直接连接符 11"/>
          <p:cNvCxnSpPr>
            <a:stCxn id="21" idx="0"/>
          </p:cNvCxnSpPr>
          <p:nvPr/>
        </p:nvCxnSpPr>
        <p:spPr>
          <a:xfrm flipV="1">
            <a:off x="2862774" y="1634722"/>
            <a:ext cx="0" cy="411287"/>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581122" y="1634722"/>
            <a:ext cx="281653"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4" idx="0"/>
          </p:cNvCxnSpPr>
          <p:nvPr/>
        </p:nvCxnSpPr>
        <p:spPr>
          <a:xfrm flipV="1">
            <a:off x="4044269" y="1634722"/>
            <a:ext cx="0" cy="411287"/>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44270" y="1634722"/>
            <a:ext cx="2542628"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7" idx="4"/>
          </p:cNvCxnSpPr>
          <p:nvPr/>
        </p:nvCxnSpPr>
        <p:spPr>
          <a:xfrm>
            <a:off x="5225766" y="3464214"/>
            <a:ext cx="4923" cy="47417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581120" y="3938394"/>
            <a:ext cx="264956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0" idx="4"/>
          </p:cNvCxnSpPr>
          <p:nvPr/>
        </p:nvCxnSpPr>
        <p:spPr>
          <a:xfrm>
            <a:off x="6464922" y="3464215"/>
            <a:ext cx="0" cy="69860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464922" y="4162806"/>
            <a:ext cx="298661" cy="1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153876" y="2046008"/>
            <a:ext cx="1417795" cy="1418205"/>
            <a:chOff x="2714799" y="2648622"/>
            <a:chExt cx="1891378" cy="1891378"/>
          </a:xfrm>
          <a:solidFill>
            <a:srgbClr val="005DA2"/>
          </a:solidFill>
        </p:grpSpPr>
        <p:sp>
          <p:nvSpPr>
            <p:cNvPr id="21" name="Oval 8"/>
            <p:cNvSpPr/>
            <p:nvPr/>
          </p:nvSpPr>
          <p:spPr>
            <a:xfrm>
              <a:off x="2714799" y="2648622"/>
              <a:ext cx="1891378" cy="1891378"/>
            </a:xfrm>
            <a:prstGeom prst="ellipse">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22" name="Text Placeholder 2"/>
            <p:cNvSpPr txBox="1"/>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项目一</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3" name="组合 22"/>
          <p:cNvGrpSpPr/>
          <p:nvPr/>
        </p:nvGrpSpPr>
        <p:grpSpPr>
          <a:xfrm>
            <a:off x="3335372" y="2046008"/>
            <a:ext cx="1417795" cy="1418205"/>
            <a:chOff x="4290947" y="2648622"/>
            <a:chExt cx="1891378" cy="1891378"/>
          </a:xfrm>
          <a:solidFill>
            <a:srgbClr val="FFC400"/>
          </a:solidFill>
        </p:grpSpPr>
        <p:sp>
          <p:nvSpPr>
            <p:cNvPr id="24" name="Oval 9"/>
            <p:cNvSpPr/>
            <p:nvPr/>
          </p:nvSpPr>
          <p:spPr>
            <a:xfrm>
              <a:off x="4290947" y="2648622"/>
              <a:ext cx="1891378" cy="1891378"/>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25" name="Text Placeholder 2"/>
            <p:cNvSpPr txBox="1"/>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项目二</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6" name="组合 25"/>
          <p:cNvGrpSpPr/>
          <p:nvPr/>
        </p:nvGrpSpPr>
        <p:grpSpPr>
          <a:xfrm>
            <a:off x="4516868" y="2046008"/>
            <a:ext cx="1417795" cy="1418205"/>
            <a:chOff x="5867096" y="2648622"/>
            <a:chExt cx="1891378" cy="1891378"/>
          </a:xfrm>
          <a:solidFill>
            <a:srgbClr val="005DA2"/>
          </a:solidFill>
        </p:grpSpPr>
        <p:sp>
          <p:nvSpPr>
            <p:cNvPr id="27" name="Oval 10"/>
            <p:cNvSpPr/>
            <p:nvPr/>
          </p:nvSpPr>
          <p:spPr>
            <a:xfrm>
              <a:off x="5867096" y="2648622"/>
              <a:ext cx="1891378" cy="1891378"/>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28" name="Text Placeholder 2"/>
            <p:cNvSpPr txBox="1"/>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项目三</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9" name="组合 28"/>
          <p:cNvGrpSpPr/>
          <p:nvPr/>
        </p:nvGrpSpPr>
        <p:grpSpPr>
          <a:xfrm>
            <a:off x="5756025" y="2046008"/>
            <a:ext cx="1417795" cy="1418205"/>
            <a:chOff x="7520165" y="2648622"/>
            <a:chExt cx="1891378" cy="1891378"/>
          </a:xfrm>
          <a:solidFill>
            <a:srgbClr val="FFC400"/>
          </a:solidFill>
        </p:grpSpPr>
        <p:sp>
          <p:nvSpPr>
            <p:cNvPr id="30" name="Oval 11"/>
            <p:cNvSpPr/>
            <p:nvPr/>
          </p:nvSpPr>
          <p:spPr>
            <a:xfrm>
              <a:off x="7520165" y="2648622"/>
              <a:ext cx="1891378" cy="1891378"/>
            </a:xfrm>
            <a:prstGeom prst="ellipse">
              <a:avLst/>
            </a:prstGeom>
            <a:gradFill>
              <a:gsLst>
                <a:gs pos="0">
                  <a:schemeClr val="accent3">
                    <a:lumMod val="75000"/>
                  </a:schemeClr>
                </a:gs>
                <a:gs pos="100000">
                  <a:schemeClr val="accent3"/>
                </a:gs>
              </a:gsLst>
              <a:lin ang="5400000" scaled="0"/>
            </a:gradFill>
            <a:ln w="381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31" name="Text Placeholder 2"/>
            <p:cNvSpPr txBox="1"/>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项目四</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32" name="Group 49"/>
          <p:cNvGrpSpPr/>
          <p:nvPr/>
        </p:nvGrpSpPr>
        <p:grpSpPr>
          <a:xfrm>
            <a:off x="6685478" y="3352182"/>
            <a:ext cx="2096834" cy="1377686"/>
            <a:chOff x="1441450" y="1619081"/>
            <a:chExt cx="2028515" cy="1332412"/>
          </a:xfrm>
        </p:grpSpPr>
        <p:sp>
          <p:nvSpPr>
            <p:cNvPr id="33" name="Text Placeholder 2"/>
            <p:cNvSpPr txBox="1"/>
            <p:nvPr/>
          </p:nvSpPr>
          <p:spPr>
            <a:xfrm>
              <a:off x="1441450" y="1619081"/>
              <a:ext cx="2019300" cy="285799"/>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tx1">
                      <a:lumMod val="65000"/>
                      <a:lumOff val="35000"/>
                    </a:schemeClr>
                  </a:solidFill>
                </a:rPr>
                <a:t>添加文字</a:t>
              </a:r>
              <a:endParaRPr lang="en-US" altLang="zh-CN" sz="2000" b="1" dirty="0">
                <a:solidFill>
                  <a:schemeClr val="tx1">
                    <a:lumMod val="65000"/>
                    <a:lumOff val="35000"/>
                  </a:schemeClr>
                </a:solidFill>
              </a:endParaRPr>
            </a:p>
          </p:txBody>
        </p:sp>
        <p:sp>
          <p:nvSpPr>
            <p:cNvPr id="34" name="Text Placeholder 8"/>
            <p:cNvSpPr txBox="1"/>
            <p:nvPr/>
          </p:nvSpPr>
          <p:spPr>
            <a:xfrm>
              <a:off x="1450665" y="2034296"/>
              <a:ext cx="2019300" cy="917197"/>
            </a:xfrm>
            <a:prstGeom prst="rect">
              <a:avLst/>
            </a:prstGeom>
          </p:spPr>
          <p:txBody>
            <a:bodyPr vert="horz"/>
            <a:lstStyle>
              <a:defPPr>
                <a:defRPr lang="zh-CN"/>
              </a:defPPr>
              <a:lvl1pPr indent="0" defTabSz="457200">
                <a:lnSpc>
                  <a:spcPct val="100000"/>
                </a:lnSpc>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endParaRPr lang="en-US" altLang="zh-CN" sz="1050" dirty="0">
                <a:solidFill>
                  <a:schemeClr val="tx1">
                    <a:lumMod val="65000"/>
                    <a:lumOff val="3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已完成项目展示</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3" name="矩形 22"/>
          <p:cNvSpPr/>
          <p:nvPr/>
        </p:nvSpPr>
        <p:spPr>
          <a:xfrm>
            <a:off x="3491765" y="1658251"/>
            <a:ext cx="1066827" cy="1060518"/>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endParaRPr lang="zh-CN" altLang="en-US">
              <a:solidFill>
                <a:schemeClr val="tx1">
                  <a:lumMod val="65000"/>
                  <a:lumOff val="35000"/>
                </a:schemeClr>
              </a:solidFill>
            </a:endParaRPr>
          </a:p>
        </p:txBody>
      </p:sp>
      <p:sp>
        <p:nvSpPr>
          <p:cNvPr id="24" name="矩形 23"/>
          <p:cNvSpPr/>
          <p:nvPr/>
        </p:nvSpPr>
        <p:spPr>
          <a:xfrm>
            <a:off x="4703874" y="1658251"/>
            <a:ext cx="1066827" cy="1060518"/>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endParaRPr lang="zh-CN" altLang="en-US">
              <a:solidFill>
                <a:schemeClr val="tx1">
                  <a:lumMod val="65000"/>
                  <a:lumOff val="35000"/>
                </a:schemeClr>
              </a:solidFill>
            </a:endParaRPr>
          </a:p>
        </p:txBody>
      </p:sp>
      <p:sp>
        <p:nvSpPr>
          <p:cNvPr id="25" name="矩形 24"/>
          <p:cNvSpPr/>
          <p:nvPr/>
        </p:nvSpPr>
        <p:spPr>
          <a:xfrm>
            <a:off x="3491765" y="2863475"/>
            <a:ext cx="1066827" cy="1060518"/>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endParaRPr lang="zh-CN" altLang="en-US">
              <a:solidFill>
                <a:schemeClr val="tx1">
                  <a:lumMod val="65000"/>
                  <a:lumOff val="35000"/>
                </a:schemeClr>
              </a:solidFill>
            </a:endParaRPr>
          </a:p>
        </p:txBody>
      </p:sp>
      <p:sp>
        <p:nvSpPr>
          <p:cNvPr id="26" name="矩形 25"/>
          <p:cNvSpPr/>
          <p:nvPr/>
        </p:nvSpPr>
        <p:spPr>
          <a:xfrm>
            <a:off x="4703874" y="2863475"/>
            <a:ext cx="1066827" cy="1060518"/>
          </a:xfrm>
          <a:prstGeom prst="rect">
            <a:avLst/>
          </a:prstGeom>
          <a:blipFill>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endParaRPr lang="zh-CN" altLang="en-US">
              <a:solidFill>
                <a:schemeClr val="tx1">
                  <a:lumMod val="65000"/>
                  <a:lumOff val="35000"/>
                </a:schemeClr>
              </a:solidFill>
            </a:endParaRPr>
          </a:p>
        </p:txBody>
      </p:sp>
      <p:sp>
        <p:nvSpPr>
          <p:cNvPr id="32" name="圆角矩形 31"/>
          <p:cNvSpPr/>
          <p:nvPr/>
        </p:nvSpPr>
        <p:spPr>
          <a:xfrm>
            <a:off x="4267640" y="2429536"/>
            <a:ext cx="290953" cy="289232"/>
          </a:xfrm>
          <a:prstGeom prst="roundRect">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b="1" dirty="0" smtClean="0">
                <a:solidFill>
                  <a:schemeClr val="bg1"/>
                </a:solidFill>
                <a:latin typeface="微软雅黑" panose="020B0503020204020204" charset="-122"/>
                <a:ea typeface="微软雅黑" panose="020B0503020204020204" charset="-122"/>
              </a:rPr>
              <a:t>1</a:t>
            </a:r>
            <a:endParaRPr lang="zh-CN" altLang="en-US" b="1" dirty="0">
              <a:solidFill>
                <a:schemeClr val="bg1"/>
              </a:solidFill>
              <a:latin typeface="微软雅黑" panose="020B0503020204020204" charset="-122"/>
              <a:ea typeface="微软雅黑" panose="020B0503020204020204" charset="-122"/>
            </a:endParaRPr>
          </a:p>
        </p:txBody>
      </p:sp>
      <p:sp>
        <p:nvSpPr>
          <p:cNvPr id="33" name="圆角矩形 32"/>
          <p:cNvSpPr/>
          <p:nvPr/>
        </p:nvSpPr>
        <p:spPr>
          <a:xfrm>
            <a:off x="4703874" y="2429536"/>
            <a:ext cx="290953" cy="289232"/>
          </a:xfrm>
          <a:prstGeom prst="roundRect">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b="1" smtClean="0">
                <a:solidFill>
                  <a:schemeClr val="bg1"/>
                </a:solidFill>
                <a:latin typeface="微软雅黑" panose="020B0503020204020204" charset="-122"/>
                <a:ea typeface="微软雅黑" panose="020B0503020204020204" charset="-122"/>
              </a:rPr>
              <a:t>2</a:t>
            </a:r>
            <a:endParaRPr lang="zh-CN" altLang="en-US" b="1">
              <a:solidFill>
                <a:schemeClr val="bg1"/>
              </a:solidFill>
              <a:latin typeface="微软雅黑" panose="020B0503020204020204" charset="-122"/>
              <a:ea typeface="微软雅黑" panose="020B0503020204020204" charset="-122"/>
            </a:endParaRPr>
          </a:p>
        </p:txBody>
      </p:sp>
      <p:sp>
        <p:nvSpPr>
          <p:cNvPr id="34" name="圆角矩形 33"/>
          <p:cNvSpPr/>
          <p:nvPr/>
        </p:nvSpPr>
        <p:spPr>
          <a:xfrm>
            <a:off x="4267640" y="2863476"/>
            <a:ext cx="290953" cy="289232"/>
          </a:xfrm>
          <a:prstGeom prst="roundRect">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b="1" smtClean="0">
                <a:solidFill>
                  <a:schemeClr val="bg1"/>
                </a:solidFill>
                <a:latin typeface="微软雅黑" panose="020B0503020204020204" charset="-122"/>
                <a:ea typeface="微软雅黑" panose="020B0503020204020204" charset="-122"/>
              </a:rPr>
              <a:t>3</a:t>
            </a:r>
            <a:endParaRPr lang="zh-CN" altLang="en-US" b="1">
              <a:solidFill>
                <a:schemeClr val="bg1"/>
              </a:solidFill>
              <a:latin typeface="微软雅黑" panose="020B0503020204020204" charset="-122"/>
              <a:ea typeface="微软雅黑" panose="020B0503020204020204" charset="-122"/>
            </a:endParaRPr>
          </a:p>
        </p:txBody>
      </p:sp>
      <p:sp>
        <p:nvSpPr>
          <p:cNvPr id="35" name="圆角矩形 34"/>
          <p:cNvSpPr/>
          <p:nvPr/>
        </p:nvSpPr>
        <p:spPr>
          <a:xfrm>
            <a:off x="4703874" y="2863476"/>
            <a:ext cx="290953" cy="289232"/>
          </a:xfrm>
          <a:prstGeom prst="roundRect">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1414" tIns="30707" rIns="61414" bIns="30707" rtlCol="0" anchor="ctr"/>
          <a:lstStyle/>
          <a:p>
            <a:pPr algn="ctr"/>
            <a:r>
              <a:rPr lang="en-US" altLang="zh-CN" b="1" dirty="0" smtClean="0">
                <a:solidFill>
                  <a:schemeClr val="bg1"/>
                </a:solidFill>
                <a:latin typeface="微软雅黑" panose="020B0503020204020204" charset="-122"/>
                <a:ea typeface="微软雅黑" panose="020B0503020204020204" charset="-122"/>
              </a:rPr>
              <a:t>4</a:t>
            </a:r>
            <a:endParaRPr lang="zh-CN" altLang="en-US" b="1" dirty="0">
              <a:solidFill>
                <a:schemeClr val="bg1"/>
              </a:solidFill>
              <a:latin typeface="微软雅黑" panose="020B0503020204020204" charset="-122"/>
              <a:ea typeface="微软雅黑" panose="020B0503020204020204" charset="-122"/>
            </a:endParaRPr>
          </a:p>
        </p:txBody>
      </p:sp>
      <p:sp>
        <p:nvSpPr>
          <p:cNvPr id="51" name="TextBox 50"/>
          <p:cNvSpPr txBox="1"/>
          <p:nvPr/>
        </p:nvSpPr>
        <p:spPr>
          <a:xfrm>
            <a:off x="1115616" y="1888515"/>
            <a:ext cx="2250021" cy="874544"/>
          </a:xfrm>
          <a:prstGeom prst="rect">
            <a:avLst/>
          </a:prstGeom>
          <a:noFill/>
        </p:spPr>
        <p:txBody>
          <a:bodyPr wrap="square" lIns="61414" tIns="30707" rIns="61414" bIns="30707" rtlCol="0">
            <a:spAutoFit/>
          </a:bodyPr>
          <a:lstStyle/>
          <a:p>
            <a:pPr algn="just">
              <a:lnSpc>
                <a:spcPct val="12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在此录入上述图表的综合描述说明。</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52" name="TextBox 51"/>
          <p:cNvSpPr txBox="1"/>
          <p:nvPr/>
        </p:nvSpPr>
        <p:spPr>
          <a:xfrm>
            <a:off x="2406420" y="1586503"/>
            <a:ext cx="959219" cy="315463"/>
          </a:xfrm>
          <a:prstGeom prst="rect">
            <a:avLst/>
          </a:prstGeom>
        </p:spPr>
        <p:txBody>
          <a:bodyPr wrap="none" lIns="68571" tIns="34286" rIns="68571" bIns="34286">
            <a:spAutoFit/>
          </a:bodyPr>
          <a:lstStyle>
            <a:defPPr>
              <a:defRPr lang="zh-CN"/>
            </a:defPPr>
            <a:lvl1pPr algn="ctr">
              <a:defRPr sz="2200" b="1">
                <a:solidFill>
                  <a:schemeClr val="tx1">
                    <a:lumMod val="65000"/>
                    <a:lumOff val="35000"/>
                  </a:schemeClr>
                </a:solidFill>
                <a:latin typeface="微软雅黑" panose="020B0503020204020204" charset="-122"/>
                <a:ea typeface="微软雅黑" panose="020B0503020204020204" charset="-122"/>
              </a:defRPr>
            </a:lvl1pPr>
          </a:lstStyle>
          <a:p>
            <a:pPr algn="r"/>
            <a:r>
              <a:rPr lang="zh-CN" altLang="en-US" sz="1600" dirty="0"/>
              <a:t>添加标题</a:t>
            </a:r>
          </a:p>
        </p:txBody>
      </p:sp>
      <p:sp>
        <p:nvSpPr>
          <p:cNvPr id="53" name="TextBox 52"/>
          <p:cNvSpPr txBox="1"/>
          <p:nvPr/>
        </p:nvSpPr>
        <p:spPr>
          <a:xfrm>
            <a:off x="5889192" y="1888515"/>
            <a:ext cx="2250021" cy="874544"/>
          </a:xfrm>
          <a:prstGeom prst="rect">
            <a:avLst/>
          </a:prstGeom>
          <a:noFill/>
        </p:spPr>
        <p:txBody>
          <a:bodyPr wrap="square" lIns="61414" tIns="30707" rIns="61414"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100" dirty="0">
                <a:solidFill>
                  <a:schemeClr val="tx1">
                    <a:lumMod val="65000"/>
                    <a:lumOff val="35000"/>
                  </a:schemeClr>
                </a:solidFill>
              </a:rPr>
              <a:t>您的内容打在这里，或者通过复制您的文本后，在此框中选择粘贴，并选择只保留文字，</a:t>
            </a:r>
            <a:r>
              <a:rPr lang="zh-CN" altLang="en-US" sz="1100" dirty="0">
                <a:solidFill>
                  <a:schemeClr val="tx1">
                    <a:lumMod val="65000"/>
                    <a:lumOff val="35000"/>
                  </a:schemeClr>
                </a:solidFill>
                <a:sym typeface="微软雅黑" panose="020B0503020204020204" charset="-122"/>
              </a:rPr>
              <a:t>在此录入上述图表的综合描述说明。</a:t>
            </a:r>
            <a:endParaRPr lang="zh-CN" altLang="en-US" sz="1100" dirty="0">
              <a:solidFill>
                <a:schemeClr val="tx1">
                  <a:lumMod val="65000"/>
                  <a:lumOff val="35000"/>
                </a:schemeClr>
              </a:solidFill>
            </a:endParaRPr>
          </a:p>
        </p:txBody>
      </p:sp>
      <p:sp>
        <p:nvSpPr>
          <p:cNvPr id="54" name="TextBox 53"/>
          <p:cNvSpPr txBox="1"/>
          <p:nvPr/>
        </p:nvSpPr>
        <p:spPr>
          <a:xfrm>
            <a:off x="5879534" y="1586503"/>
            <a:ext cx="959219" cy="315463"/>
          </a:xfrm>
          <a:prstGeom prst="rect">
            <a:avLst/>
          </a:prstGeom>
        </p:spPr>
        <p:txBody>
          <a:bodyPr wrap="none" lIns="68571" tIns="34286" rIns="68571" bIns="34286">
            <a:spAutoFit/>
          </a:bodyPr>
          <a:lstStyle>
            <a:defPPr>
              <a:defRPr lang="zh-CN"/>
            </a:defPPr>
            <a:lvl1pPr algn="r">
              <a:defRPr sz="2200" b="1">
                <a:solidFill>
                  <a:schemeClr val="tx1">
                    <a:lumMod val="65000"/>
                    <a:lumOff val="35000"/>
                  </a:schemeClr>
                </a:solidFill>
                <a:latin typeface="微软雅黑" panose="020B0503020204020204" charset="-122"/>
                <a:ea typeface="微软雅黑" panose="020B0503020204020204" charset="-122"/>
              </a:defRPr>
            </a:lvl1pPr>
          </a:lstStyle>
          <a:p>
            <a:pPr algn="l"/>
            <a:r>
              <a:rPr lang="zh-CN" altLang="en-US" sz="1600" dirty="0"/>
              <a:t>添加标题</a:t>
            </a:r>
          </a:p>
        </p:txBody>
      </p:sp>
      <p:sp>
        <p:nvSpPr>
          <p:cNvPr id="55" name="TextBox 54"/>
          <p:cNvSpPr txBox="1"/>
          <p:nvPr/>
        </p:nvSpPr>
        <p:spPr>
          <a:xfrm>
            <a:off x="1115616" y="3179936"/>
            <a:ext cx="2250021" cy="874544"/>
          </a:xfrm>
          <a:prstGeom prst="rect">
            <a:avLst/>
          </a:prstGeom>
          <a:noFill/>
        </p:spPr>
        <p:txBody>
          <a:bodyPr wrap="square" lIns="61414" tIns="30707" rIns="61414"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100" dirty="0">
                <a:solidFill>
                  <a:schemeClr val="tx1">
                    <a:lumMod val="65000"/>
                    <a:lumOff val="35000"/>
                  </a:schemeClr>
                </a:solidFill>
              </a:rPr>
              <a:t>您的内容打在这里，或者通过复制您的文本后，在此框中选择粘贴，并选择只保留文字，</a:t>
            </a:r>
            <a:r>
              <a:rPr lang="zh-CN" altLang="en-US" sz="1100" dirty="0">
                <a:solidFill>
                  <a:schemeClr val="tx1">
                    <a:lumMod val="65000"/>
                    <a:lumOff val="35000"/>
                  </a:schemeClr>
                </a:solidFill>
                <a:sym typeface="微软雅黑" panose="020B0503020204020204" charset="-122"/>
              </a:rPr>
              <a:t>在此录入上述图表的综合描述说明。</a:t>
            </a:r>
            <a:endParaRPr lang="zh-CN" altLang="en-US" sz="1100" dirty="0">
              <a:solidFill>
                <a:schemeClr val="tx1">
                  <a:lumMod val="65000"/>
                  <a:lumOff val="35000"/>
                </a:schemeClr>
              </a:solidFill>
            </a:endParaRPr>
          </a:p>
        </p:txBody>
      </p:sp>
      <p:sp>
        <p:nvSpPr>
          <p:cNvPr id="56" name="TextBox 55"/>
          <p:cNvSpPr txBox="1"/>
          <p:nvPr/>
        </p:nvSpPr>
        <p:spPr>
          <a:xfrm>
            <a:off x="2406420" y="2868952"/>
            <a:ext cx="959219" cy="315463"/>
          </a:xfrm>
          <a:prstGeom prst="rect">
            <a:avLst/>
          </a:prstGeom>
        </p:spPr>
        <p:txBody>
          <a:bodyPr wrap="none" lIns="68571" tIns="34286" rIns="68571" bIns="34286">
            <a:spAutoFit/>
          </a:bodyPr>
          <a:lstStyle>
            <a:defPPr>
              <a:defRPr lang="zh-CN"/>
            </a:defPPr>
            <a:lvl1pPr algn="r">
              <a:defRPr sz="2200" b="1">
                <a:solidFill>
                  <a:schemeClr val="tx1">
                    <a:lumMod val="65000"/>
                    <a:lumOff val="35000"/>
                  </a:schemeClr>
                </a:solidFill>
                <a:latin typeface="微软雅黑" panose="020B0503020204020204" charset="-122"/>
                <a:ea typeface="微软雅黑" panose="020B0503020204020204" charset="-122"/>
              </a:defRPr>
            </a:lvl1pPr>
          </a:lstStyle>
          <a:p>
            <a:r>
              <a:rPr lang="zh-CN" altLang="en-US" sz="1600" dirty="0"/>
              <a:t>添加标题</a:t>
            </a:r>
          </a:p>
        </p:txBody>
      </p:sp>
      <p:sp>
        <p:nvSpPr>
          <p:cNvPr id="57" name="TextBox 56"/>
          <p:cNvSpPr txBox="1"/>
          <p:nvPr/>
        </p:nvSpPr>
        <p:spPr>
          <a:xfrm>
            <a:off x="5889192" y="3179936"/>
            <a:ext cx="2250021" cy="874544"/>
          </a:xfrm>
          <a:prstGeom prst="rect">
            <a:avLst/>
          </a:prstGeom>
          <a:noFill/>
        </p:spPr>
        <p:txBody>
          <a:bodyPr wrap="square" lIns="61414" tIns="30707" rIns="61414"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100" dirty="0">
                <a:solidFill>
                  <a:schemeClr val="tx1">
                    <a:lumMod val="65000"/>
                    <a:lumOff val="35000"/>
                  </a:schemeClr>
                </a:solidFill>
              </a:rPr>
              <a:t>您的内容打在这里，或者通过复制您的文本后，在此框中选择粘贴，并选择只保留文字，</a:t>
            </a:r>
            <a:r>
              <a:rPr lang="zh-CN" altLang="en-US" sz="1100" dirty="0">
                <a:solidFill>
                  <a:schemeClr val="tx1">
                    <a:lumMod val="65000"/>
                    <a:lumOff val="35000"/>
                  </a:schemeClr>
                </a:solidFill>
                <a:sym typeface="微软雅黑" panose="020B0503020204020204" charset="-122"/>
              </a:rPr>
              <a:t>在此录入上述图表的综合描述说明。</a:t>
            </a:r>
            <a:endParaRPr lang="zh-CN" altLang="en-US" sz="1100" dirty="0">
              <a:solidFill>
                <a:schemeClr val="tx1">
                  <a:lumMod val="65000"/>
                  <a:lumOff val="35000"/>
                </a:schemeClr>
              </a:solidFill>
            </a:endParaRPr>
          </a:p>
        </p:txBody>
      </p:sp>
      <p:sp>
        <p:nvSpPr>
          <p:cNvPr id="58" name="TextBox 57"/>
          <p:cNvSpPr txBox="1"/>
          <p:nvPr/>
        </p:nvSpPr>
        <p:spPr>
          <a:xfrm>
            <a:off x="5889192" y="2868952"/>
            <a:ext cx="959219" cy="315463"/>
          </a:xfrm>
          <a:prstGeom prst="rect">
            <a:avLst/>
          </a:prstGeom>
        </p:spPr>
        <p:txBody>
          <a:bodyPr wrap="none" lIns="68571" tIns="34286" rIns="68571" bIns="34286">
            <a:spAutoFit/>
          </a:bodyPr>
          <a:lstStyle>
            <a:defPPr>
              <a:defRPr lang="zh-CN"/>
            </a:defPPr>
            <a:lvl1pPr>
              <a:defRPr sz="2200" b="1">
                <a:solidFill>
                  <a:schemeClr val="tx1">
                    <a:lumMod val="65000"/>
                    <a:lumOff val="35000"/>
                  </a:schemeClr>
                </a:solidFill>
                <a:latin typeface="微软雅黑" panose="020B0503020204020204" charset="-122"/>
                <a:ea typeface="微软雅黑" panose="020B0503020204020204" charset="-122"/>
              </a:defRPr>
            </a:lvl1pPr>
          </a:lstStyle>
          <a:p>
            <a:r>
              <a:rPr lang="zh-CN" altLang="en-US" sz="1600" dirty="0"/>
              <a:t>添加标题</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 calcmode="lin" valueType="num">
                                      <p:cBhvr>
                                        <p:cTn id="15" dur="500" fill="hold"/>
                                        <p:tgtEl>
                                          <p:spTgt spid="24"/>
                                        </p:tgtEl>
                                        <p:attrNameLst>
                                          <p:attrName>style.rotation</p:attrName>
                                        </p:attrNameLst>
                                      </p:cBhvr>
                                      <p:tavLst>
                                        <p:tav tm="0">
                                          <p:val>
                                            <p:fltVal val="360"/>
                                          </p:val>
                                        </p:tav>
                                        <p:tav tm="100000">
                                          <p:val>
                                            <p:fltVal val="0"/>
                                          </p:val>
                                        </p:tav>
                                      </p:tavLst>
                                    </p:anim>
                                    <p:animEffect transition="in" filter="fade">
                                      <p:cBhvr>
                                        <p:cTn id="16" dur="500"/>
                                        <p:tgtEl>
                                          <p:spTgt spid="24"/>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 calcmode="lin" valueType="num">
                                      <p:cBhvr>
                                        <p:cTn id="21" dur="500" fill="hold"/>
                                        <p:tgtEl>
                                          <p:spTgt spid="25"/>
                                        </p:tgtEl>
                                        <p:attrNameLst>
                                          <p:attrName>style.rotation</p:attrName>
                                        </p:attrNameLst>
                                      </p:cBhvr>
                                      <p:tavLst>
                                        <p:tav tm="0">
                                          <p:val>
                                            <p:fltVal val="360"/>
                                          </p:val>
                                        </p:tav>
                                        <p:tav tm="100000">
                                          <p:val>
                                            <p:fltVal val="0"/>
                                          </p:val>
                                        </p:tav>
                                      </p:tavLst>
                                    </p:anim>
                                    <p:animEffect transition="in" filter="fade">
                                      <p:cBhvr>
                                        <p:cTn id="22" dur="500"/>
                                        <p:tgtEl>
                                          <p:spTgt spid="2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 calcmode="lin" valueType="num">
                                      <p:cBhvr>
                                        <p:cTn id="27" dur="500" fill="hold"/>
                                        <p:tgtEl>
                                          <p:spTgt spid="26"/>
                                        </p:tgtEl>
                                        <p:attrNameLst>
                                          <p:attrName>style.rotation</p:attrName>
                                        </p:attrNameLst>
                                      </p:cBhvr>
                                      <p:tavLst>
                                        <p:tav tm="0">
                                          <p:val>
                                            <p:fltVal val="360"/>
                                          </p:val>
                                        </p:tav>
                                        <p:tav tm="100000">
                                          <p:val>
                                            <p:fltVal val="0"/>
                                          </p:val>
                                        </p:tav>
                                      </p:tavLst>
                                    </p:anim>
                                    <p:animEffect transition="in" filter="fade">
                                      <p:cBhvr>
                                        <p:cTn id="28" dur="500"/>
                                        <p:tgtEl>
                                          <p:spTgt spid="26"/>
                                        </p:tgtEl>
                                      </p:cBhvr>
                                    </p:animEffect>
                                  </p:childTnLst>
                                </p:cTn>
                              </p:par>
                            </p:childTnLst>
                          </p:cTn>
                        </p:par>
                        <p:par>
                          <p:cTn id="29" fill="hold">
                            <p:stCondLst>
                              <p:cond delay="500"/>
                            </p:stCondLst>
                            <p:childTnLst>
                              <p:par>
                                <p:cTn id="30" presetID="23" presetClass="entr" presetSubtype="528"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 calcmode="lin" valueType="num">
                                      <p:cBhvr>
                                        <p:cTn id="34" dur="500" fill="hold"/>
                                        <p:tgtEl>
                                          <p:spTgt spid="32"/>
                                        </p:tgtEl>
                                        <p:attrNameLst>
                                          <p:attrName>ppt_x</p:attrName>
                                        </p:attrNameLst>
                                      </p:cBhvr>
                                      <p:tavLst>
                                        <p:tav tm="0">
                                          <p:val>
                                            <p:fltVal val="0.5"/>
                                          </p:val>
                                        </p:tav>
                                        <p:tav tm="100000">
                                          <p:val>
                                            <p:strVal val="#ppt_x"/>
                                          </p:val>
                                        </p:tav>
                                      </p:tavLst>
                                    </p:anim>
                                    <p:anim calcmode="lin" valueType="num">
                                      <p:cBhvr>
                                        <p:cTn id="35" dur="500" fill="hold"/>
                                        <p:tgtEl>
                                          <p:spTgt spid="32"/>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500" fill="hold"/>
                                        <p:tgtEl>
                                          <p:spTgt spid="33"/>
                                        </p:tgtEl>
                                        <p:attrNameLst>
                                          <p:attrName>ppt_w</p:attrName>
                                        </p:attrNameLst>
                                      </p:cBhvr>
                                      <p:tavLst>
                                        <p:tav tm="0">
                                          <p:val>
                                            <p:fltVal val="0"/>
                                          </p:val>
                                        </p:tav>
                                        <p:tav tm="100000">
                                          <p:val>
                                            <p:strVal val="#ppt_w"/>
                                          </p:val>
                                        </p:tav>
                                      </p:tavLst>
                                    </p:anim>
                                    <p:anim calcmode="lin" valueType="num">
                                      <p:cBhvr>
                                        <p:cTn id="39" dur="500" fill="hold"/>
                                        <p:tgtEl>
                                          <p:spTgt spid="33"/>
                                        </p:tgtEl>
                                        <p:attrNameLst>
                                          <p:attrName>ppt_h</p:attrName>
                                        </p:attrNameLst>
                                      </p:cBhvr>
                                      <p:tavLst>
                                        <p:tav tm="0">
                                          <p:val>
                                            <p:fltVal val="0"/>
                                          </p:val>
                                        </p:tav>
                                        <p:tav tm="100000">
                                          <p:val>
                                            <p:strVal val="#ppt_h"/>
                                          </p:val>
                                        </p:tav>
                                      </p:tavLst>
                                    </p:anim>
                                    <p:anim calcmode="lin" valueType="num">
                                      <p:cBhvr>
                                        <p:cTn id="40" dur="500" fill="hold"/>
                                        <p:tgtEl>
                                          <p:spTgt spid="33"/>
                                        </p:tgtEl>
                                        <p:attrNameLst>
                                          <p:attrName>ppt_x</p:attrName>
                                        </p:attrNameLst>
                                      </p:cBhvr>
                                      <p:tavLst>
                                        <p:tav tm="0">
                                          <p:val>
                                            <p:fltVal val="0.5"/>
                                          </p:val>
                                        </p:tav>
                                        <p:tav tm="100000">
                                          <p:val>
                                            <p:strVal val="#ppt_x"/>
                                          </p:val>
                                        </p:tav>
                                      </p:tavLst>
                                    </p:anim>
                                    <p:anim calcmode="lin" valueType="num">
                                      <p:cBhvr>
                                        <p:cTn id="41" dur="500" fill="hold"/>
                                        <p:tgtEl>
                                          <p:spTgt spid="33"/>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 calcmode="lin" valueType="num">
                                      <p:cBhvr>
                                        <p:cTn id="46" dur="500" fill="hold"/>
                                        <p:tgtEl>
                                          <p:spTgt spid="34"/>
                                        </p:tgtEl>
                                        <p:attrNameLst>
                                          <p:attrName>ppt_x</p:attrName>
                                        </p:attrNameLst>
                                      </p:cBhvr>
                                      <p:tavLst>
                                        <p:tav tm="0">
                                          <p:val>
                                            <p:fltVal val="0.5"/>
                                          </p:val>
                                        </p:tav>
                                        <p:tav tm="100000">
                                          <p:val>
                                            <p:strVal val="#ppt_x"/>
                                          </p:val>
                                        </p:tav>
                                      </p:tavLst>
                                    </p:anim>
                                    <p:anim calcmode="lin" valueType="num">
                                      <p:cBhvr>
                                        <p:cTn id="47" dur="500" fill="hold"/>
                                        <p:tgtEl>
                                          <p:spTgt spid="34"/>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anim calcmode="lin" valueType="num">
                                      <p:cBhvr>
                                        <p:cTn id="52" dur="500" fill="hold"/>
                                        <p:tgtEl>
                                          <p:spTgt spid="35"/>
                                        </p:tgtEl>
                                        <p:attrNameLst>
                                          <p:attrName>ppt_x</p:attrName>
                                        </p:attrNameLst>
                                      </p:cBhvr>
                                      <p:tavLst>
                                        <p:tav tm="0">
                                          <p:val>
                                            <p:fltVal val="0.5"/>
                                          </p:val>
                                        </p:tav>
                                        <p:tav tm="100000">
                                          <p:val>
                                            <p:strVal val="#ppt_x"/>
                                          </p:val>
                                        </p:tav>
                                      </p:tavLst>
                                    </p:anim>
                                    <p:anim calcmode="lin" valueType="num">
                                      <p:cBhvr>
                                        <p:cTn id="53" dur="500" fill="hold"/>
                                        <p:tgtEl>
                                          <p:spTgt spid="35"/>
                                        </p:tgtEl>
                                        <p:attrNameLst>
                                          <p:attrName>ppt_y</p:attrName>
                                        </p:attrNameLst>
                                      </p:cBhvr>
                                      <p:tavLst>
                                        <p:tav tm="0">
                                          <p:val>
                                            <p:fltVal val="0.5"/>
                                          </p:val>
                                        </p:tav>
                                        <p:tav tm="100000">
                                          <p:val>
                                            <p:strVal val="#ppt_y"/>
                                          </p:val>
                                        </p:tav>
                                      </p:tavLst>
                                    </p:anim>
                                  </p:childTnLst>
                                </p:cTn>
                              </p:par>
                            </p:childTnLst>
                          </p:cTn>
                        </p:par>
                        <p:par>
                          <p:cTn id="54" fill="hold">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p:tgtEl>
                                          <p:spTgt spid="52"/>
                                        </p:tgtEl>
                                        <p:attrNameLst>
                                          <p:attrName>ppt_x</p:attrName>
                                        </p:attrNameLst>
                                      </p:cBhvr>
                                      <p:tavLst>
                                        <p:tav tm="0">
                                          <p:val>
                                            <p:strVal val="#ppt_x+#ppt_w*1.125000"/>
                                          </p:val>
                                        </p:tav>
                                        <p:tav tm="100000">
                                          <p:val>
                                            <p:strVal val="#ppt_x"/>
                                          </p:val>
                                        </p:tav>
                                      </p:tavLst>
                                    </p:anim>
                                    <p:animEffect transition="in" filter="wipe(left)">
                                      <p:cBhvr>
                                        <p:cTn id="58" dur="500"/>
                                        <p:tgtEl>
                                          <p:spTgt spid="52"/>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p:tgtEl>
                                          <p:spTgt spid="51"/>
                                        </p:tgtEl>
                                        <p:attrNameLst>
                                          <p:attrName>ppt_x</p:attrName>
                                        </p:attrNameLst>
                                      </p:cBhvr>
                                      <p:tavLst>
                                        <p:tav tm="0">
                                          <p:val>
                                            <p:strVal val="#ppt_x+#ppt_w*1.125000"/>
                                          </p:val>
                                        </p:tav>
                                        <p:tav tm="100000">
                                          <p:val>
                                            <p:strVal val="#ppt_x"/>
                                          </p:val>
                                        </p:tav>
                                      </p:tavLst>
                                    </p:anim>
                                    <p:animEffect transition="in" filter="wipe(left)">
                                      <p:cBhvr>
                                        <p:cTn id="62" dur="500"/>
                                        <p:tgtEl>
                                          <p:spTgt spid="5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additive="base">
                                        <p:cTn id="65" dur="500"/>
                                        <p:tgtEl>
                                          <p:spTgt spid="54"/>
                                        </p:tgtEl>
                                        <p:attrNameLst>
                                          <p:attrName>ppt_x</p:attrName>
                                        </p:attrNameLst>
                                      </p:cBhvr>
                                      <p:tavLst>
                                        <p:tav tm="0">
                                          <p:val>
                                            <p:strVal val="#ppt_x-#ppt_w*1.125000"/>
                                          </p:val>
                                        </p:tav>
                                        <p:tav tm="100000">
                                          <p:val>
                                            <p:strVal val="#ppt_x"/>
                                          </p:val>
                                        </p:tav>
                                      </p:tavLst>
                                    </p:anim>
                                    <p:animEffect transition="in" filter="wipe(right)">
                                      <p:cBhvr>
                                        <p:cTn id="66" dur="500"/>
                                        <p:tgtEl>
                                          <p:spTgt spid="54"/>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p:tgtEl>
                                          <p:spTgt spid="53"/>
                                        </p:tgtEl>
                                        <p:attrNameLst>
                                          <p:attrName>ppt_x</p:attrName>
                                        </p:attrNameLst>
                                      </p:cBhvr>
                                      <p:tavLst>
                                        <p:tav tm="0">
                                          <p:val>
                                            <p:strVal val="#ppt_x-#ppt_w*1.125000"/>
                                          </p:val>
                                        </p:tav>
                                        <p:tav tm="100000">
                                          <p:val>
                                            <p:strVal val="#ppt_x"/>
                                          </p:val>
                                        </p:tav>
                                      </p:tavLst>
                                    </p:anim>
                                    <p:animEffect transition="in" filter="wipe(right)">
                                      <p:cBhvr>
                                        <p:cTn id="70" dur="500"/>
                                        <p:tgtEl>
                                          <p:spTgt spid="53"/>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additive="base">
                                        <p:cTn id="73" dur="500"/>
                                        <p:tgtEl>
                                          <p:spTgt spid="56"/>
                                        </p:tgtEl>
                                        <p:attrNameLst>
                                          <p:attrName>ppt_x</p:attrName>
                                        </p:attrNameLst>
                                      </p:cBhvr>
                                      <p:tavLst>
                                        <p:tav tm="0">
                                          <p:val>
                                            <p:strVal val="#ppt_x+#ppt_w*1.125000"/>
                                          </p:val>
                                        </p:tav>
                                        <p:tav tm="100000">
                                          <p:val>
                                            <p:strVal val="#ppt_x"/>
                                          </p:val>
                                        </p:tav>
                                      </p:tavLst>
                                    </p:anim>
                                    <p:animEffect transition="in" filter="wipe(left)">
                                      <p:cBhvr>
                                        <p:cTn id="74" dur="500"/>
                                        <p:tgtEl>
                                          <p:spTgt spid="56"/>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p:tgtEl>
                                          <p:spTgt spid="55"/>
                                        </p:tgtEl>
                                        <p:attrNameLst>
                                          <p:attrName>ppt_x</p:attrName>
                                        </p:attrNameLst>
                                      </p:cBhvr>
                                      <p:tavLst>
                                        <p:tav tm="0">
                                          <p:val>
                                            <p:strVal val="#ppt_x+#ppt_w*1.125000"/>
                                          </p:val>
                                        </p:tav>
                                        <p:tav tm="100000">
                                          <p:val>
                                            <p:strVal val="#ppt_x"/>
                                          </p:val>
                                        </p:tav>
                                      </p:tavLst>
                                    </p:anim>
                                    <p:animEffect transition="in" filter="wipe(left)">
                                      <p:cBhvr>
                                        <p:cTn id="78" dur="500"/>
                                        <p:tgtEl>
                                          <p:spTgt spid="55"/>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 calcmode="lin" valueType="num">
                                      <p:cBhvr additive="base">
                                        <p:cTn id="81" dur="500"/>
                                        <p:tgtEl>
                                          <p:spTgt spid="58"/>
                                        </p:tgtEl>
                                        <p:attrNameLst>
                                          <p:attrName>ppt_x</p:attrName>
                                        </p:attrNameLst>
                                      </p:cBhvr>
                                      <p:tavLst>
                                        <p:tav tm="0">
                                          <p:val>
                                            <p:strVal val="#ppt_x-#ppt_w*1.125000"/>
                                          </p:val>
                                        </p:tav>
                                        <p:tav tm="100000">
                                          <p:val>
                                            <p:strVal val="#ppt_x"/>
                                          </p:val>
                                        </p:tav>
                                      </p:tavLst>
                                    </p:anim>
                                    <p:animEffect transition="in" filter="wipe(right)">
                                      <p:cBhvr>
                                        <p:cTn id="82" dur="500"/>
                                        <p:tgtEl>
                                          <p:spTgt spid="58"/>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p:tgtEl>
                                          <p:spTgt spid="57"/>
                                        </p:tgtEl>
                                        <p:attrNameLst>
                                          <p:attrName>ppt_x</p:attrName>
                                        </p:attrNameLst>
                                      </p:cBhvr>
                                      <p:tavLst>
                                        <p:tav tm="0">
                                          <p:val>
                                            <p:strVal val="#ppt_x-#ppt_w*1.125000"/>
                                          </p:val>
                                        </p:tav>
                                        <p:tav tm="100000">
                                          <p:val>
                                            <p:strVal val="#ppt_x"/>
                                          </p:val>
                                        </p:tav>
                                      </p:tavLst>
                                    </p:anim>
                                    <p:animEffect transition="in" filter="wipe(right)">
                                      <p:cBhvr>
                                        <p:cTn id="8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2" grpId="0" animBg="1"/>
      <p:bldP spid="33" grpId="0" animBg="1"/>
      <p:bldP spid="34" grpId="0" animBg="1"/>
      <p:bldP spid="35" grpId="0" animBg="1"/>
      <p:bldP spid="51" grpId="0"/>
      <p:bldP spid="52" grpId="0"/>
      <p:bldP spid="53" grpId="0"/>
      <p:bldP spid="54" grpId="0"/>
      <p:bldP spid="55" grpId="0"/>
      <p:bldP spid="56" grpId="0"/>
      <p:bldP spid="57"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已完成项目展示</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空心弧 2"/>
          <p:cNvSpPr/>
          <p:nvPr/>
        </p:nvSpPr>
        <p:spPr>
          <a:xfrm rot="5400000">
            <a:off x="862468" y="1382967"/>
            <a:ext cx="3142978" cy="2924714"/>
          </a:xfrm>
          <a:prstGeom prst="blockArc">
            <a:avLst>
              <a:gd name="adj1" fmla="val 10897210"/>
              <a:gd name="adj2" fmla="val 6953"/>
              <a:gd name="adj3" fmla="val 124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schemeClr val="tx1"/>
              </a:solidFill>
              <a:latin typeface="微软雅黑" panose="020B0503020204020204" charset="-122"/>
              <a:ea typeface="微软雅黑" panose="020B0503020204020204" charset="-122"/>
              <a:cs typeface="Arial" panose="020B0604020202020204" pitchFamily="34" charset="0"/>
            </a:endParaRPr>
          </a:p>
        </p:txBody>
      </p:sp>
      <p:cxnSp>
        <p:nvCxnSpPr>
          <p:cNvPr id="4" name="直接连接符 3"/>
          <p:cNvCxnSpPr/>
          <p:nvPr/>
        </p:nvCxnSpPr>
        <p:spPr bwMode="auto">
          <a:xfrm>
            <a:off x="3043369" y="1468197"/>
            <a:ext cx="1441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3093016" y="4258837"/>
            <a:ext cx="14398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3914988" y="2414549"/>
            <a:ext cx="133413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3773750" y="3399544"/>
            <a:ext cx="14407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55720" y="1062882"/>
            <a:ext cx="1338810" cy="323157"/>
          </a:xfrm>
          <a:prstGeom prst="rect">
            <a:avLst/>
          </a:prstGeom>
        </p:spPr>
        <p:txBody>
          <a:bodyPr wrap="none" lIns="91431" tIns="45716" rIns="91431" bIns="45716">
            <a:spAutoFit/>
          </a:bodyPr>
          <a:lstStyle/>
          <a:p>
            <a:r>
              <a:rPr lang="zh-CN" altLang="en-US" sz="1500" dirty="0">
                <a:latin typeface="微软雅黑" panose="020B0503020204020204" charset="-122"/>
                <a:ea typeface="微软雅黑" panose="020B0503020204020204" charset="-122"/>
              </a:rPr>
              <a:t>此处添加标题</a:t>
            </a:r>
          </a:p>
        </p:txBody>
      </p:sp>
      <p:sp>
        <p:nvSpPr>
          <p:cNvPr id="9" name="矩形 8"/>
          <p:cNvSpPr>
            <a:spLocks noChangeArrowheads="1"/>
          </p:cNvSpPr>
          <p:nvPr/>
        </p:nvSpPr>
        <p:spPr bwMode="auto">
          <a:xfrm>
            <a:off x="5226378" y="1295610"/>
            <a:ext cx="2657990" cy="52680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grpSp>
        <p:nvGrpSpPr>
          <p:cNvPr id="10" name="组合 9"/>
          <p:cNvGrpSpPr/>
          <p:nvPr/>
        </p:nvGrpSpPr>
        <p:grpSpPr bwMode="auto">
          <a:xfrm>
            <a:off x="1178049" y="1713589"/>
            <a:ext cx="2259643" cy="2259643"/>
            <a:chOff x="1103084" y="2155824"/>
            <a:chExt cx="3176815" cy="3176815"/>
          </a:xfrm>
        </p:grpSpPr>
        <p:sp>
          <p:nvSpPr>
            <p:cNvPr id="11" name="椭圆 10"/>
            <p:cNvSpPr/>
            <p:nvPr/>
          </p:nvSpPr>
          <p:spPr>
            <a:xfrm>
              <a:off x="1103084" y="2155824"/>
              <a:ext cx="3176815" cy="3176815"/>
            </a:xfrm>
            <a:prstGeom prst="ellipse">
              <a:avLst/>
            </a:prstGeom>
            <a:gradFill>
              <a:gsLst>
                <a:gs pos="0">
                  <a:schemeClr val="accent4">
                    <a:lumMod val="75000"/>
                  </a:schemeClr>
                </a:gs>
                <a:gs pos="100000">
                  <a:schemeClr val="accent4"/>
                </a:gs>
              </a:gsLst>
              <a:lin ang="5400000" scaled="0"/>
            </a:gradFill>
            <a:ln w="25400">
              <a:gradFill>
                <a:gsLst>
                  <a:gs pos="0">
                    <a:schemeClr val="accent4"/>
                  </a:gs>
                  <a:gs pos="100000">
                    <a:schemeClr val="accent4">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12" name="椭圆 11"/>
            <p:cNvSpPr/>
            <p:nvPr/>
          </p:nvSpPr>
          <p:spPr>
            <a:xfrm>
              <a:off x="1281790" y="2334530"/>
              <a:ext cx="2819403" cy="2819403"/>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solidFill>
                  <a:schemeClr val="tx1"/>
                </a:solidFill>
                <a:latin typeface="微软雅黑" panose="020B0503020204020204" charset="-122"/>
                <a:ea typeface="微软雅黑" panose="020B0503020204020204" charset="-122"/>
                <a:cs typeface="Arial" panose="020B0604020202020204" pitchFamily="34" charset="0"/>
              </a:endParaRPr>
            </a:p>
          </p:txBody>
        </p:sp>
      </p:grpSp>
      <p:sp>
        <p:nvSpPr>
          <p:cNvPr id="13" name="椭圆 12"/>
          <p:cNvSpPr/>
          <p:nvPr/>
        </p:nvSpPr>
        <p:spPr>
          <a:xfrm>
            <a:off x="2816194" y="1251719"/>
            <a:ext cx="373310" cy="373310"/>
          </a:xfrm>
          <a:prstGeom prst="ellipse">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1</a:t>
            </a:r>
            <a:endParaRPr lang="zh-CN" altLang="en-US" dirty="0">
              <a:solidFill>
                <a:schemeClr val="bg1"/>
              </a:solidFill>
              <a:latin typeface="微软雅黑" panose="020B0503020204020204" charset="-122"/>
              <a:ea typeface="微软雅黑" panose="020B0503020204020204" charset="-122"/>
            </a:endParaRPr>
          </a:p>
        </p:txBody>
      </p:sp>
      <p:sp>
        <p:nvSpPr>
          <p:cNvPr id="14" name="椭圆 13"/>
          <p:cNvSpPr/>
          <p:nvPr/>
        </p:nvSpPr>
        <p:spPr>
          <a:xfrm>
            <a:off x="3608282" y="2212641"/>
            <a:ext cx="373310" cy="373310"/>
          </a:xfrm>
          <a:prstGeom prst="ellipse">
            <a:avLst/>
          </a:prstGeom>
          <a:gradFill>
            <a:gsLst>
              <a:gs pos="0">
                <a:schemeClr val="accent3">
                  <a:lumMod val="75000"/>
                </a:schemeClr>
              </a:gs>
              <a:gs pos="100000">
                <a:schemeClr val="accent3"/>
              </a:gs>
            </a:gsLst>
            <a:lin ang="5400000" scaled="0"/>
          </a:gradFill>
          <a:ln>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2</a:t>
            </a:r>
            <a:endParaRPr lang="zh-CN" altLang="en-US" dirty="0">
              <a:solidFill>
                <a:schemeClr val="bg1"/>
              </a:solidFill>
              <a:latin typeface="微软雅黑" panose="020B0503020204020204" charset="-122"/>
              <a:ea typeface="微软雅黑" panose="020B0503020204020204" charset="-122"/>
            </a:endParaRPr>
          </a:p>
        </p:txBody>
      </p:sp>
      <p:sp>
        <p:nvSpPr>
          <p:cNvPr id="15" name="椭圆 14"/>
          <p:cNvSpPr/>
          <p:nvPr/>
        </p:nvSpPr>
        <p:spPr>
          <a:xfrm>
            <a:off x="3587342" y="3195034"/>
            <a:ext cx="373310" cy="373310"/>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3</a:t>
            </a:r>
            <a:endParaRPr lang="zh-CN" altLang="en-US" dirty="0">
              <a:solidFill>
                <a:schemeClr val="bg1"/>
              </a:solidFill>
              <a:latin typeface="微软雅黑" panose="020B0503020204020204" charset="-122"/>
              <a:ea typeface="微软雅黑" panose="020B0503020204020204" charset="-122"/>
            </a:endParaRPr>
          </a:p>
        </p:txBody>
      </p:sp>
      <p:sp>
        <p:nvSpPr>
          <p:cNvPr id="16" name="椭圆 15"/>
          <p:cNvSpPr/>
          <p:nvPr/>
        </p:nvSpPr>
        <p:spPr>
          <a:xfrm>
            <a:off x="2816194" y="4045240"/>
            <a:ext cx="373310" cy="373310"/>
          </a:xfrm>
          <a:prstGeom prst="ellipse">
            <a:avLst/>
          </a:prstGeom>
          <a:gradFill>
            <a:gsLst>
              <a:gs pos="0">
                <a:schemeClr val="accent5">
                  <a:lumMod val="75000"/>
                </a:schemeClr>
              </a:gs>
              <a:gs pos="100000">
                <a:schemeClr val="accent5"/>
              </a:gs>
            </a:gsLst>
            <a:lin ang="5400000" scaled="0"/>
          </a:gradFill>
          <a:ln>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4</a:t>
            </a:r>
            <a:endParaRPr lang="zh-CN" altLang="en-US"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3894554" y="1059582"/>
            <a:ext cx="821462" cy="821462"/>
            <a:chOff x="4008377" y="1003063"/>
            <a:chExt cx="821462" cy="821462"/>
          </a:xfrm>
        </p:grpSpPr>
        <p:sp>
          <p:nvSpPr>
            <p:cNvPr id="18" name="椭圆 17"/>
            <p:cNvSpPr/>
            <p:nvPr/>
          </p:nvSpPr>
          <p:spPr>
            <a:xfrm>
              <a:off x="4008377" y="1003063"/>
              <a:ext cx="821462" cy="821462"/>
            </a:xfrm>
            <a:prstGeom prst="ellipse">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nvGrpSpPr>
            <p:cNvPr id="19" name="组合 18"/>
            <p:cNvGrpSpPr>
              <a:grpSpLocks noChangeAspect="1"/>
            </p:cNvGrpSpPr>
            <p:nvPr/>
          </p:nvGrpSpPr>
          <p:grpSpPr bwMode="auto">
            <a:xfrm>
              <a:off x="4230408" y="1145668"/>
              <a:ext cx="389996" cy="469766"/>
              <a:chOff x="3452849" y="2667439"/>
              <a:chExt cx="239345" cy="288607"/>
            </a:xfrm>
          </p:grpSpPr>
          <p:sp>
            <p:nvSpPr>
              <p:cNvPr id="20"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1"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solidFill>
                    <a:schemeClr val="bg1"/>
                  </a:solidFill>
                  <a:latin typeface="微软雅黑" panose="020B0503020204020204" charset="-122"/>
                  <a:ea typeface="微软雅黑" panose="020B0503020204020204" charset="-122"/>
                  <a:cs typeface="Arial" panose="020B0604020202020204" pitchFamily="34" charset="0"/>
                </a:endParaRPr>
              </a:p>
            </p:txBody>
          </p:sp>
        </p:grpSp>
      </p:grpSp>
      <p:grpSp>
        <p:nvGrpSpPr>
          <p:cNvPr id="22" name="组合 21"/>
          <p:cNvGrpSpPr/>
          <p:nvPr/>
        </p:nvGrpSpPr>
        <p:grpSpPr>
          <a:xfrm>
            <a:off x="4511322" y="1943200"/>
            <a:ext cx="821462" cy="821462"/>
            <a:chOff x="4703459" y="1967087"/>
            <a:chExt cx="821462" cy="821462"/>
          </a:xfrm>
        </p:grpSpPr>
        <p:sp>
          <p:nvSpPr>
            <p:cNvPr id="23" name="椭圆 22"/>
            <p:cNvSpPr/>
            <p:nvPr/>
          </p:nvSpPr>
          <p:spPr>
            <a:xfrm>
              <a:off x="4703459" y="1967087"/>
              <a:ext cx="821462" cy="821462"/>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4"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25" name="组合 24"/>
          <p:cNvGrpSpPr/>
          <p:nvPr/>
        </p:nvGrpSpPr>
        <p:grpSpPr>
          <a:xfrm>
            <a:off x="4542626" y="2988813"/>
            <a:ext cx="821462" cy="821462"/>
            <a:chOff x="4734763" y="3012700"/>
            <a:chExt cx="821462" cy="821462"/>
          </a:xfrm>
        </p:grpSpPr>
        <p:sp>
          <p:nvSpPr>
            <p:cNvPr id="26" name="椭圆 25"/>
            <p:cNvSpPr/>
            <p:nvPr/>
          </p:nvSpPr>
          <p:spPr>
            <a:xfrm>
              <a:off x="4734763" y="3012700"/>
              <a:ext cx="821462" cy="821462"/>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7"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28" name="组合 27"/>
          <p:cNvGrpSpPr/>
          <p:nvPr/>
        </p:nvGrpSpPr>
        <p:grpSpPr>
          <a:xfrm>
            <a:off x="3894554" y="3859496"/>
            <a:ext cx="821462" cy="821462"/>
            <a:chOff x="4015593" y="3883383"/>
            <a:chExt cx="821462" cy="821462"/>
          </a:xfrm>
        </p:grpSpPr>
        <p:sp>
          <p:nvSpPr>
            <p:cNvPr id="29" name="椭圆 28"/>
            <p:cNvSpPr/>
            <p:nvPr/>
          </p:nvSpPr>
          <p:spPr>
            <a:xfrm>
              <a:off x="4015593" y="3883383"/>
              <a:ext cx="821462" cy="821462"/>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30"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31" name="矩形 30"/>
          <p:cNvSpPr/>
          <p:nvPr/>
        </p:nvSpPr>
        <p:spPr>
          <a:xfrm>
            <a:off x="5609454" y="1949025"/>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32" name="矩形 47"/>
          <p:cNvSpPr>
            <a:spLocks noChangeArrowheads="1"/>
          </p:cNvSpPr>
          <p:nvPr/>
        </p:nvSpPr>
        <p:spPr bwMode="auto">
          <a:xfrm>
            <a:off x="5580112" y="2181753"/>
            <a:ext cx="2657990" cy="52680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zh-CN" altLang="en-US" sz="1000" dirty="0"/>
          </a:p>
        </p:txBody>
      </p:sp>
      <p:sp>
        <p:nvSpPr>
          <p:cNvPr id="33" name="矩形 32"/>
          <p:cNvSpPr/>
          <p:nvPr/>
        </p:nvSpPr>
        <p:spPr>
          <a:xfrm>
            <a:off x="5690318" y="2954192"/>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34" name="矩形 47"/>
          <p:cNvSpPr>
            <a:spLocks noChangeArrowheads="1"/>
          </p:cNvSpPr>
          <p:nvPr/>
        </p:nvSpPr>
        <p:spPr bwMode="auto">
          <a:xfrm>
            <a:off x="5660976" y="3186920"/>
            <a:ext cx="2727448" cy="584767"/>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1000" dirty="0"/>
              <a:t>点击输入简要文字内容，文字内容需概括</a:t>
            </a:r>
            <a:r>
              <a:rPr lang="zh-CN" altLang="en-US" sz="1000" dirty="0" smtClean="0"/>
              <a:t>精</a:t>
            </a:r>
            <a:endParaRPr lang="en-US" altLang="zh-CN" sz="1000" dirty="0" smtClean="0"/>
          </a:p>
          <a:p>
            <a:pPr>
              <a:lnSpc>
                <a:spcPct val="150000"/>
              </a:lnSpc>
              <a:buNone/>
            </a:pPr>
            <a:r>
              <a:rPr lang="zh-CN" altLang="en-US" sz="1000" dirty="0" smtClean="0"/>
              <a:t>炼</a:t>
            </a:r>
            <a:r>
              <a:rPr lang="zh-CN" altLang="en-US" sz="1000" dirty="0"/>
              <a:t>，不用多余的文字修饰，言简意赅的</a:t>
            </a:r>
            <a:r>
              <a:rPr lang="zh-CN" altLang="en-US" sz="1000" dirty="0" smtClean="0"/>
              <a:t>说明</a:t>
            </a:r>
            <a:endParaRPr lang="zh-CN" altLang="en-US" sz="1000" dirty="0"/>
          </a:p>
        </p:txBody>
      </p:sp>
      <p:sp>
        <p:nvSpPr>
          <p:cNvPr id="35" name="矩形 34"/>
          <p:cNvSpPr/>
          <p:nvPr/>
        </p:nvSpPr>
        <p:spPr>
          <a:xfrm>
            <a:off x="5303355" y="3898611"/>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36" name="矩形 47"/>
          <p:cNvSpPr>
            <a:spLocks noChangeArrowheads="1"/>
          </p:cNvSpPr>
          <p:nvPr/>
        </p:nvSpPr>
        <p:spPr bwMode="auto">
          <a:xfrm>
            <a:off x="5274013" y="4131339"/>
            <a:ext cx="2610355" cy="52680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14:presetBounceEnd="4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4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14:presetBounceEnd="40000">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14:bounceEnd="40000">
                                          <p:cBhvr additive="base">
                                            <p:cTn id="48" dur="50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22"/>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14:presetBounceEnd="40000">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14:bounceEnd="40000">
                                          <p:cBhvr additive="base">
                                            <p:cTn id="69" dur="50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25"/>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14:presetBounceEnd="40000">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14:bounceEnd="40000">
                                          <p:cBhvr additive="base">
                                            <p:cTn id="90" dur="50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28"/>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1" grpId="0"/>
          <p:bldP spid="32" grpId="0"/>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1+#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1+#ppt_w/2"/>
                                              </p:val>
                                            </p:tav>
                                            <p:tav tm="100000">
                                              <p:val>
                                                <p:strVal val="#ppt_x"/>
                                              </p:val>
                                            </p:tav>
                                          </p:tavLst>
                                        </p:anim>
                                        <p:anim calcmode="lin" valueType="num">
                                          <p:cBhvr additive="base">
                                            <p:cTn id="70" dur="500" fill="hold"/>
                                            <p:tgtEl>
                                              <p:spTgt spid="25"/>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500" fill="hold"/>
                                            <p:tgtEl>
                                              <p:spTgt spid="28"/>
                                            </p:tgtEl>
                                            <p:attrNameLst>
                                              <p:attrName>ppt_x</p:attrName>
                                            </p:attrNameLst>
                                          </p:cBhvr>
                                          <p:tavLst>
                                            <p:tav tm="0">
                                              <p:val>
                                                <p:strVal val="1+#ppt_w/2"/>
                                              </p:val>
                                            </p:tav>
                                            <p:tav tm="100000">
                                              <p:val>
                                                <p:strVal val="#ppt_x"/>
                                              </p:val>
                                            </p:tav>
                                          </p:tavLst>
                                        </p:anim>
                                        <p:anim calcmode="lin" valueType="num">
                                          <p:cBhvr additive="base">
                                            <p:cTn id="91" dur="500" fill="hold"/>
                                            <p:tgtEl>
                                              <p:spTgt spid="28"/>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1" grpId="0"/>
          <p:bldP spid="32" grpId="0"/>
          <p:bldP spid="33" grpId="0"/>
          <p:bldP spid="34" grpId="0"/>
          <p:bldP spid="35" grpId="0"/>
          <p:bldP spid="3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839138" y="1629843"/>
            <a:ext cx="1837257" cy="1837257"/>
            <a:chOff x="1959919" y="2023759"/>
            <a:chExt cx="2773806" cy="2773806"/>
          </a:xfrm>
        </p:grpSpPr>
        <p:grpSp>
          <p:nvGrpSpPr>
            <p:cNvPr id="7" name="组合 6"/>
            <p:cNvGrpSpPr/>
            <p:nvPr/>
          </p:nvGrpSpPr>
          <p:grpSpPr>
            <a:xfrm>
              <a:off x="1959919" y="2023759"/>
              <a:ext cx="2773806" cy="277380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椭圆 8"/>
            <p:cNvSpPr/>
            <p:nvPr/>
          </p:nvSpPr>
          <p:spPr>
            <a:xfrm>
              <a:off x="2510240" y="2574081"/>
              <a:ext cx="1673164" cy="1673161"/>
            </a:xfrm>
            <a:prstGeom prst="ellipse">
              <a:avLst/>
            </a:prstGeom>
            <a:solidFill>
              <a:schemeClr val="accent5"/>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charset="-122"/>
                <a:ea typeface="微软雅黑" panose="020B0503020204020204" charset="-122"/>
              </a:endParaRPr>
            </a:p>
          </p:txBody>
        </p:sp>
        <p:sp>
          <p:nvSpPr>
            <p:cNvPr id="8" name="KSO_Shape"/>
            <p:cNvSpPr/>
            <p:nvPr/>
          </p:nvSpPr>
          <p:spPr bwMode="auto">
            <a:xfrm>
              <a:off x="3074142" y="2865303"/>
              <a:ext cx="545358" cy="1090716"/>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sp>
        <p:nvSpPr>
          <p:cNvPr id="11" name="矩形 10"/>
          <p:cNvSpPr/>
          <p:nvPr/>
        </p:nvSpPr>
        <p:spPr>
          <a:xfrm>
            <a:off x="3700059" y="1869612"/>
            <a:ext cx="2183931" cy="577081"/>
          </a:xfrm>
          <a:prstGeom prst="rect">
            <a:avLst/>
          </a:prstGeom>
        </p:spPr>
        <p:txBody>
          <a:bodyPr wrap="none" lIns="68580" tIns="34290" rIns="68580" bIns="34290">
            <a:spAutoFit/>
          </a:bodyPr>
          <a:lstStyle/>
          <a:p>
            <a:r>
              <a:rPr lang="en-US" altLang="zh-CN" sz="3300" b="1" dirty="0" err="1" smtClean="0">
                <a:solidFill>
                  <a:schemeClr val="accent5"/>
                </a:solidFill>
                <a:latin typeface="微软雅黑" panose="020B0503020204020204" charset="-122"/>
                <a:ea typeface="微软雅黑" panose="020B0503020204020204" charset="-122"/>
              </a:rPr>
              <a:t>Netty</a:t>
            </a:r>
            <a:r>
              <a:rPr lang="zh-CN" altLang="en-US" sz="3300" b="1" dirty="0">
                <a:solidFill>
                  <a:schemeClr val="accent5"/>
                </a:solidFill>
                <a:latin typeface="微软雅黑" panose="020B0503020204020204" charset="-122"/>
                <a:ea typeface="微软雅黑" panose="020B0503020204020204" charset="-122"/>
              </a:rPr>
              <a:t>优点</a:t>
            </a:r>
          </a:p>
        </p:txBody>
      </p:sp>
      <p:sp>
        <p:nvSpPr>
          <p:cNvPr id="18" name="矩形 17"/>
          <p:cNvSpPr/>
          <p:nvPr/>
        </p:nvSpPr>
        <p:spPr>
          <a:xfrm>
            <a:off x="3735758" y="2602327"/>
            <a:ext cx="714298" cy="500137"/>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设计</a:t>
            </a:r>
            <a:endParaRPr lang="en-US" altLang="zh-CN" dirty="0" smtClean="0">
              <a:solidFill>
                <a:schemeClr val="tx1">
                  <a:lumMod val="65000"/>
                  <a:lumOff val="35000"/>
                </a:schemeClr>
              </a:solidFill>
              <a:latin typeface="微软雅黑" panose="020B0503020204020204" charset="-122"/>
              <a:ea typeface="微软雅黑" panose="020B0503020204020204" charset="-122"/>
            </a:endParaRPr>
          </a:p>
          <a:p>
            <a:pPr marL="214630" indent="-214630">
              <a:buFont typeface="Wingdings" panose="05000000000000000000" pitchFamily="2" charset="2"/>
              <a:buChar char="l"/>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5364533" y="2586272"/>
            <a:ext cx="714298"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性能</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893834"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安全性</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1" name="矩形 20"/>
          <p:cNvSpPr/>
          <p:nvPr/>
        </p:nvSpPr>
        <p:spPr>
          <a:xfrm>
            <a:off x="5364533" y="2899847"/>
            <a:ext cx="893834"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健壮性</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4" name="矩形 13"/>
          <p:cNvSpPr/>
          <p:nvPr/>
        </p:nvSpPr>
        <p:spPr>
          <a:xfrm>
            <a:off x="3735758" y="3218423"/>
            <a:ext cx="893834"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易用性</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80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4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8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par>
                                <p:cTn id="35" presetID="50" presetClass="entr" presetSubtype="0" decel="100000" fill="hold" grpId="0" nodeType="withEffect">
                                  <p:stCondLst>
                                    <p:cond delay="125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3"/>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par>
                                <p:cTn id="40" presetID="50" presetClass="entr" presetSubtype="0" decel="100000" fill="hold" grpId="0" nodeType="withEffect">
                                  <p:stCondLst>
                                    <p:cond delay="165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000" fill="hold"/>
                                        <p:tgtEl>
                                          <p:spTgt spid="14"/>
                                        </p:tgtEl>
                                        <p:attrNameLst>
                                          <p:attrName>ppt_w</p:attrName>
                                        </p:attrNameLst>
                                      </p:cBhvr>
                                      <p:tavLst>
                                        <p:tav tm="0">
                                          <p:val>
                                            <p:strVal val="#ppt_w+.3"/>
                                          </p:val>
                                        </p:tav>
                                        <p:tav tm="100000">
                                          <p:val>
                                            <p:strVal val="#ppt_w"/>
                                          </p:val>
                                        </p:tav>
                                      </p:tavLst>
                                    </p:anim>
                                    <p:anim calcmode="lin" valueType="num">
                                      <p:cBhvr>
                                        <p:cTn id="43" dur="1000" fill="hold"/>
                                        <p:tgtEl>
                                          <p:spTgt spid="14"/>
                                        </p:tgtEl>
                                        <p:attrNameLst>
                                          <p:attrName>ppt_h</p:attrName>
                                        </p:attrNameLst>
                                      </p:cBhvr>
                                      <p:tavLst>
                                        <p:tav tm="0">
                                          <p:val>
                                            <p:strVal val="#ppt_h"/>
                                          </p:val>
                                        </p:tav>
                                        <p:tav tm="100000">
                                          <p:val>
                                            <p:strVal val="#ppt_h"/>
                                          </p:val>
                                        </p:tav>
                                      </p:tavLst>
                                    </p:anim>
                                    <p:animEffect transition="in" filter="fade">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21"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已</a:t>
            </a:r>
            <a:r>
              <a:rPr lang="zh-CN" altLang="en-US" dirty="0" smtClean="0">
                <a:solidFill>
                  <a:schemeClr val="tx1">
                    <a:lumMod val="65000"/>
                    <a:lumOff val="35000"/>
                  </a:schemeClr>
                </a:solidFill>
                <a:latin typeface="微软雅黑" panose="020B0503020204020204" charset="-122"/>
                <a:ea typeface="微软雅黑" panose="020B0503020204020204" charset="-122"/>
              </a:rPr>
              <a:t>完成项目展示</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Rectangle 3"/>
          <p:cNvSpPr/>
          <p:nvPr/>
        </p:nvSpPr>
        <p:spPr>
          <a:xfrm>
            <a:off x="3032653" y="1347614"/>
            <a:ext cx="3352800" cy="963133"/>
          </a:xfrm>
          <a:prstGeom prst="rect">
            <a:avLst/>
          </a:pr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sz="2400">
              <a:solidFill>
                <a:schemeClr val="bg1"/>
              </a:solidFill>
            </a:endParaRPr>
          </a:p>
        </p:txBody>
      </p:sp>
      <p:sp>
        <p:nvSpPr>
          <p:cNvPr id="4" name="Rectangle 4"/>
          <p:cNvSpPr/>
          <p:nvPr/>
        </p:nvSpPr>
        <p:spPr>
          <a:xfrm>
            <a:off x="3032653" y="2422133"/>
            <a:ext cx="3352800" cy="963133"/>
          </a:xfrm>
          <a:prstGeom prst="rect">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sz="2400">
              <a:solidFill>
                <a:schemeClr val="bg1"/>
              </a:solidFill>
            </a:endParaRPr>
          </a:p>
        </p:txBody>
      </p:sp>
      <p:sp>
        <p:nvSpPr>
          <p:cNvPr id="5" name="Rectangle 5"/>
          <p:cNvSpPr/>
          <p:nvPr/>
        </p:nvSpPr>
        <p:spPr>
          <a:xfrm>
            <a:off x="3032653" y="3496650"/>
            <a:ext cx="3352800" cy="963133"/>
          </a:xfrm>
          <a:prstGeom prst="rect">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en-US" sz="2400">
              <a:solidFill>
                <a:schemeClr val="bg1"/>
              </a:solidFill>
            </a:endParaRPr>
          </a:p>
        </p:txBody>
      </p:sp>
      <p:grpSp>
        <p:nvGrpSpPr>
          <p:cNvPr id="6" name="Group 9"/>
          <p:cNvGrpSpPr/>
          <p:nvPr/>
        </p:nvGrpSpPr>
        <p:grpSpPr>
          <a:xfrm>
            <a:off x="5490726" y="2683860"/>
            <a:ext cx="647523" cy="480154"/>
            <a:chOff x="4572000" y="3414713"/>
            <a:chExt cx="374651" cy="277813"/>
          </a:xfrm>
          <a:solidFill>
            <a:schemeClr val="bg1"/>
          </a:solidFill>
        </p:grpSpPr>
        <p:sp>
          <p:nvSpPr>
            <p:cNvPr id="7"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sp>
          <p:nvSpPr>
            <p:cNvPr id="8"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grpSp>
      <p:grpSp>
        <p:nvGrpSpPr>
          <p:cNvPr id="9" name="Group 12"/>
          <p:cNvGrpSpPr/>
          <p:nvPr/>
        </p:nvGrpSpPr>
        <p:grpSpPr>
          <a:xfrm>
            <a:off x="3324461" y="3711226"/>
            <a:ext cx="544382" cy="533978"/>
            <a:chOff x="2905125" y="4002088"/>
            <a:chExt cx="249238" cy="244475"/>
          </a:xfrm>
          <a:solidFill>
            <a:schemeClr val="bg1"/>
          </a:solidFill>
        </p:grpSpPr>
        <p:sp>
          <p:nvSpPr>
            <p:cNvPr id="10"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sp>
          <p:nvSpPr>
            <p:cNvPr id="11"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grpSp>
      <p:grpSp>
        <p:nvGrpSpPr>
          <p:cNvPr id="12" name="Group 15"/>
          <p:cNvGrpSpPr/>
          <p:nvPr/>
        </p:nvGrpSpPr>
        <p:grpSpPr>
          <a:xfrm>
            <a:off x="3296178" y="1597534"/>
            <a:ext cx="646980" cy="477816"/>
            <a:chOff x="3052763" y="2647950"/>
            <a:chExt cx="346075" cy="255588"/>
          </a:xfrm>
          <a:solidFill>
            <a:schemeClr val="bg1"/>
          </a:solidFill>
        </p:grpSpPr>
        <p:sp>
          <p:nvSpPr>
            <p:cNvPr id="13" name="Freeform 108"/>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sp>
          <p:nvSpPr>
            <p:cNvPr id="14" name="Freeform 109"/>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sp>
          <p:nvSpPr>
            <p:cNvPr id="15" name="Freeform 110"/>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endParaRPr>
            </a:p>
          </p:txBody>
        </p:sp>
      </p:grpSp>
      <p:grpSp>
        <p:nvGrpSpPr>
          <p:cNvPr id="16" name="组合 15"/>
          <p:cNvGrpSpPr/>
          <p:nvPr/>
        </p:nvGrpSpPr>
        <p:grpSpPr>
          <a:xfrm>
            <a:off x="7145540" y="1938341"/>
            <a:ext cx="829711" cy="829711"/>
            <a:chOff x="9347515" y="2921594"/>
            <a:chExt cx="1106281" cy="1106281"/>
          </a:xfrm>
        </p:grpSpPr>
        <p:sp>
          <p:nvSpPr>
            <p:cNvPr id="17" name="Oval 20"/>
            <p:cNvSpPr/>
            <p:nvPr/>
          </p:nvSpPr>
          <p:spPr>
            <a:xfrm>
              <a:off x="9347515" y="2921594"/>
              <a:ext cx="1106281" cy="1106281"/>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18" name="组合 17"/>
            <p:cNvGrpSpPr/>
            <p:nvPr/>
          </p:nvGrpSpPr>
          <p:grpSpPr>
            <a:xfrm>
              <a:off x="9677520" y="3159972"/>
              <a:ext cx="446271" cy="582632"/>
              <a:chOff x="9896690" y="3140691"/>
              <a:chExt cx="425020" cy="554888"/>
            </a:xfrm>
            <a:solidFill>
              <a:srgbClr val="64A0DC"/>
            </a:solidFill>
          </p:grpSpPr>
          <p:sp>
            <p:nvSpPr>
              <p:cNvPr id="19" name="Freeform 37"/>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chemeClr val="accent5">
                  <a:lumMod val="75000"/>
                </a:schemeClr>
              </a:solidFill>
              <a:ln w="9525">
                <a:noFill/>
                <a:round/>
              </a:ln>
            </p:spPr>
            <p:txBody>
              <a:bodyPr vert="horz" wrap="square" lIns="121920" tIns="60960" rIns="121920" bIns="60960" numCol="1" anchor="t" anchorCtr="0" compatLnSpc="1"/>
              <a:lstStyle/>
              <a:p>
                <a:endParaRPr lang="en-US" sz="2400"/>
              </a:p>
            </p:txBody>
          </p:sp>
          <p:sp>
            <p:nvSpPr>
              <p:cNvPr id="20" name="Freeform 38"/>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noFill/>
              <a:ln w="9525">
                <a:noFill/>
                <a:round/>
              </a:ln>
            </p:spPr>
            <p:txBody>
              <a:bodyPr vert="horz" wrap="square" lIns="121920" tIns="60960" rIns="121920" bIns="60960" numCol="1" anchor="t" anchorCtr="0" compatLnSpc="1"/>
              <a:lstStyle/>
              <a:p>
                <a:endParaRPr lang="en-US" sz="2400"/>
              </a:p>
            </p:txBody>
          </p:sp>
        </p:grpSp>
      </p:grpSp>
      <p:grpSp>
        <p:nvGrpSpPr>
          <p:cNvPr id="21" name="组合 20"/>
          <p:cNvGrpSpPr/>
          <p:nvPr/>
        </p:nvGrpSpPr>
        <p:grpSpPr>
          <a:xfrm>
            <a:off x="1424783" y="1938341"/>
            <a:ext cx="829711" cy="829711"/>
            <a:chOff x="1529661" y="2921594"/>
            <a:chExt cx="1106281" cy="1106281"/>
          </a:xfrm>
        </p:grpSpPr>
        <p:sp>
          <p:nvSpPr>
            <p:cNvPr id="22" name="Oval 25"/>
            <p:cNvSpPr/>
            <p:nvPr/>
          </p:nvSpPr>
          <p:spPr>
            <a:xfrm>
              <a:off x="1529661" y="2921594"/>
              <a:ext cx="1106281" cy="1106281"/>
            </a:xfrm>
            <a:prstGeom prst="ellipse">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3" name="任意多边形 22"/>
            <p:cNvSpPr/>
            <p:nvPr/>
          </p:nvSpPr>
          <p:spPr bwMode="auto">
            <a:xfrm>
              <a:off x="1757443" y="3159097"/>
              <a:ext cx="650717" cy="63127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100">
                <a:solidFill>
                  <a:schemeClr val="tx1"/>
                </a:solidFill>
              </a:endParaRPr>
            </a:p>
          </p:txBody>
        </p:sp>
      </p:grpSp>
      <p:sp>
        <p:nvSpPr>
          <p:cNvPr id="24" name="矩形 23"/>
          <p:cNvSpPr/>
          <p:nvPr/>
        </p:nvSpPr>
        <p:spPr>
          <a:xfrm>
            <a:off x="1272975" y="2884451"/>
            <a:ext cx="1163825" cy="334700"/>
          </a:xfrm>
          <a:prstGeom prst="rect">
            <a:avLst/>
          </a:prstGeom>
        </p:spPr>
        <p:txBody>
          <a:bodyPr wrap="square" lIns="68571" tIns="34286" rIns="68571" bIns="34286">
            <a:spAutoFit/>
          </a:bodyPr>
          <a:lstStyle/>
          <a:p>
            <a:pPr algn="ctr"/>
            <a:r>
              <a:rPr lang="zh-CN" altLang="en-US" sz="1700" b="1" dirty="0">
                <a:solidFill>
                  <a:schemeClr val="tx1">
                    <a:lumMod val="75000"/>
                    <a:lumOff val="25000"/>
                  </a:schemeClr>
                </a:solidFill>
                <a:latin typeface="微软雅黑" panose="020B0503020204020204" charset="-122"/>
                <a:ea typeface="微软雅黑" panose="020B0503020204020204" charset="-122"/>
              </a:rPr>
              <a:t>添加标题</a:t>
            </a:r>
            <a:endParaRPr lang="en-US" altLang="zh-CN" sz="1700" b="1" dirty="0">
              <a:solidFill>
                <a:schemeClr val="tx1">
                  <a:lumMod val="75000"/>
                  <a:lumOff val="25000"/>
                </a:schemeClr>
              </a:solidFill>
              <a:latin typeface="微软雅黑" panose="020B0503020204020204" charset="-122"/>
              <a:ea typeface="微软雅黑" panose="020B0503020204020204" charset="-122"/>
            </a:endParaRPr>
          </a:p>
        </p:txBody>
      </p:sp>
      <p:sp>
        <p:nvSpPr>
          <p:cNvPr id="25" name="矩形 47"/>
          <p:cNvSpPr>
            <a:spLocks noChangeArrowheads="1"/>
          </p:cNvSpPr>
          <p:nvPr/>
        </p:nvSpPr>
        <p:spPr bwMode="auto">
          <a:xfrm>
            <a:off x="1115616" y="3199740"/>
            <a:ext cx="1478542" cy="67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a:t>
            </a:r>
          </a:p>
        </p:txBody>
      </p:sp>
      <p:sp>
        <p:nvSpPr>
          <p:cNvPr id="26" name="矩形 25"/>
          <p:cNvSpPr/>
          <p:nvPr/>
        </p:nvSpPr>
        <p:spPr>
          <a:xfrm>
            <a:off x="6978483" y="2884451"/>
            <a:ext cx="1163825" cy="334700"/>
          </a:xfrm>
          <a:prstGeom prst="rect">
            <a:avLst/>
          </a:prstGeom>
        </p:spPr>
        <p:txBody>
          <a:bodyPr wrap="square" lIns="68571" tIns="34286" rIns="68571" bIns="34286">
            <a:spAutoFit/>
          </a:bodyPr>
          <a:lstStyle/>
          <a:p>
            <a:pPr algn="ctr"/>
            <a:r>
              <a:rPr lang="zh-CN" altLang="en-US" sz="1700" b="1" dirty="0">
                <a:solidFill>
                  <a:schemeClr val="tx1">
                    <a:lumMod val="75000"/>
                    <a:lumOff val="25000"/>
                  </a:schemeClr>
                </a:solidFill>
                <a:latin typeface="微软雅黑" panose="020B0503020204020204" charset="-122"/>
                <a:ea typeface="微软雅黑" panose="020B0503020204020204" charset="-122"/>
              </a:rPr>
              <a:t>添加标题</a:t>
            </a:r>
            <a:endParaRPr lang="en-US" altLang="zh-CN" sz="1700" b="1" dirty="0">
              <a:solidFill>
                <a:schemeClr val="tx1">
                  <a:lumMod val="75000"/>
                  <a:lumOff val="25000"/>
                </a:schemeClr>
              </a:solidFill>
              <a:latin typeface="微软雅黑" panose="020B0503020204020204" charset="-122"/>
              <a:ea typeface="微软雅黑" panose="020B0503020204020204" charset="-122"/>
            </a:endParaRPr>
          </a:p>
        </p:txBody>
      </p:sp>
      <p:sp>
        <p:nvSpPr>
          <p:cNvPr id="27" name="矩形 47"/>
          <p:cNvSpPr>
            <a:spLocks noChangeArrowheads="1"/>
          </p:cNvSpPr>
          <p:nvPr/>
        </p:nvSpPr>
        <p:spPr bwMode="auto">
          <a:xfrm>
            <a:off x="6821124" y="3199740"/>
            <a:ext cx="1478542" cy="66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a:t>
            </a:r>
          </a:p>
        </p:txBody>
      </p:sp>
      <p:sp>
        <p:nvSpPr>
          <p:cNvPr id="28" name="矩形 27"/>
          <p:cNvSpPr/>
          <p:nvPr/>
        </p:nvSpPr>
        <p:spPr>
          <a:xfrm>
            <a:off x="4004140" y="1379390"/>
            <a:ext cx="1163825" cy="334700"/>
          </a:xfrm>
          <a:prstGeom prst="rect">
            <a:avLst/>
          </a:prstGeom>
        </p:spPr>
        <p:txBody>
          <a:bodyPr wrap="square" lIns="68571" tIns="34286" rIns="68571" bIns="34286">
            <a:spAutoFit/>
          </a:bodyPr>
          <a:lstStyle/>
          <a:p>
            <a:r>
              <a:rPr lang="zh-CN" altLang="en-US" sz="1700" b="1" dirty="0">
                <a:solidFill>
                  <a:schemeClr val="bg1"/>
                </a:solidFill>
                <a:latin typeface="微软雅黑" panose="020B0503020204020204" charset="-122"/>
                <a:ea typeface="微软雅黑" panose="020B0503020204020204" charset="-122"/>
              </a:rPr>
              <a:t>添加标题</a:t>
            </a:r>
            <a:endParaRPr lang="en-US" altLang="zh-CN" sz="1700" b="1" dirty="0">
              <a:solidFill>
                <a:schemeClr val="bg1"/>
              </a:solidFill>
              <a:latin typeface="微软雅黑" panose="020B0503020204020204" charset="-122"/>
              <a:ea typeface="微软雅黑" panose="020B0503020204020204" charset="-122"/>
            </a:endParaRPr>
          </a:p>
        </p:txBody>
      </p:sp>
      <p:sp>
        <p:nvSpPr>
          <p:cNvPr id="29" name="矩形 47"/>
          <p:cNvSpPr>
            <a:spLocks noChangeArrowheads="1"/>
          </p:cNvSpPr>
          <p:nvPr/>
        </p:nvSpPr>
        <p:spPr bwMode="auto">
          <a:xfrm>
            <a:off x="4004140" y="1694679"/>
            <a:ext cx="2301220" cy="57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10000"/>
              </a:lnSpc>
              <a:spcBef>
                <a:spcPct val="0"/>
              </a:spcBef>
              <a:buNone/>
            </a:pPr>
            <a:r>
              <a:rPr lang="zh-CN" altLang="en-US" sz="1000" dirty="0">
                <a:solidFill>
                  <a:schemeClr val="bg1"/>
                </a:solidFill>
                <a:sym typeface="微软雅黑" panose="020B0503020204020204" charset="-122"/>
              </a:rPr>
              <a:t>在此录入上述图表的描述说明，在此录入上述图表的描述说明，在此录入上述图表的描述说明。</a:t>
            </a:r>
          </a:p>
        </p:txBody>
      </p:sp>
      <p:sp>
        <p:nvSpPr>
          <p:cNvPr id="30" name="矩形 29"/>
          <p:cNvSpPr/>
          <p:nvPr/>
        </p:nvSpPr>
        <p:spPr>
          <a:xfrm>
            <a:off x="4004140" y="3536937"/>
            <a:ext cx="1163825" cy="334700"/>
          </a:xfrm>
          <a:prstGeom prst="rect">
            <a:avLst/>
          </a:prstGeom>
        </p:spPr>
        <p:txBody>
          <a:bodyPr wrap="square" lIns="68571" tIns="34286" rIns="68571" bIns="34286">
            <a:spAutoFit/>
          </a:bodyPr>
          <a:lstStyle/>
          <a:p>
            <a:r>
              <a:rPr lang="zh-CN" altLang="en-US" sz="1700" b="1" dirty="0">
                <a:solidFill>
                  <a:schemeClr val="bg1"/>
                </a:solidFill>
                <a:latin typeface="微软雅黑" panose="020B0503020204020204" charset="-122"/>
                <a:ea typeface="微软雅黑" panose="020B0503020204020204" charset="-122"/>
              </a:rPr>
              <a:t>添加标题</a:t>
            </a:r>
            <a:endParaRPr lang="en-US" altLang="zh-CN" sz="1700" b="1" dirty="0">
              <a:solidFill>
                <a:schemeClr val="bg1"/>
              </a:solidFill>
              <a:latin typeface="微软雅黑" panose="020B0503020204020204" charset="-122"/>
              <a:ea typeface="微软雅黑" panose="020B0503020204020204" charset="-122"/>
            </a:endParaRPr>
          </a:p>
        </p:txBody>
      </p:sp>
      <p:sp>
        <p:nvSpPr>
          <p:cNvPr id="31" name="矩形 47"/>
          <p:cNvSpPr>
            <a:spLocks noChangeArrowheads="1"/>
          </p:cNvSpPr>
          <p:nvPr/>
        </p:nvSpPr>
        <p:spPr bwMode="auto">
          <a:xfrm>
            <a:off x="4004140" y="3852225"/>
            <a:ext cx="2301220" cy="57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10000"/>
              </a:lnSpc>
              <a:spcBef>
                <a:spcPct val="0"/>
              </a:spcBef>
              <a:buNone/>
            </a:pPr>
            <a:r>
              <a:rPr lang="zh-CN" altLang="en-US" sz="1000" dirty="0">
                <a:solidFill>
                  <a:schemeClr val="bg1"/>
                </a:solidFill>
                <a:sym typeface="微软雅黑" panose="020B0503020204020204" charset="-122"/>
              </a:rPr>
              <a:t>在此录入上述图表的描述说明，在此录入上述图表的描述说明，在此录入上述图表的描述说明。</a:t>
            </a:r>
          </a:p>
        </p:txBody>
      </p:sp>
      <p:sp>
        <p:nvSpPr>
          <p:cNvPr id="32" name="矩形 31"/>
          <p:cNvSpPr/>
          <p:nvPr/>
        </p:nvSpPr>
        <p:spPr>
          <a:xfrm>
            <a:off x="3168492" y="2462834"/>
            <a:ext cx="1163825" cy="334700"/>
          </a:xfrm>
          <a:prstGeom prst="rect">
            <a:avLst/>
          </a:prstGeom>
        </p:spPr>
        <p:txBody>
          <a:bodyPr wrap="square" lIns="68571" tIns="34286" rIns="68571" bIns="34286">
            <a:spAutoFit/>
          </a:bodyPr>
          <a:lstStyle/>
          <a:p>
            <a:r>
              <a:rPr lang="zh-CN" altLang="en-US" sz="1700" b="1" dirty="0">
                <a:solidFill>
                  <a:schemeClr val="bg1"/>
                </a:solidFill>
                <a:latin typeface="微软雅黑" panose="020B0503020204020204" charset="-122"/>
                <a:ea typeface="微软雅黑" panose="020B0503020204020204" charset="-122"/>
              </a:rPr>
              <a:t>添加标题</a:t>
            </a:r>
            <a:endParaRPr lang="en-US" altLang="zh-CN" sz="1700" b="1" dirty="0">
              <a:solidFill>
                <a:schemeClr val="bg1"/>
              </a:solidFill>
              <a:latin typeface="微软雅黑" panose="020B0503020204020204" charset="-122"/>
              <a:ea typeface="微软雅黑" panose="020B0503020204020204" charset="-122"/>
            </a:endParaRPr>
          </a:p>
        </p:txBody>
      </p:sp>
      <p:sp>
        <p:nvSpPr>
          <p:cNvPr id="33" name="矩形 47"/>
          <p:cNvSpPr>
            <a:spLocks noChangeArrowheads="1"/>
          </p:cNvSpPr>
          <p:nvPr/>
        </p:nvSpPr>
        <p:spPr bwMode="auto">
          <a:xfrm>
            <a:off x="3168490" y="2778122"/>
            <a:ext cx="2301220" cy="57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6" rIns="68571" bIns="3428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nSpc>
                <a:spcPct val="110000"/>
              </a:lnSpc>
              <a:spcBef>
                <a:spcPct val="0"/>
              </a:spcBef>
              <a:buNone/>
            </a:pPr>
            <a:r>
              <a:rPr lang="zh-CN" altLang="en-US" sz="1000" dirty="0">
                <a:solidFill>
                  <a:schemeClr val="bg1"/>
                </a:solidFill>
                <a:sym typeface="微软雅黑" panose="020B0503020204020204" charset="-122"/>
              </a:rPr>
              <a:t>在此录入上述图表的描述说明，在此录入上述图表的描述说明，在此录入上述图表的描述说明。</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350" fill="hold"/>
                                        <p:tgtEl>
                                          <p:spTgt spid="12"/>
                                        </p:tgtEl>
                                        <p:attrNameLst>
                                          <p:attrName>ppt_w</p:attrName>
                                        </p:attrNameLst>
                                      </p:cBhvr>
                                      <p:tavLst>
                                        <p:tav tm="0">
                                          <p:val>
                                            <p:fltVal val="0"/>
                                          </p:val>
                                        </p:tav>
                                        <p:tav tm="100000">
                                          <p:val>
                                            <p:strVal val="#ppt_w"/>
                                          </p:val>
                                        </p:tav>
                                      </p:tavLst>
                                    </p:anim>
                                    <p:anim calcmode="lin" valueType="num">
                                      <p:cBhvr>
                                        <p:cTn id="21" dur="350" fill="hold"/>
                                        <p:tgtEl>
                                          <p:spTgt spid="12"/>
                                        </p:tgtEl>
                                        <p:attrNameLst>
                                          <p:attrName>ppt_h</p:attrName>
                                        </p:attrNameLst>
                                      </p:cBhvr>
                                      <p:tavLst>
                                        <p:tav tm="0">
                                          <p:val>
                                            <p:fltVal val="0"/>
                                          </p:val>
                                        </p:tav>
                                        <p:tav tm="100000">
                                          <p:val>
                                            <p:strVal val="#ppt_h"/>
                                          </p:val>
                                        </p:tav>
                                      </p:tavLst>
                                    </p:anim>
                                    <p:animEffect transition="in" filter="fade">
                                      <p:cBhvr>
                                        <p:cTn id="22" dur="350"/>
                                        <p:tgtEl>
                                          <p:spTgt spid="12"/>
                                        </p:tgtEl>
                                      </p:cBhvr>
                                    </p:animEffect>
                                  </p:childTnLst>
                                </p:cTn>
                              </p:par>
                            </p:childTnLst>
                          </p:cTn>
                        </p:par>
                        <p:par>
                          <p:cTn id="23" fill="hold">
                            <p:stCondLst>
                              <p:cond delay="1000"/>
                            </p:stCondLst>
                            <p:childTnLst>
                              <p:par>
                                <p:cTn id="24" presetID="26" presetClass="emph" presetSubtype="0" fill="hold" nodeType="after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14" presetClass="entr" presetSubtype="10" fill="hold" grpId="0" nodeType="withEffect">
                                  <p:stCondLst>
                                    <p:cond delay="250"/>
                                  </p:stCondLst>
                                  <p:childTnLst>
                                    <p:set>
                                      <p:cBhvr>
                                        <p:cTn id="28" dur="1" fill="hold">
                                          <p:stCondLst>
                                            <p:cond delay="0"/>
                                          </p:stCondLst>
                                        </p:cTn>
                                        <p:tgtEl>
                                          <p:spTgt spid="28"/>
                                        </p:tgtEl>
                                        <p:attrNameLst>
                                          <p:attrName>style.visibility</p:attrName>
                                        </p:attrNameLst>
                                      </p:cBhvr>
                                      <p:to>
                                        <p:strVal val="visible"/>
                                      </p:to>
                                    </p:set>
                                    <p:animEffect transition="in" filter="randombar(horizontal)">
                                      <p:cBhvr>
                                        <p:cTn id="29" dur="400"/>
                                        <p:tgtEl>
                                          <p:spTgt spid="28"/>
                                        </p:tgtEl>
                                      </p:cBhvr>
                                    </p:animEffect>
                                  </p:childTnLst>
                                </p:cTn>
                              </p:par>
                              <p:par>
                                <p:cTn id="30" presetID="14" presetClass="entr" presetSubtype="10" fill="hold" grpId="0" nodeType="withEffect">
                                  <p:stCondLst>
                                    <p:cond delay="25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400"/>
                                        <p:tgtEl>
                                          <p:spTgt spid="29"/>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350" fill="hold"/>
                                        <p:tgtEl>
                                          <p:spTgt spid="6"/>
                                        </p:tgtEl>
                                        <p:attrNameLst>
                                          <p:attrName>ppt_w</p:attrName>
                                        </p:attrNameLst>
                                      </p:cBhvr>
                                      <p:tavLst>
                                        <p:tav tm="0">
                                          <p:val>
                                            <p:fltVal val="0"/>
                                          </p:val>
                                        </p:tav>
                                        <p:tav tm="100000">
                                          <p:val>
                                            <p:strVal val="#ppt_w"/>
                                          </p:val>
                                        </p:tav>
                                      </p:tavLst>
                                    </p:anim>
                                    <p:anim calcmode="lin" valueType="num">
                                      <p:cBhvr>
                                        <p:cTn id="37" dur="350" fill="hold"/>
                                        <p:tgtEl>
                                          <p:spTgt spid="6"/>
                                        </p:tgtEl>
                                        <p:attrNameLst>
                                          <p:attrName>ppt_h</p:attrName>
                                        </p:attrNameLst>
                                      </p:cBhvr>
                                      <p:tavLst>
                                        <p:tav tm="0">
                                          <p:val>
                                            <p:fltVal val="0"/>
                                          </p:val>
                                        </p:tav>
                                        <p:tav tm="100000">
                                          <p:val>
                                            <p:strVal val="#ppt_h"/>
                                          </p:val>
                                        </p:tav>
                                      </p:tavLst>
                                    </p:anim>
                                    <p:animEffect transition="in" filter="fade">
                                      <p:cBhvr>
                                        <p:cTn id="38" dur="350"/>
                                        <p:tgtEl>
                                          <p:spTgt spid="6"/>
                                        </p:tgtEl>
                                      </p:cBhvr>
                                    </p:animEffect>
                                  </p:childTnLst>
                                </p:cTn>
                              </p:par>
                            </p:childTnLst>
                          </p:cTn>
                        </p:par>
                        <p:par>
                          <p:cTn id="39" fill="hold">
                            <p:stCondLst>
                              <p:cond delay="2000"/>
                            </p:stCondLst>
                            <p:childTnLst>
                              <p:par>
                                <p:cTn id="40" presetID="26" presetClass="emph" presetSubtype="0" fill="hold" nodeType="afterEffect">
                                  <p:stCondLst>
                                    <p:cond delay="0"/>
                                  </p:stCondLst>
                                  <p:childTnLst>
                                    <p:animEffect transition="out" filter="fade">
                                      <p:cBhvr>
                                        <p:cTn id="41" dur="500" tmFilter="0, 0; .2, .5; .8, .5; 1, 0"/>
                                        <p:tgtEl>
                                          <p:spTgt spid="6"/>
                                        </p:tgtEl>
                                      </p:cBhvr>
                                    </p:animEffect>
                                    <p:animScale>
                                      <p:cBhvr>
                                        <p:cTn id="42" dur="250" autoRev="1" fill="hold"/>
                                        <p:tgtEl>
                                          <p:spTgt spid="6"/>
                                        </p:tgtEl>
                                      </p:cBhvr>
                                      <p:by x="105000" y="105000"/>
                                    </p:animScale>
                                  </p:childTnLst>
                                </p:cTn>
                              </p:par>
                              <p:par>
                                <p:cTn id="43" presetID="14" presetClass="entr" presetSubtype="1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Effect transition="in" filter="randombar(horizontal)">
                                      <p:cBhvr>
                                        <p:cTn id="45" dur="400"/>
                                        <p:tgtEl>
                                          <p:spTgt spid="32"/>
                                        </p:tgtEl>
                                      </p:cBhvr>
                                    </p:animEffect>
                                  </p:childTnLst>
                                </p:cTn>
                              </p:par>
                              <p:par>
                                <p:cTn id="46" presetID="14" presetClass="entr" presetSubtype="10" fill="hold" grpId="0" nodeType="withEffect">
                                  <p:stCondLst>
                                    <p:cond delay="250"/>
                                  </p:stCondLst>
                                  <p:childTnLst>
                                    <p:set>
                                      <p:cBhvr>
                                        <p:cTn id="47" dur="1" fill="hold">
                                          <p:stCondLst>
                                            <p:cond delay="0"/>
                                          </p:stCondLst>
                                        </p:cTn>
                                        <p:tgtEl>
                                          <p:spTgt spid="33"/>
                                        </p:tgtEl>
                                        <p:attrNameLst>
                                          <p:attrName>style.visibility</p:attrName>
                                        </p:attrNameLst>
                                      </p:cBhvr>
                                      <p:to>
                                        <p:strVal val="visible"/>
                                      </p:to>
                                    </p:set>
                                    <p:animEffect transition="in" filter="randombar(horizontal)">
                                      <p:cBhvr>
                                        <p:cTn id="48" dur="400"/>
                                        <p:tgtEl>
                                          <p:spTgt spid="33"/>
                                        </p:tgtEl>
                                      </p:cBhvr>
                                    </p:animEffect>
                                  </p:childTnLst>
                                </p:cTn>
                              </p:par>
                            </p:childTnLst>
                          </p:cTn>
                        </p:par>
                        <p:par>
                          <p:cTn id="49" fill="hold">
                            <p:stCondLst>
                              <p:cond delay="2500"/>
                            </p:stCondLst>
                            <p:childTnLst>
                              <p:par>
                                <p:cTn id="50" presetID="53" presetClass="entr" presetSubtype="16"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350" fill="hold"/>
                                        <p:tgtEl>
                                          <p:spTgt spid="9"/>
                                        </p:tgtEl>
                                        <p:attrNameLst>
                                          <p:attrName>ppt_w</p:attrName>
                                        </p:attrNameLst>
                                      </p:cBhvr>
                                      <p:tavLst>
                                        <p:tav tm="0">
                                          <p:val>
                                            <p:fltVal val="0"/>
                                          </p:val>
                                        </p:tav>
                                        <p:tav tm="100000">
                                          <p:val>
                                            <p:strVal val="#ppt_w"/>
                                          </p:val>
                                        </p:tav>
                                      </p:tavLst>
                                    </p:anim>
                                    <p:anim calcmode="lin" valueType="num">
                                      <p:cBhvr>
                                        <p:cTn id="53" dur="350" fill="hold"/>
                                        <p:tgtEl>
                                          <p:spTgt spid="9"/>
                                        </p:tgtEl>
                                        <p:attrNameLst>
                                          <p:attrName>ppt_h</p:attrName>
                                        </p:attrNameLst>
                                      </p:cBhvr>
                                      <p:tavLst>
                                        <p:tav tm="0">
                                          <p:val>
                                            <p:fltVal val="0"/>
                                          </p:val>
                                        </p:tav>
                                        <p:tav tm="100000">
                                          <p:val>
                                            <p:strVal val="#ppt_h"/>
                                          </p:val>
                                        </p:tav>
                                      </p:tavLst>
                                    </p:anim>
                                    <p:animEffect transition="in" filter="fade">
                                      <p:cBhvr>
                                        <p:cTn id="54" dur="350"/>
                                        <p:tgtEl>
                                          <p:spTgt spid="9"/>
                                        </p:tgtEl>
                                      </p:cBhvr>
                                    </p:animEffect>
                                  </p:childTnLst>
                                </p:cTn>
                              </p:par>
                            </p:childTnLst>
                          </p:cTn>
                        </p:par>
                        <p:par>
                          <p:cTn id="55" fill="hold">
                            <p:stCondLst>
                              <p:cond delay="3000"/>
                            </p:stCondLst>
                            <p:childTnLst>
                              <p:par>
                                <p:cTn id="56" presetID="26" presetClass="emph" presetSubtype="0" fill="hold" nodeType="afterEffect">
                                  <p:stCondLst>
                                    <p:cond delay="0"/>
                                  </p:stCondLst>
                                  <p:childTnLst>
                                    <p:animEffect transition="out" filter="fade">
                                      <p:cBhvr>
                                        <p:cTn id="57" dur="500" tmFilter="0, 0; .2, .5; .8, .5; 1, 0"/>
                                        <p:tgtEl>
                                          <p:spTgt spid="9"/>
                                        </p:tgtEl>
                                      </p:cBhvr>
                                    </p:animEffect>
                                    <p:animScale>
                                      <p:cBhvr>
                                        <p:cTn id="58" dur="250" autoRev="1" fill="hold"/>
                                        <p:tgtEl>
                                          <p:spTgt spid="9"/>
                                        </p:tgtEl>
                                      </p:cBhvr>
                                      <p:by x="105000" y="105000"/>
                                    </p:animScale>
                                  </p:childTnLst>
                                </p:cTn>
                              </p:par>
                              <p:par>
                                <p:cTn id="59" presetID="14" presetClass="entr" presetSubtype="10" fill="hold" grpId="0" nodeType="withEffect">
                                  <p:stCondLst>
                                    <p:cond delay="2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400"/>
                                        <p:tgtEl>
                                          <p:spTgt spid="30"/>
                                        </p:tgtEl>
                                      </p:cBhvr>
                                    </p:animEffect>
                                  </p:childTnLst>
                                </p:cTn>
                              </p:par>
                              <p:par>
                                <p:cTn id="62" presetID="14" presetClass="entr" presetSubtype="10" fill="hold" grpId="0" nodeType="withEffect">
                                  <p:stCondLst>
                                    <p:cond delay="250"/>
                                  </p:stCondLst>
                                  <p:childTnLst>
                                    <p:set>
                                      <p:cBhvr>
                                        <p:cTn id="63" dur="1" fill="hold">
                                          <p:stCondLst>
                                            <p:cond delay="0"/>
                                          </p:stCondLst>
                                        </p:cTn>
                                        <p:tgtEl>
                                          <p:spTgt spid="31"/>
                                        </p:tgtEl>
                                        <p:attrNameLst>
                                          <p:attrName>style.visibility</p:attrName>
                                        </p:attrNameLst>
                                      </p:cBhvr>
                                      <p:to>
                                        <p:strVal val="visible"/>
                                      </p:to>
                                    </p:set>
                                    <p:animEffect transition="in" filter="randombar(horizontal)">
                                      <p:cBhvr>
                                        <p:cTn id="64" dur="400"/>
                                        <p:tgtEl>
                                          <p:spTgt spid="31"/>
                                        </p:tgtEl>
                                      </p:cBhvr>
                                    </p:animEffect>
                                  </p:childTnLst>
                                </p:cTn>
                              </p:par>
                            </p:childTnLst>
                          </p:cTn>
                        </p:par>
                        <p:par>
                          <p:cTn id="65" fill="hold">
                            <p:stCondLst>
                              <p:cond delay="3500"/>
                            </p:stCondLst>
                            <p:childTnLst>
                              <p:par>
                                <p:cTn id="66" presetID="35" presetClass="entr" presetSubtype="0" fill="hold"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750"/>
                                        <p:tgtEl>
                                          <p:spTgt spid="21"/>
                                        </p:tgtEl>
                                      </p:cBhvr>
                                    </p:animEffect>
                                    <p:anim calcmode="lin" valueType="num">
                                      <p:cBhvr>
                                        <p:cTn id="69" dur="750" fill="hold"/>
                                        <p:tgtEl>
                                          <p:spTgt spid="21"/>
                                        </p:tgtEl>
                                        <p:attrNameLst>
                                          <p:attrName>style.rotation</p:attrName>
                                        </p:attrNameLst>
                                      </p:cBhvr>
                                      <p:tavLst>
                                        <p:tav tm="0">
                                          <p:val>
                                            <p:fltVal val="720"/>
                                          </p:val>
                                        </p:tav>
                                        <p:tav tm="100000">
                                          <p:val>
                                            <p:fltVal val="0"/>
                                          </p:val>
                                        </p:tav>
                                      </p:tavLst>
                                    </p:anim>
                                    <p:anim calcmode="lin" valueType="num">
                                      <p:cBhvr>
                                        <p:cTn id="70" dur="750" fill="hold"/>
                                        <p:tgtEl>
                                          <p:spTgt spid="21"/>
                                        </p:tgtEl>
                                        <p:attrNameLst>
                                          <p:attrName>ppt_h</p:attrName>
                                        </p:attrNameLst>
                                      </p:cBhvr>
                                      <p:tavLst>
                                        <p:tav tm="0">
                                          <p:val>
                                            <p:fltVal val="0"/>
                                          </p:val>
                                        </p:tav>
                                        <p:tav tm="100000">
                                          <p:val>
                                            <p:strVal val="#ppt_h"/>
                                          </p:val>
                                        </p:tav>
                                      </p:tavLst>
                                    </p:anim>
                                    <p:anim calcmode="lin" valueType="num">
                                      <p:cBhvr>
                                        <p:cTn id="71" dur="750" fill="hold"/>
                                        <p:tgtEl>
                                          <p:spTgt spid="21"/>
                                        </p:tgtEl>
                                        <p:attrNameLst>
                                          <p:attrName>ppt_w</p:attrName>
                                        </p:attrNameLst>
                                      </p:cBhvr>
                                      <p:tavLst>
                                        <p:tav tm="0">
                                          <p:val>
                                            <p:fltVal val="0"/>
                                          </p:val>
                                        </p:tav>
                                        <p:tav tm="100000">
                                          <p:val>
                                            <p:strVal val="#ppt_w"/>
                                          </p:val>
                                        </p:tav>
                                      </p:tavLst>
                                    </p:anim>
                                  </p:childTnLst>
                                </p:cTn>
                              </p:par>
                            </p:childTnLst>
                          </p:cTn>
                        </p:par>
                        <p:par>
                          <p:cTn id="72" fill="hold">
                            <p:stCondLst>
                              <p:cond delay="4500"/>
                            </p:stCondLst>
                            <p:childTnLst>
                              <p:par>
                                <p:cTn id="73" presetID="14" presetClass="entr" presetSubtype="1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randombar(horizontal)">
                                      <p:cBhvr>
                                        <p:cTn id="75" dur="400"/>
                                        <p:tgtEl>
                                          <p:spTgt spid="24"/>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randombar(horizontal)">
                                      <p:cBhvr>
                                        <p:cTn id="78" dur="400"/>
                                        <p:tgtEl>
                                          <p:spTgt spid="25"/>
                                        </p:tgtEl>
                                      </p:cBhvr>
                                    </p:animEffect>
                                  </p:childTnLst>
                                </p:cTn>
                              </p:par>
                            </p:childTnLst>
                          </p:cTn>
                        </p:par>
                        <p:par>
                          <p:cTn id="79" fill="hold">
                            <p:stCondLst>
                              <p:cond delay="5000"/>
                            </p:stCondLst>
                            <p:childTnLst>
                              <p:par>
                                <p:cTn id="80" presetID="35" presetClass="entr" presetSubtype="0"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750"/>
                                        <p:tgtEl>
                                          <p:spTgt spid="16"/>
                                        </p:tgtEl>
                                      </p:cBhvr>
                                    </p:animEffect>
                                    <p:anim calcmode="lin" valueType="num">
                                      <p:cBhvr>
                                        <p:cTn id="83" dur="750" fill="hold"/>
                                        <p:tgtEl>
                                          <p:spTgt spid="16"/>
                                        </p:tgtEl>
                                        <p:attrNameLst>
                                          <p:attrName>style.rotation</p:attrName>
                                        </p:attrNameLst>
                                      </p:cBhvr>
                                      <p:tavLst>
                                        <p:tav tm="0">
                                          <p:val>
                                            <p:fltVal val="720"/>
                                          </p:val>
                                        </p:tav>
                                        <p:tav tm="100000">
                                          <p:val>
                                            <p:fltVal val="0"/>
                                          </p:val>
                                        </p:tav>
                                      </p:tavLst>
                                    </p:anim>
                                    <p:anim calcmode="lin" valueType="num">
                                      <p:cBhvr>
                                        <p:cTn id="84" dur="750" fill="hold"/>
                                        <p:tgtEl>
                                          <p:spTgt spid="16"/>
                                        </p:tgtEl>
                                        <p:attrNameLst>
                                          <p:attrName>ppt_h</p:attrName>
                                        </p:attrNameLst>
                                      </p:cBhvr>
                                      <p:tavLst>
                                        <p:tav tm="0">
                                          <p:val>
                                            <p:fltVal val="0"/>
                                          </p:val>
                                        </p:tav>
                                        <p:tav tm="100000">
                                          <p:val>
                                            <p:strVal val="#ppt_h"/>
                                          </p:val>
                                        </p:tav>
                                      </p:tavLst>
                                    </p:anim>
                                    <p:anim calcmode="lin" valueType="num">
                                      <p:cBhvr>
                                        <p:cTn id="85" dur="750" fill="hold"/>
                                        <p:tgtEl>
                                          <p:spTgt spid="16"/>
                                        </p:tgtEl>
                                        <p:attrNameLst>
                                          <p:attrName>ppt_w</p:attrName>
                                        </p:attrNameLst>
                                      </p:cBhvr>
                                      <p:tavLst>
                                        <p:tav tm="0">
                                          <p:val>
                                            <p:fltVal val="0"/>
                                          </p:val>
                                        </p:tav>
                                        <p:tav tm="100000">
                                          <p:val>
                                            <p:strVal val="#ppt_w"/>
                                          </p:val>
                                        </p:tav>
                                      </p:tavLst>
                                    </p:anim>
                                  </p:childTnLst>
                                </p:cTn>
                              </p:par>
                            </p:childTnLst>
                          </p:cTn>
                        </p:par>
                        <p:par>
                          <p:cTn id="86" fill="hold">
                            <p:stCondLst>
                              <p:cond delay="6000"/>
                            </p:stCondLst>
                            <p:childTnLst>
                              <p:par>
                                <p:cTn id="87" presetID="14" presetClass="entr" presetSubtype="1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randombar(horizontal)">
                                      <p:cBhvr>
                                        <p:cTn id="89" dur="400"/>
                                        <p:tgtEl>
                                          <p:spTgt spid="26"/>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randombar(horizontal)">
                                      <p:cBhvr>
                                        <p:cTn id="9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4" grpId="0"/>
      <p:bldP spid="25" grpId="0"/>
      <p:bldP spid="26" grpId="0"/>
      <p:bldP spid="27" grpId="0"/>
      <p:bldP spid="28" grpId="0"/>
      <p:bldP spid="29" grpId="0"/>
      <p:bldP spid="30" grpId="0"/>
      <p:bldP spid="31" grpId="0"/>
      <p:bldP spid="32"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已</a:t>
            </a:r>
            <a:r>
              <a:rPr lang="zh-CN" altLang="en-US" dirty="0" smtClean="0">
                <a:solidFill>
                  <a:schemeClr val="tx1">
                    <a:lumMod val="65000"/>
                    <a:lumOff val="35000"/>
                  </a:schemeClr>
                </a:solidFill>
                <a:latin typeface="微软雅黑" panose="020B0503020204020204" charset="-122"/>
                <a:ea typeface="微软雅黑" panose="020B0503020204020204" charset="-122"/>
              </a:rPr>
              <a:t>完成项目展示</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圆角矩形 2"/>
          <p:cNvSpPr/>
          <p:nvPr/>
        </p:nvSpPr>
        <p:spPr>
          <a:xfrm>
            <a:off x="628568" y="2284289"/>
            <a:ext cx="2448272" cy="2375693"/>
          </a:xfrm>
          <a:prstGeom prst="round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4" name="组合 3"/>
          <p:cNvGrpSpPr/>
          <p:nvPr/>
        </p:nvGrpSpPr>
        <p:grpSpPr>
          <a:xfrm>
            <a:off x="1108334" y="1152407"/>
            <a:ext cx="1447442" cy="1447442"/>
            <a:chOff x="304800" y="673100"/>
            <a:chExt cx="4000500" cy="4000500"/>
          </a:xfrm>
          <a:gradFill>
            <a:gsLst>
              <a:gs pos="0">
                <a:schemeClr val="accent1">
                  <a:lumMod val="75000"/>
                </a:schemeClr>
              </a:gs>
              <a:gs pos="100000">
                <a:schemeClr val="accent1"/>
              </a:gs>
            </a:gsLst>
            <a:lin ang="5400000" scaled="0"/>
          </a:gradFill>
          <a:effectLst>
            <a:outerShdw blurRad="228600" dist="228600" dir="5400000" algn="tr" rotWithShape="0">
              <a:prstClr val="black">
                <a:alpha val="30000"/>
              </a:prstClr>
            </a:outerShdw>
          </a:effectLst>
        </p:grpSpPr>
        <p:sp>
          <p:nvSpPr>
            <p:cNvPr id="5" name="同心圆 4"/>
            <p:cNvSpPr/>
            <p:nvPr/>
          </p:nvSpPr>
          <p:spPr>
            <a:xfrm>
              <a:off x="304800" y="673100"/>
              <a:ext cx="4000500" cy="4000500"/>
            </a:xfrm>
            <a:prstGeom prst="donut">
              <a:avLst>
                <a:gd name="adj" fmla="val 4879"/>
              </a:avLst>
            </a:prstGeom>
            <a:grpFill/>
            <a:ln w="25400">
              <a:gradFill>
                <a:gsLst>
                  <a:gs pos="0">
                    <a:schemeClr val="accent1"/>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6" name="椭圆 5"/>
            <p:cNvSpPr/>
            <p:nvPr/>
          </p:nvSpPr>
          <p:spPr>
            <a:xfrm>
              <a:off x="392112" y="760412"/>
              <a:ext cx="3825874" cy="3825874"/>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7" name="椭圆 6"/>
          <p:cNvSpPr/>
          <p:nvPr/>
        </p:nvSpPr>
        <p:spPr>
          <a:xfrm>
            <a:off x="2212421" y="2097634"/>
            <a:ext cx="373310" cy="373310"/>
          </a:xfrm>
          <a:prstGeom prst="ellipse">
            <a:avLst/>
          </a:prstGeom>
          <a:gradFill>
            <a:gsLst>
              <a:gs pos="0">
                <a:schemeClr val="accent1">
                  <a:lumMod val="75000"/>
                </a:schemeClr>
              </a:gs>
              <a:gs pos="100000">
                <a:schemeClr val="accent1"/>
              </a:gs>
            </a:gsLst>
            <a:lin ang="5400000" scaled="0"/>
          </a:gradFill>
          <a:ln w="12700">
            <a:gradFill>
              <a:gsLst>
                <a:gs pos="0">
                  <a:schemeClr val="accent1"/>
                </a:gs>
                <a:gs pos="100000">
                  <a:schemeClr val="accent1">
                    <a:lumMod val="7500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1</a:t>
            </a:r>
            <a:endParaRPr lang="zh-CN" altLang="en-US" dirty="0">
              <a:solidFill>
                <a:schemeClr val="bg1"/>
              </a:solidFill>
              <a:latin typeface="微软雅黑" panose="020B0503020204020204" charset="-122"/>
              <a:ea typeface="微软雅黑" panose="020B0503020204020204" charset="-122"/>
            </a:endParaRPr>
          </a:p>
        </p:txBody>
      </p:sp>
      <p:sp>
        <p:nvSpPr>
          <p:cNvPr id="8" name="矩形 7"/>
          <p:cNvSpPr/>
          <p:nvPr/>
        </p:nvSpPr>
        <p:spPr>
          <a:xfrm>
            <a:off x="1291080" y="1722821"/>
            <a:ext cx="902811" cy="307777"/>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3346388" y="2284288"/>
            <a:ext cx="2448272" cy="2375693"/>
          </a:xfrm>
          <a:prstGeom prst="round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圆角矩形 9"/>
          <p:cNvSpPr/>
          <p:nvPr/>
        </p:nvSpPr>
        <p:spPr>
          <a:xfrm>
            <a:off x="6080527" y="2284287"/>
            <a:ext cx="2448272" cy="2375693"/>
          </a:xfrm>
          <a:prstGeom prst="round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11" name="组合 10"/>
          <p:cNvGrpSpPr/>
          <p:nvPr/>
        </p:nvGrpSpPr>
        <p:grpSpPr>
          <a:xfrm>
            <a:off x="3846803" y="1196316"/>
            <a:ext cx="1447442" cy="1447442"/>
            <a:chOff x="304800" y="673100"/>
            <a:chExt cx="4000500" cy="4000500"/>
          </a:xfrm>
          <a:gradFill>
            <a:gsLst>
              <a:gs pos="0">
                <a:schemeClr val="accent3">
                  <a:lumMod val="75000"/>
                </a:schemeClr>
              </a:gs>
              <a:gs pos="100000">
                <a:schemeClr val="accent3"/>
              </a:gs>
            </a:gsLst>
            <a:lin ang="5400000" scaled="0"/>
          </a:gradFill>
          <a:effectLst>
            <a:outerShdw blurRad="228600" dist="228600" dir="5400000" algn="tr" rotWithShape="0">
              <a:prstClr val="black">
                <a:alpha val="30000"/>
              </a:prstClr>
            </a:outerShdw>
          </a:effectLst>
        </p:grpSpPr>
        <p:sp>
          <p:nvSpPr>
            <p:cNvPr id="12" name="同心圆 11"/>
            <p:cNvSpPr/>
            <p:nvPr/>
          </p:nvSpPr>
          <p:spPr>
            <a:xfrm>
              <a:off x="304800" y="673100"/>
              <a:ext cx="4000500" cy="4000500"/>
            </a:xfrm>
            <a:prstGeom prst="donut">
              <a:avLst>
                <a:gd name="adj" fmla="val 4879"/>
              </a:avLst>
            </a:prstGeom>
            <a:grpFill/>
            <a:ln w="25400">
              <a:gradFill>
                <a:gsLst>
                  <a:gs pos="0">
                    <a:schemeClr val="accent3"/>
                  </a:gs>
                  <a:gs pos="100000">
                    <a:schemeClr val="accent3">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椭圆 12"/>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14" name="组合 13"/>
          <p:cNvGrpSpPr/>
          <p:nvPr/>
        </p:nvGrpSpPr>
        <p:grpSpPr>
          <a:xfrm>
            <a:off x="6580942" y="1152407"/>
            <a:ext cx="1447442" cy="1447442"/>
            <a:chOff x="304800" y="673100"/>
            <a:chExt cx="4000500" cy="4000500"/>
          </a:xfrm>
          <a:gradFill>
            <a:gsLst>
              <a:gs pos="100000">
                <a:schemeClr val="accent2"/>
              </a:gs>
              <a:gs pos="0">
                <a:schemeClr val="accent2">
                  <a:lumMod val="75000"/>
                </a:schemeClr>
              </a:gs>
            </a:gsLst>
            <a:lin ang="5400000" scaled="0"/>
          </a:gradFill>
          <a:effectLst>
            <a:outerShdw blurRad="228600" dist="228600" dir="5400000" algn="tr" rotWithShape="0">
              <a:prstClr val="black">
                <a:alpha val="30000"/>
              </a:prstClr>
            </a:outerShdw>
          </a:effectLst>
        </p:grpSpPr>
        <p:sp>
          <p:nvSpPr>
            <p:cNvPr id="15" name="同心圆 14"/>
            <p:cNvSpPr/>
            <p:nvPr/>
          </p:nvSpPr>
          <p:spPr>
            <a:xfrm>
              <a:off x="304800" y="673100"/>
              <a:ext cx="4000500" cy="4000500"/>
            </a:xfrm>
            <a:prstGeom prst="donut">
              <a:avLst>
                <a:gd name="adj" fmla="val 4879"/>
              </a:avLst>
            </a:prstGeom>
            <a:grpFill/>
            <a:ln w="25400">
              <a:gradFill>
                <a:gsLst>
                  <a:gs pos="0">
                    <a:schemeClr val="accent2"/>
                  </a:gs>
                  <a:gs pos="100000">
                    <a:schemeClr val="accent2">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6" name="椭圆 15"/>
            <p:cNvSpPr/>
            <p:nvPr/>
          </p:nvSpPr>
          <p:spPr>
            <a:xfrm>
              <a:off x="392112" y="760412"/>
              <a:ext cx="3825874" cy="3825874"/>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7" name="椭圆 16"/>
          <p:cNvSpPr/>
          <p:nvPr/>
        </p:nvSpPr>
        <p:spPr>
          <a:xfrm>
            <a:off x="5004048" y="2097634"/>
            <a:ext cx="373310" cy="373310"/>
          </a:xfrm>
          <a:prstGeom prst="ellipse">
            <a:avLst/>
          </a:prstGeom>
          <a:gradFill>
            <a:gsLst>
              <a:gs pos="0">
                <a:schemeClr val="accent3">
                  <a:lumMod val="75000"/>
                </a:schemeClr>
              </a:gs>
              <a:gs pos="100000">
                <a:schemeClr val="accent3"/>
              </a:gs>
            </a:gsLst>
            <a:lin ang="5400000" scaled="0"/>
          </a:gradFill>
          <a:ln>
            <a:gradFill>
              <a:gsLst>
                <a:gs pos="0">
                  <a:schemeClr val="accent3"/>
                </a:gs>
                <a:gs pos="100000">
                  <a:schemeClr val="accent3">
                    <a:lumMod val="75000"/>
                  </a:schemeClr>
                </a:gs>
              </a:gsLst>
              <a:lin ang="5400000" scaled="0"/>
            </a:gradFill>
          </a:ln>
          <a:effectLst>
            <a:outerShdw blurRad="228600" dist="228600" dir="54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2</a:t>
            </a:r>
            <a:endParaRPr lang="zh-CN" altLang="en-US" dirty="0">
              <a:solidFill>
                <a:schemeClr val="bg1"/>
              </a:solidFill>
              <a:latin typeface="微软雅黑" panose="020B0503020204020204" charset="-122"/>
              <a:ea typeface="微软雅黑" panose="020B0503020204020204" charset="-122"/>
            </a:endParaRPr>
          </a:p>
        </p:txBody>
      </p:sp>
      <p:sp>
        <p:nvSpPr>
          <p:cNvPr id="18" name="椭圆 17"/>
          <p:cNvSpPr/>
          <p:nvPr/>
        </p:nvSpPr>
        <p:spPr>
          <a:xfrm>
            <a:off x="7740352" y="2097634"/>
            <a:ext cx="373310" cy="373310"/>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charset="-122"/>
                <a:ea typeface="微软雅黑" panose="020B0503020204020204" charset="-122"/>
              </a:rPr>
              <a:t>3</a:t>
            </a:r>
            <a:endParaRPr lang="zh-CN" altLang="en-US" dirty="0">
              <a:solidFill>
                <a:schemeClr val="bg1"/>
              </a:solidFill>
              <a:latin typeface="微软雅黑" panose="020B0503020204020204" charset="-122"/>
              <a:ea typeface="微软雅黑" panose="020B0503020204020204" charset="-122"/>
            </a:endParaRPr>
          </a:p>
        </p:txBody>
      </p:sp>
      <p:sp>
        <p:nvSpPr>
          <p:cNvPr id="19" name="矩形 18"/>
          <p:cNvSpPr/>
          <p:nvPr/>
        </p:nvSpPr>
        <p:spPr>
          <a:xfrm>
            <a:off x="4016526" y="1722821"/>
            <a:ext cx="902811" cy="307777"/>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6750665" y="1722821"/>
            <a:ext cx="902811" cy="307777"/>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1" name="TextBox 20"/>
          <p:cNvSpPr txBox="1"/>
          <p:nvPr/>
        </p:nvSpPr>
        <p:spPr>
          <a:xfrm>
            <a:off x="892717" y="2829770"/>
            <a:ext cx="1944216" cy="1600438"/>
          </a:xfrm>
          <a:prstGeom prst="rect">
            <a:avLst/>
          </a:prstGeom>
          <a:noFill/>
        </p:spPr>
        <p:txBody>
          <a:bodyPr wrap="square" lIns="0" tIns="0" rIns="0" bIns="0" rtlCol="0">
            <a:spAutoFit/>
          </a:bodyPr>
          <a:lstStyle/>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latin typeface="微软雅黑" panose="020B0503020204020204" charset="-122"/>
                <a:ea typeface="微软雅黑" panose="020B0503020204020204" charset="-122"/>
              </a:rPr>
              <a:t>。</a:t>
            </a:r>
            <a:endParaRPr lang="en-US" altLang="zh-CN" sz="1000" dirty="0">
              <a:latin typeface="微软雅黑" panose="020B0503020204020204" charset="-122"/>
              <a:ea typeface="微软雅黑" panose="020B0503020204020204" charset="-122"/>
            </a:endParaRPr>
          </a:p>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a:t>
            </a:r>
            <a:r>
              <a:rPr lang="zh-CN" altLang="en-US" sz="1000" dirty="0" smtClean="0">
                <a:latin typeface="微软雅黑" panose="020B0503020204020204" charset="-122"/>
                <a:ea typeface="微软雅黑" panose="020B0503020204020204" charset="-122"/>
              </a:rPr>
              <a:t>修饰。</a:t>
            </a:r>
            <a:endParaRPr lang="zh-CN" altLang="en-US" sz="1600" b="1" dirty="0" smtClean="0">
              <a:latin typeface="微软雅黑" panose="020B0503020204020204" charset="-122"/>
              <a:ea typeface="微软雅黑" panose="020B0503020204020204" charset="-122"/>
            </a:endParaRPr>
          </a:p>
        </p:txBody>
      </p:sp>
      <p:sp>
        <p:nvSpPr>
          <p:cNvPr id="22" name="TextBox 21"/>
          <p:cNvSpPr txBox="1"/>
          <p:nvPr/>
        </p:nvSpPr>
        <p:spPr>
          <a:xfrm>
            <a:off x="3598416" y="2824126"/>
            <a:ext cx="1944216" cy="1600438"/>
          </a:xfrm>
          <a:prstGeom prst="rect">
            <a:avLst/>
          </a:prstGeom>
          <a:noFill/>
        </p:spPr>
        <p:txBody>
          <a:bodyPr wrap="square" lIns="0" tIns="0" rIns="0" bIns="0" rtlCol="0">
            <a:spAutoFit/>
          </a:bodyPr>
          <a:lstStyle/>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latin typeface="微软雅黑" panose="020B0503020204020204" charset="-122"/>
                <a:ea typeface="微软雅黑" panose="020B0503020204020204" charset="-122"/>
              </a:rPr>
              <a:t>。</a:t>
            </a:r>
            <a:endParaRPr lang="en-US" altLang="zh-CN" sz="1000" dirty="0">
              <a:latin typeface="微软雅黑" panose="020B0503020204020204" charset="-122"/>
              <a:ea typeface="微软雅黑" panose="020B0503020204020204" charset="-122"/>
            </a:endParaRPr>
          </a:p>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a:t>
            </a:r>
            <a:r>
              <a:rPr lang="zh-CN" altLang="en-US" sz="1000" dirty="0" smtClean="0">
                <a:latin typeface="微软雅黑" panose="020B0503020204020204" charset="-122"/>
                <a:ea typeface="微软雅黑" panose="020B0503020204020204" charset="-122"/>
              </a:rPr>
              <a:t>修饰。</a:t>
            </a:r>
            <a:endParaRPr lang="zh-CN" altLang="en-US" sz="1600" b="1" dirty="0" smtClean="0">
              <a:latin typeface="微软雅黑" panose="020B0503020204020204" charset="-122"/>
              <a:ea typeface="微软雅黑" panose="020B0503020204020204" charset="-122"/>
            </a:endParaRPr>
          </a:p>
        </p:txBody>
      </p:sp>
      <p:sp>
        <p:nvSpPr>
          <p:cNvPr id="23" name="TextBox 22"/>
          <p:cNvSpPr txBox="1"/>
          <p:nvPr/>
        </p:nvSpPr>
        <p:spPr>
          <a:xfrm>
            <a:off x="6332555" y="2831002"/>
            <a:ext cx="1944216" cy="1600438"/>
          </a:xfrm>
          <a:prstGeom prst="rect">
            <a:avLst/>
          </a:prstGeom>
          <a:noFill/>
        </p:spPr>
        <p:txBody>
          <a:bodyPr wrap="square" lIns="0" tIns="0" rIns="0" bIns="0" rtlCol="0">
            <a:spAutoFit/>
          </a:bodyPr>
          <a:lstStyle/>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latin typeface="微软雅黑" panose="020B0503020204020204" charset="-122"/>
                <a:ea typeface="微软雅黑" panose="020B0503020204020204" charset="-122"/>
              </a:rPr>
              <a:t>。</a:t>
            </a:r>
            <a:endParaRPr lang="en-US" altLang="zh-CN" sz="1000" dirty="0">
              <a:latin typeface="微软雅黑" panose="020B0503020204020204" charset="-122"/>
              <a:ea typeface="微软雅黑" panose="020B0503020204020204" charset="-122"/>
            </a:endParaRPr>
          </a:p>
          <a:p>
            <a:pPr>
              <a:lnSpc>
                <a:spcPct val="130000"/>
              </a:lnSpc>
            </a:pPr>
            <a:r>
              <a:rPr lang="zh-CN" altLang="en-US" sz="1000" dirty="0" smtClean="0">
                <a:latin typeface="微软雅黑" panose="020B0503020204020204" charset="-122"/>
                <a:ea typeface="微软雅黑" panose="020B0503020204020204" charset="-122"/>
              </a:rPr>
              <a:t>       点击</a:t>
            </a:r>
            <a:r>
              <a:rPr lang="zh-CN" altLang="en-US" sz="1000" dirty="0">
                <a:latin typeface="微软雅黑" panose="020B0503020204020204" charset="-122"/>
                <a:ea typeface="微软雅黑" panose="020B0503020204020204" charset="-122"/>
              </a:rPr>
              <a:t>输入简要文字内容，文字内容需概括精炼，不用多余的文字</a:t>
            </a:r>
            <a:r>
              <a:rPr lang="zh-CN" altLang="en-US" sz="1000" dirty="0" smtClean="0">
                <a:latin typeface="微软雅黑" panose="020B0503020204020204" charset="-122"/>
                <a:ea typeface="微软雅黑" panose="020B0503020204020204" charset="-122"/>
              </a:rPr>
              <a:t>修饰。</a:t>
            </a:r>
            <a:endParaRPr lang="zh-CN" altLang="en-US" sz="1600" b="1"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14:bounceEnd="40000">
                                          <p:cBhvr additive="base">
                                            <p:cTn id="17"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重点项目展望</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Line 548"/>
          <p:cNvSpPr>
            <a:spLocks noChangeShapeType="1"/>
          </p:cNvSpPr>
          <p:nvPr/>
        </p:nvSpPr>
        <p:spPr bwMode="auto">
          <a:xfrm flipH="1">
            <a:off x="2573276" y="3708273"/>
            <a:ext cx="1080037" cy="0"/>
          </a:xfrm>
          <a:prstGeom prst="line">
            <a:avLst/>
          </a:prstGeom>
          <a:noFill/>
          <a:ln w="19050">
            <a:solidFill>
              <a:schemeClr val="accent1">
                <a:lumMod val="7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Rectangle 24"/>
          <p:cNvSpPr>
            <a:spLocks noChangeArrowheads="1"/>
          </p:cNvSpPr>
          <p:nvPr/>
        </p:nvSpPr>
        <p:spPr bwMode="auto">
          <a:xfrm>
            <a:off x="2407519" y="3245205"/>
            <a:ext cx="130057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accent1">
                    <a:lumMod val="75000"/>
                  </a:schemeClr>
                </a:solidFill>
                <a:latin typeface="微软雅黑" panose="020B0503020204020204" charset="-122"/>
                <a:ea typeface="微软雅黑" panose="020B0503020204020204" charset="-122"/>
              </a:rPr>
              <a:t>添加标题内容</a:t>
            </a:r>
            <a:endParaRPr lang="zh-CN" altLang="en-US" sz="1500" b="1" dirty="0">
              <a:solidFill>
                <a:schemeClr val="accent1">
                  <a:lumMod val="75000"/>
                </a:schemeClr>
              </a:solidFill>
              <a:latin typeface="微软雅黑" panose="020B0503020204020204" charset="-122"/>
              <a:ea typeface="微软雅黑" panose="020B0503020204020204" charset="-122"/>
            </a:endParaRPr>
          </a:p>
        </p:txBody>
      </p:sp>
      <p:sp>
        <p:nvSpPr>
          <p:cNvPr id="5" name="Rectangle 25"/>
          <p:cNvSpPr>
            <a:spLocks noChangeArrowheads="1"/>
          </p:cNvSpPr>
          <p:nvPr/>
        </p:nvSpPr>
        <p:spPr bwMode="auto">
          <a:xfrm>
            <a:off x="925831" y="3245205"/>
            <a:ext cx="129676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accent5"/>
                </a:solidFill>
                <a:latin typeface="微软雅黑" panose="020B0503020204020204" charset="-122"/>
                <a:ea typeface="微软雅黑" panose="020B0503020204020204" charset="-122"/>
              </a:rPr>
              <a:t>添加标题内容</a:t>
            </a:r>
            <a:endParaRPr lang="zh-CN" altLang="en-US" sz="1500" b="1" dirty="0">
              <a:solidFill>
                <a:schemeClr val="accent5"/>
              </a:solidFill>
              <a:latin typeface="微软雅黑" panose="020B0503020204020204" charset="-122"/>
              <a:ea typeface="微软雅黑" panose="020B0503020204020204" charset="-122"/>
            </a:endParaRPr>
          </a:p>
        </p:txBody>
      </p:sp>
      <p:sp>
        <p:nvSpPr>
          <p:cNvPr id="6" name="Rectangle 26"/>
          <p:cNvSpPr>
            <a:spLocks noChangeArrowheads="1"/>
          </p:cNvSpPr>
          <p:nvPr/>
        </p:nvSpPr>
        <p:spPr bwMode="auto">
          <a:xfrm>
            <a:off x="3951008" y="3246395"/>
            <a:ext cx="1295569"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accent3"/>
                </a:solidFill>
                <a:latin typeface="微软雅黑" panose="020B0503020204020204" charset="-122"/>
                <a:ea typeface="微软雅黑" panose="020B0503020204020204" charset="-122"/>
              </a:rPr>
              <a:t>添加标题内容</a:t>
            </a:r>
            <a:endParaRPr lang="zh-CN" altLang="en-US" sz="1500" b="1" dirty="0">
              <a:solidFill>
                <a:schemeClr val="accent3"/>
              </a:solidFill>
              <a:latin typeface="微软雅黑" panose="020B0503020204020204" charset="-122"/>
              <a:ea typeface="微软雅黑" panose="020B0503020204020204" charset="-122"/>
            </a:endParaRPr>
          </a:p>
        </p:txBody>
      </p:sp>
      <p:sp>
        <p:nvSpPr>
          <p:cNvPr id="7" name="Rectangle 27"/>
          <p:cNvSpPr>
            <a:spLocks noChangeArrowheads="1"/>
          </p:cNvSpPr>
          <p:nvPr/>
        </p:nvSpPr>
        <p:spPr bwMode="auto">
          <a:xfrm>
            <a:off x="5324931" y="3245205"/>
            <a:ext cx="1354156"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accent2"/>
                </a:solidFill>
                <a:latin typeface="微软雅黑" panose="020B0503020204020204" charset="-122"/>
                <a:ea typeface="微软雅黑" panose="020B0503020204020204" charset="-122"/>
              </a:rPr>
              <a:t>添加标题内容</a:t>
            </a:r>
            <a:endParaRPr lang="zh-CN" altLang="en-US" sz="1500" b="1" dirty="0">
              <a:solidFill>
                <a:schemeClr val="accent2"/>
              </a:solidFill>
              <a:latin typeface="微软雅黑" panose="020B0503020204020204" charset="-122"/>
              <a:ea typeface="微软雅黑" panose="020B0503020204020204" charset="-122"/>
            </a:endParaRPr>
          </a:p>
        </p:txBody>
      </p:sp>
      <p:sp>
        <p:nvSpPr>
          <p:cNvPr id="8" name="Rectangle 28"/>
          <p:cNvSpPr>
            <a:spLocks noChangeArrowheads="1"/>
          </p:cNvSpPr>
          <p:nvPr/>
        </p:nvSpPr>
        <p:spPr bwMode="auto">
          <a:xfrm>
            <a:off x="6803351" y="3246395"/>
            <a:ext cx="1396785"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accent4"/>
                </a:solidFill>
                <a:latin typeface="微软雅黑" panose="020B0503020204020204" charset="-122"/>
                <a:ea typeface="微软雅黑" panose="020B0503020204020204" charset="-122"/>
              </a:rPr>
              <a:t>添加标题内容</a:t>
            </a:r>
            <a:endParaRPr lang="zh-CN" altLang="en-US" sz="1500" b="1" dirty="0">
              <a:solidFill>
                <a:schemeClr val="accent4"/>
              </a:solidFill>
              <a:latin typeface="微软雅黑" panose="020B0503020204020204" charset="-122"/>
              <a:ea typeface="微软雅黑" panose="020B0503020204020204" charset="-122"/>
            </a:endParaRPr>
          </a:p>
        </p:txBody>
      </p:sp>
      <p:sp>
        <p:nvSpPr>
          <p:cNvPr id="9" name="Line 548"/>
          <p:cNvSpPr>
            <a:spLocks noChangeShapeType="1"/>
          </p:cNvSpPr>
          <p:nvPr/>
        </p:nvSpPr>
        <p:spPr bwMode="auto">
          <a:xfrm flipH="1">
            <a:off x="1060985" y="3708273"/>
            <a:ext cx="1080037" cy="0"/>
          </a:xfrm>
          <a:prstGeom prst="line">
            <a:avLst/>
          </a:prstGeom>
          <a:noFill/>
          <a:ln w="19050">
            <a:solidFill>
              <a:schemeClr val="accent5">
                <a:lumMod val="7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Line 548"/>
          <p:cNvSpPr>
            <a:spLocks noChangeShapeType="1"/>
          </p:cNvSpPr>
          <p:nvPr/>
        </p:nvSpPr>
        <p:spPr bwMode="auto">
          <a:xfrm flipH="1">
            <a:off x="3978396" y="3708273"/>
            <a:ext cx="1080037" cy="0"/>
          </a:xfrm>
          <a:prstGeom prst="line">
            <a:avLst/>
          </a:prstGeom>
          <a:noFill/>
          <a:ln w="19050">
            <a:solidFill>
              <a:schemeClr val="accent3">
                <a:lumMod val="7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1" name="Line 548"/>
          <p:cNvSpPr>
            <a:spLocks noChangeShapeType="1"/>
          </p:cNvSpPr>
          <p:nvPr/>
        </p:nvSpPr>
        <p:spPr bwMode="auto">
          <a:xfrm flipH="1">
            <a:off x="5435911" y="3708273"/>
            <a:ext cx="1080037" cy="0"/>
          </a:xfrm>
          <a:prstGeom prst="line">
            <a:avLst/>
          </a:prstGeom>
          <a:noFill/>
          <a:ln w="19050">
            <a:solidFill>
              <a:schemeClr val="accent2">
                <a:lumMod val="7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Line 548"/>
          <p:cNvSpPr>
            <a:spLocks noChangeShapeType="1"/>
          </p:cNvSpPr>
          <p:nvPr/>
        </p:nvSpPr>
        <p:spPr bwMode="auto">
          <a:xfrm flipH="1">
            <a:off x="6948202" y="3708273"/>
            <a:ext cx="1080037" cy="0"/>
          </a:xfrm>
          <a:prstGeom prst="line">
            <a:avLst/>
          </a:prstGeom>
          <a:noFill/>
          <a:ln w="19050">
            <a:solidFill>
              <a:schemeClr val="accent4">
                <a:lumMod val="75000"/>
              </a:schemeClr>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Rectangle 33"/>
          <p:cNvSpPr>
            <a:spLocks noChangeArrowheads="1"/>
          </p:cNvSpPr>
          <p:nvPr/>
        </p:nvSpPr>
        <p:spPr bwMode="auto">
          <a:xfrm>
            <a:off x="899040" y="3780281"/>
            <a:ext cx="7399507" cy="54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pic>
        <p:nvPicPr>
          <p:cNvPr id="14" name="Picture 34"/>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328741" y="1563118"/>
            <a:ext cx="126699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5"/>
          <p:cNvPicPr>
            <a:picLocks noChangeAspect="1" noChangeArrowheads="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52624" y="1611933"/>
            <a:ext cx="1243174" cy="12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6"/>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879562" y="1608361"/>
            <a:ext cx="1222931" cy="122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7"/>
          <p:cNvPicPr>
            <a:picLocks noChangeAspect="1" noChangeArrowheads="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787446" y="1617886"/>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8"/>
          <p:cNvPicPr>
            <a:picLocks noChangeAspect="1" noChangeArrowheads="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12521" y="1602409"/>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
          <p:cNvGrpSpPr/>
          <p:nvPr/>
        </p:nvGrpSpPr>
        <p:grpSpPr bwMode="auto">
          <a:xfrm>
            <a:off x="690652" y="1347614"/>
            <a:ext cx="1729013" cy="1728788"/>
            <a:chOff x="3733576" y="3930057"/>
            <a:chExt cx="1800000" cy="1800000"/>
          </a:xfrm>
        </p:grpSpPr>
        <p:sp>
          <p:nvSpPr>
            <p:cNvPr id="20"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1"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chemeClr val="accent5">
                    <a:lumMod val="75000"/>
                  </a:schemeClr>
                </a:gs>
                <a:gs pos="100000">
                  <a:schemeClr val="accent5"/>
                </a:gs>
              </a:gsLst>
              <a:lin ang="5400000" scaled="0"/>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2"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23" name="组合 4"/>
          <p:cNvGrpSpPr/>
          <p:nvPr/>
        </p:nvGrpSpPr>
        <p:grpSpPr bwMode="auto">
          <a:xfrm>
            <a:off x="2148167" y="1347614"/>
            <a:ext cx="1729013" cy="1728788"/>
            <a:chOff x="3733576" y="3930057"/>
            <a:chExt cx="1800000" cy="1800000"/>
          </a:xfrm>
        </p:grpSpPr>
        <p:sp>
          <p:nvSpPr>
            <p:cNvPr id="24"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5"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chemeClr val="accent1">
                    <a:lumMod val="75000"/>
                  </a:schemeClr>
                </a:gs>
                <a:gs pos="100000">
                  <a:schemeClr val="accent1"/>
                </a:gs>
              </a:gsLst>
              <a:lin ang="5400000" scaled="0"/>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6"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27" name="组合 4"/>
          <p:cNvGrpSpPr/>
          <p:nvPr/>
        </p:nvGrpSpPr>
        <p:grpSpPr bwMode="auto">
          <a:xfrm>
            <a:off x="3606873" y="1347614"/>
            <a:ext cx="1729013" cy="1728788"/>
            <a:chOff x="3733576" y="3930057"/>
            <a:chExt cx="1800000" cy="1800000"/>
          </a:xfrm>
        </p:grpSpPr>
        <p:sp>
          <p:nvSpPr>
            <p:cNvPr id="28"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9"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chemeClr val="accent3">
                    <a:lumMod val="75000"/>
                  </a:schemeClr>
                </a:gs>
                <a:gs pos="100000">
                  <a:schemeClr val="accent3"/>
                </a:gs>
              </a:gsLst>
              <a:lin ang="5400000" scaled="0"/>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31" name="组合 4"/>
          <p:cNvGrpSpPr/>
          <p:nvPr/>
        </p:nvGrpSpPr>
        <p:grpSpPr bwMode="auto">
          <a:xfrm>
            <a:off x="5065578" y="1347614"/>
            <a:ext cx="1729013" cy="1728788"/>
            <a:chOff x="3733576" y="3930057"/>
            <a:chExt cx="1800000" cy="1800000"/>
          </a:xfrm>
        </p:grpSpPr>
        <p:sp>
          <p:nvSpPr>
            <p:cNvPr id="32"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3"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chemeClr val="accent2">
                    <a:lumMod val="75000"/>
                  </a:schemeClr>
                </a:gs>
                <a:gs pos="100000">
                  <a:schemeClr val="accent2"/>
                </a:gs>
              </a:gsLst>
              <a:lin ang="5400000" scaled="0"/>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4"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35" name="组合 4"/>
          <p:cNvGrpSpPr/>
          <p:nvPr/>
        </p:nvGrpSpPr>
        <p:grpSpPr bwMode="auto">
          <a:xfrm>
            <a:off x="6515948" y="1347614"/>
            <a:ext cx="1729013" cy="1728788"/>
            <a:chOff x="3733576" y="3930057"/>
            <a:chExt cx="1800000" cy="1800000"/>
          </a:xfrm>
        </p:grpSpPr>
        <p:sp>
          <p:nvSpPr>
            <p:cNvPr id="36" name="椭圆 3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7" name="任意多边形 3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chemeClr val="accent4">
                    <a:lumMod val="75000"/>
                  </a:schemeClr>
                </a:gs>
                <a:gs pos="100000">
                  <a:schemeClr val="accent4"/>
                </a:gs>
              </a:gsLst>
              <a:lin ang="5400000" scaled="0"/>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8" name="椭圆 3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7" presetClass="entr" presetSubtype="1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17" presetClass="entr" presetSubtype="1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strVal val="#ppt_h"/>
                                          </p:val>
                                        </p:tav>
                                        <p:tav tm="100000">
                                          <p:val>
                                            <p:strVal val="#ppt_h"/>
                                          </p:val>
                                        </p:tav>
                                      </p:tavLst>
                                    </p:anim>
                                  </p:childTnLst>
                                </p:cTn>
                              </p:par>
                            </p:childTnLst>
                          </p:cTn>
                        </p:par>
                        <p:par>
                          <p:cTn id="35" fill="hold">
                            <p:stCondLst>
                              <p:cond delay="1500"/>
                            </p:stCondLst>
                            <p:childTnLst>
                              <p:par>
                                <p:cTn id="36" presetID="17" presetClass="entr" presetSubtype="1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10"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17" presetClass="entr" presetSubtype="1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7" presetClass="entr" presetSubtype="1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
                                          </p:val>
                                        </p:tav>
                                        <p:tav tm="100000">
                                          <p:val>
                                            <p:strVal val="#ppt_w"/>
                                          </p:val>
                                        </p:tav>
                                      </p:tavLst>
                                    </p:anim>
                                    <p:anim calcmode="lin" valueType="num">
                                      <p:cBhvr>
                                        <p:cTn id="54" dur="500" fill="hold"/>
                                        <p:tgtEl>
                                          <p:spTgt spid="6"/>
                                        </p:tgtEl>
                                        <p:attrNameLst>
                                          <p:attrName>ppt_h</p:attrName>
                                        </p:attrNameLst>
                                      </p:cBhvr>
                                      <p:tavLst>
                                        <p:tav tm="0">
                                          <p:val>
                                            <p:strVal val="#ppt_h"/>
                                          </p:val>
                                        </p:tav>
                                        <p:tav tm="100000">
                                          <p:val>
                                            <p:strVal val="#ppt_h"/>
                                          </p:val>
                                        </p:tav>
                                      </p:tavLst>
                                    </p:anim>
                                  </p:childTnLst>
                                </p:cTn>
                              </p:par>
                            </p:childTnLst>
                          </p:cTn>
                        </p:par>
                        <p:par>
                          <p:cTn id="55" fill="hold">
                            <p:stCondLst>
                              <p:cond delay="3500"/>
                            </p:stCondLst>
                            <p:childTnLst>
                              <p:par>
                                <p:cTn id="56" presetID="17" presetClass="entr" presetSubtype="10"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strVal val="#ppt_h"/>
                                          </p:val>
                                        </p:tav>
                                        <p:tav tm="100000">
                                          <p:val>
                                            <p:strVal val="#ppt_h"/>
                                          </p:val>
                                        </p:tav>
                                      </p:tavLst>
                                    </p:anim>
                                  </p:childTnLst>
                                </p:cTn>
                              </p:par>
                            </p:childTnLst>
                          </p:cTn>
                        </p:par>
                        <p:par>
                          <p:cTn id="60" fill="hold">
                            <p:stCondLst>
                              <p:cond delay="4000"/>
                            </p:stCondLst>
                            <p:childTnLst>
                              <p:par>
                                <p:cTn id="61" presetID="17" presetClass="entr" presetSubtype="10"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strVal val="#ppt_h"/>
                                          </p:val>
                                        </p:tav>
                                        <p:tav tm="100000">
                                          <p:val>
                                            <p:strVal val="#ppt_h"/>
                                          </p:val>
                                        </p:tav>
                                      </p:tavLst>
                                    </p:anim>
                                  </p:childTnLst>
                                </p:cTn>
                              </p:par>
                            </p:childTnLst>
                          </p:cTn>
                        </p:par>
                        <p:par>
                          <p:cTn id="65" fill="hold">
                            <p:stCondLst>
                              <p:cond delay="4500"/>
                            </p:stCondLst>
                            <p:childTnLst>
                              <p:par>
                                <p:cTn id="66" presetID="17" presetClass="entr" presetSubtype="10"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strVal val="#ppt_h"/>
                                          </p:val>
                                        </p:tav>
                                        <p:tav tm="100000">
                                          <p:val>
                                            <p:strVal val="#ppt_h"/>
                                          </p:val>
                                        </p:tav>
                                      </p:tavLst>
                                    </p:anim>
                                  </p:childTnLst>
                                </p:cTn>
                              </p:par>
                            </p:childTnLst>
                          </p:cTn>
                        </p:par>
                        <p:par>
                          <p:cTn id="70" fill="hold">
                            <p:stCondLst>
                              <p:cond delay="5000"/>
                            </p:stCondLst>
                            <p:childTnLst>
                              <p:par>
                                <p:cTn id="71" presetID="17" presetClass="entr" presetSubtype="1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strVal val="#ppt_h"/>
                                          </p:val>
                                        </p:tav>
                                        <p:tav tm="100000">
                                          <p:val>
                                            <p:strVal val="#ppt_h"/>
                                          </p:val>
                                        </p:tav>
                                      </p:tavLst>
                                    </p:anim>
                                  </p:childTnLst>
                                </p:cTn>
                              </p:par>
                            </p:childTnLst>
                          </p:cTn>
                        </p:par>
                        <p:par>
                          <p:cTn id="75" fill="hold">
                            <p:stCondLst>
                              <p:cond delay="5500"/>
                            </p:stCondLst>
                            <p:childTnLst>
                              <p:par>
                                <p:cTn id="76" presetID="18" presetClass="entr" presetSubtype="6" fill="hold" grpId="0"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strips(downRight)">
                                      <p:cBhvr>
                                        <p:cTn id="78" dur="500"/>
                                        <p:tgtEl>
                                          <p:spTgt spid="9"/>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strips(downRight)">
                                      <p:cBhvr>
                                        <p:cTn id="82" dur="500"/>
                                        <p:tgtEl>
                                          <p:spTgt spid="3"/>
                                        </p:tgtEl>
                                      </p:cBhvr>
                                    </p:animEffect>
                                  </p:childTnLst>
                                </p:cTn>
                              </p:par>
                            </p:childTnLst>
                          </p:cTn>
                        </p:par>
                        <p:par>
                          <p:cTn id="83" fill="hold">
                            <p:stCondLst>
                              <p:cond delay="6500"/>
                            </p:stCondLst>
                            <p:childTnLst>
                              <p:par>
                                <p:cTn id="84" presetID="18" presetClass="entr" presetSubtype="6"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strips(downRight)">
                                      <p:cBhvr>
                                        <p:cTn id="86" dur="500"/>
                                        <p:tgtEl>
                                          <p:spTgt spid="10"/>
                                        </p:tgtEl>
                                      </p:cBhvr>
                                    </p:animEffect>
                                  </p:childTnLst>
                                </p:cTn>
                              </p:par>
                            </p:childTnLst>
                          </p:cTn>
                        </p:par>
                        <p:par>
                          <p:cTn id="87" fill="hold">
                            <p:stCondLst>
                              <p:cond delay="7000"/>
                            </p:stCondLst>
                            <p:childTnLst>
                              <p:par>
                                <p:cTn id="88" presetID="18" presetClass="entr" presetSubtype="6" fill="hold" grpId="0" nodeType="after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strips(downRight)">
                                      <p:cBhvr>
                                        <p:cTn id="90" dur="500"/>
                                        <p:tgtEl>
                                          <p:spTgt spid="11"/>
                                        </p:tgtEl>
                                      </p:cBhvr>
                                    </p:animEffect>
                                  </p:childTnLst>
                                </p:cTn>
                              </p:par>
                            </p:childTnLst>
                          </p:cTn>
                        </p:par>
                        <p:par>
                          <p:cTn id="91" fill="hold">
                            <p:stCondLst>
                              <p:cond delay="7500"/>
                            </p:stCondLst>
                            <p:childTnLst>
                              <p:par>
                                <p:cTn id="92" presetID="18" presetClass="entr" presetSubtype="6" fill="hold" grpId="0" nodeType="after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strips(downRight)">
                                      <p:cBhvr>
                                        <p:cTn id="94" dur="500"/>
                                        <p:tgtEl>
                                          <p:spTgt spid="12"/>
                                        </p:tgtEl>
                                      </p:cBhvr>
                                    </p:animEffect>
                                  </p:childTnLst>
                                </p:cTn>
                              </p:par>
                            </p:childTnLst>
                          </p:cTn>
                        </p:par>
                        <p:par>
                          <p:cTn id="95" fill="hold">
                            <p:stCondLst>
                              <p:cond delay="8000"/>
                            </p:stCondLst>
                            <p:childTnLst>
                              <p:par>
                                <p:cTn id="96" presetID="17" presetClass="entr" presetSubtype="10" fill="hold" grpId="0" nodeType="afterEffect">
                                  <p:stCondLst>
                                    <p:cond delay="0"/>
                                  </p:stCondLst>
                                  <p:childTnLst>
                                    <p:set>
                                      <p:cBhvr>
                                        <p:cTn id="97" dur="1" fill="hold">
                                          <p:stCondLst>
                                            <p:cond delay="0"/>
                                          </p:stCondLst>
                                        </p:cTn>
                                        <p:tgtEl>
                                          <p:spTgt spid="13"/>
                                        </p:tgtEl>
                                        <p:attrNameLst>
                                          <p:attrName>style.visibility</p:attrName>
                                        </p:attrNameLst>
                                      </p:cBhvr>
                                      <p:to>
                                        <p:strVal val="visible"/>
                                      </p:to>
                                    </p:set>
                                    <p:anim calcmode="lin" valueType="num">
                                      <p:cBhvr>
                                        <p:cTn id="98" dur="500" fill="hold"/>
                                        <p:tgtEl>
                                          <p:spTgt spid="13"/>
                                        </p:tgtEl>
                                        <p:attrNameLst>
                                          <p:attrName>ppt_w</p:attrName>
                                        </p:attrNameLst>
                                      </p:cBhvr>
                                      <p:tavLst>
                                        <p:tav tm="0">
                                          <p:val>
                                            <p:fltVal val="0"/>
                                          </p:val>
                                        </p:tav>
                                        <p:tav tm="100000">
                                          <p:val>
                                            <p:strVal val="#ppt_w"/>
                                          </p:val>
                                        </p:tav>
                                      </p:tavLst>
                                    </p:anim>
                                    <p:anim calcmode="lin" valueType="num">
                                      <p:cBhvr>
                                        <p:cTn id="99"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9" grpId="0" animBg="1"/>
      <p:bldP spid="10" grpId="0" animBg="1"/>
      <p:bldP spid="11" grpId="0" animBg="1"/>
      <p:bldP spid="12" grpId="0" animBg="1"/>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获得成绩与经验</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40" name="组合 39"/>
          <p:cNvGrpSpPr/>
          <p:nvPr/>
        </p:nvGrpSpPr>
        <p:grpSpPr>
          <a:xfrm>
            <a:off x="3215061" y="1495462"/>
            <a:ext cx="2663701" cy="1190768"/>
            <a:chOff x="3034220" y="1108578"/>
            <a:chExt cx="3342657" cy="1494285"/>
          </a:xfrm>
        </p:grpSpPr>
        <p:sp>
          <p:nvSpPr>
            <p:cNvPr id="42" name="圆角矩形 41"/>
            <p:cNvSpPr/>
            <p:nvPr/>
          </p:nvSpPr>
          <p:spPr>
            <a:xfrm>
              <a:off x="3034220" y="1108578"/>
              <a:ext cx="3342657" cy="1494285"/>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65000"/>
                    <a:lumOff val="35000"/>
                  </a:schemeClr>
                </a:solidFill>
                <a:latin typeface="微软雅黑" panose="020B0503020204020204" charset="-122"/>
                <a:ea typeface="微软雅黑" panose="020B0503020204020204" charset="-122"/>
              </a:endParaRPr>
            </a:p>
          </p:txBody>
        </p:sp>
        <p:sp>
          <p:nvSpPr>
            <p:cNvPr id="44" name="TextBox 54"/>
            <p:cNvSpPr txBox="1"/>
            <p:nvPr/>
          </p:nvSpPr>
          <p:spPr>
            <a:xfrm flipH="1">
              <a:off x="4175015" y="1377452"/>
              <a:ext cx="981302" cy="888320"/>
            </a:xfrm>
            <a:prstGeom prst="rect">
              <a:avLst/>
            </a:prstGeom>
            <a:noFill/>
          </p:spPr>
          <p:txBody>
            <a:bodyPr wrap="square" rtlCol="0">
              <a:spAutoFit/>
            </a:bodyPr>
            <a:lstStyle>
              <a:defPPr>
                <a:defRPr lang="en-US"/>
              </a:defPPr>
              <a:lvl1pPr marR="0" lvl="0" indent="0" algn="ctr" defTabSz="-635"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anose="020B0503020204020204" charset="-122"/>
                  <a:cs typeface="Times New Roman" panose="02020603050405020304" pitchFamily="18" charset="0"/>
                </a:defRPr>
              </a:lvl1pPr>
            </a:lstStyle>
            <a:p>
              <a:pPr>
                <a:lnSpc>
                  <a:spcPct val="100000"/>
                </a:lnSpc>
                <a:defRPr/>
              </a:pPr>
              <a:r>
                <a:rPr lang="zh-CN" altLang="en-US" sz="2000" b="1" dirty="0">
                  <a:ln>
                    <a:noFill/>
                  </a:ln>
                  <a:solidFill>
                    <a:schemeClr val="tx1">
                      <a:lumMod val="65000"/>
                      <a:lumOff val="35000"/>
                    </a:schemeClr>
                  </a:solidFill>
                  <a:effectLst>
                    <a:innerShdw blurRad="63500" dist="50800" dir="13500000">
                      <a:prstClr val="black">
                        <a:alpha val="50000"/>
                      </a:prstClr>
                    </a:innerShdw>
                  </a:effectLst>
                  <a:latin typeface="微软雅黑" panose="020B0503020204020204" charset="-122"/>
                </a:rPr>
                <a:t>工作经验</a:t>
              </a:r>
            </a:p>
          </p:txBody>
        </p:sp>
      </p:grpSp>
      <p:grpSp>
        <p:nvGrpSpPr>
          <p:cNvPr id="46" name="组合 45"/>
          <p:cNvGrpSpPr/>
          <p:nvPr/>
        </p:nvGrpSpPr>
        <p:grpSpPr>
          <a:xfrm>
            <a:off x="3215061" y="2847833"/>
            <a:ext cx="2663701" cy="1190768"/>
            <a:chOff x="3034220" y="2805657"/>
            <a:chExt cx="3342657" cy="1494285"/>
          </a:xfrm>
        </p:grpSpPr>
        <p:sp>
          <p:nvSpPr>
            <p:cNvPr id="47" name="圆角矩形 46"/>
            <p:cNvSpPr/>
            <p:nvPr/>
          </p:nvSpPr>
          <p:spPr>
            <a:xfrm>
              <a:off x="3034220" y="2805657"/>
              <a:ext cx="3342657" cy="1494285"/>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65000"/>
                    <a:lumOff val="35000"/>
                  </a:schemeClr>
                </a:solidFill>
                <a:latin typeface="微软雅黑" panose="020B0503020204020204" charset="-122"/>
                <a:ea typeface="微软雅黑" panose="020B0503020204020204" charset="-122"/>
              </a:endParaRPr>
            </a:p>
          </p:txBody>
        </p:sp>
        <p:sp>
          <p:nvSpPr>
            <p:cNvPr id="51" name="TextBox 55"/>
            <p:cNvSpPr txBox="1"/>
            <p:nvPr/>
          </p:nvSpPr>
          <p:spPr>
            <a:xfrm flipH="1">
              <a:off x="4140542" y="3045877"/>
              <a:ext cx="981302" cy="888321"/>
            </a:xfrm>
            <a:prstGeom prst="rect">
              <a:avLst/>
            </a:prstGeom>
            <a:noFill/>
          </p:spPr>
          <p:txBody>
            <a:bodyPr wrap="square" rtlCol="0">
              <a:spAutoFit/>
            </a:bodyPr>
            <a:lstStyle>
              <a:defPPr>
                <a:defRPr lang="en-US"/>
              </a:defPPr>
              <a:lvl1pPr marR="0" lvl="0" indent="0" algn="ctr" defTabSz="-635"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anose="020B0503020204020204" charset="-122"/>
                  <a:cs typeface="Times New Roman" panose="02020603050405020304" pitchFamily="18" charset="0"/>
                </a:defRPr>
              </a:lvl1pPr>
            </a:lstStyle>
            <a:p>
              <a:pPr lvl="0">
                <a:lnSpc>
                  <a:spcPct val="100000"/>
                </a:lnSpc>
                <a:defRPr/>
              </a:pPr>
              <a:r>
                <a:rPr lang="zh-CN" altLang="en-US" sz="2000" b="1" dirty="0">
                  <a:ln>
                    <a:noFill/>
                  </a:ln>
                  <a:solidFill>
                    <a:schemeClr val="tx1">
                      <a:lumMod val="65000"/>
                      <a:lumOff val="35000"/>
                    </a:schemeClr>
                  </a:solidFill>
                  <a:effectLst>
                    <a:innerShdw blurRad="63500" dist="50800" dir="13500000">
                      <a:prstClr val="black">
                        <a:alpha val="50000"/>
                      </a:prstClr>
                    </a:innerShdw>
                  </a:effectLst>
                  <a:latin typeface="微软雅黑" panose="020B0503020204020204" charset="-122"/>
                </a:rPr>
                <a:t>职业经验</a:t>
              </a:r>
            </a:p>
          </p:txBody>
        </p:sp>
      </p:grpSp>
      <p:sp>
        <p:nvSpPr>
          <p:cNvPr id="52" name="圆角矩形 51"/>
          <p:cNvSpPr/>
          <p:nvPr/>
        </p:nvSpPr>
        <p:spPr>
          <a:xfrm>
            <a:off x="1579454" y="1589471"/>
            <a:ext cx="2243117" cy="1002753"/>
          </a:xfrm>
          <a:prstGeom prst="roundRect">
            <a:avLst/>
          </a:prstGeom>
          <a:solidFill>
            <a:schemeClr val="accent1"/>
          </a:solidFill>
          <a:ln w="25400" cap="flat" cmpd="sng" algn="ctr">
            <a:noFill/>
            <a:prstDash val="solid"/>
          </a:ln>
          <a:effectLst>
            <a:outerShdw blurRad="215900" dist="152400" dir="2700000" algn="tl" rotWithShape="0">
              <a:prstClr val="black">
                <a:alpha val="18000"/>
              </a:prstClr>
            </a:outerShdw>
          </a:effectLst>
        </p:spPr>
        <p:txBody>
          <a:bodyPr lIns="68580" tIns="34290" rIns="68580" bIns="34290" rtlCol="0" anchor="ctr"/>
          <a:lstStyle/>
          <a:p>
            <a:pPr algn="ctr">
              <a:defRPr/>
            </a:pPr>
            <a:endParaRPr lang="en-US" kern="0">
              <a:solidFill>
                <a:schemeClr val="tx1">
                  <a:lumMod val="65000"/>
                  <a:lumOff val="35000"/>
                </a:schemeClr>
              </a:solidFill>
              <a:latin typeface="微软雅黑" panose="020B0503020204020204" charset="-122"/>
              <a:ea typeface="微软雅黑" panose="020B0503020204020204" charset="-122"/>
            </a:endParaRPr>
          </a:p>
        </p:txBody>
      </p:sp>
      <p:sp>
        <p:nvSpPr>
          <p:cNvPr id="54" name="圆角矩形 53"/>
          <p:cNvSpPr/>
          <p:nvPr/>
        </p:nvSpPr>
        <p:spPr>
          <a:xfrm>
            <a:off x="5134278" y="1589471"/>
            <a:ext cx="2243117" cy="1002753"/>
          </a:xfrm>
          <a:prstGeom prst="roundRect">
            <a:avLst/>
          </a:prstGeom>
          <a:solidFill>
            <a:schemeClr val="accent3"/>
          </a:solidFill>
          <a:ln w="25400" cap="flat" cmpd="sng" algn="ctr">
            <a:noFill/>
            <a:prstDash val="solid"/>
          </a:ln>
          <a:effectLst>
            <a:outerShdw blurRad="215900" dist="152400" dir="2700000" algn="tl" rotWithShape="0">
              <a:prstClr val="black">
                <a:alpha val="18000"/>
              </a:prstClr>
            </a:outerShdw>
          </a:effectLst>
        </p:spPr>
        <p:txBody>
          <a:bodyPr lIns="68580" tIns="34290" rIns="68580" bIns="34290" rtlCol="0" anchor="ctr"/>
          <a:lstStyle/>
          <a:p>
            <a:pPr algn="ctr">
              <a:defRPr/>
            </a:pPr>
            <a:endParaRPr lang="en-US" kern="0">
              <a:solidFill>
                <a:schemeClr val="tx1">
                  <a:lumMod val="65000"/>
                  <a:lumOff val="35000"/>
                </a:schemeClr>
              </a:solidFill>
              <a:latin typeface="微软雅黑" panose="020B0503020204020204" charset="-122"/>
              <a:ea typeface="微软雅黑" panose="020B0503020204020204" charset="-122"/>
            </a:endParaRPr>
          </a:p>
        </p:txBody>
      </p:sp>
      <p:sp>
        <p:nvSpPr>
          <p:cNvPr id="55" name="圆角矩形 54"/>
          <p:cNvSpPr/>
          <p:nvPr/>
        </p:nvSpPr>
        <p:spPr>
          <a:xfrm>
            <a:off x="1579454" y="2941841"/>
            <a:ext cx="2243117" cy="1002753"/>
          </a:xfrm>
          <a:prstGeom prst="roundRect">
            <a:avLst/>
          </a:prstGeom>
          <a:solidFill>
            <a:schemeClr val="accent5"/>
          </a:solidFill>
          <a:ln w="25400" cap="flat" cmpd="sng" algn="ctr">
            <a:noFill/>
            <a:prstDash val="solid"/>
          </a:ln>
          <a:effectLst>
            <a:outerShdw blurRad="215900" dist="152400" dir="2700000" algn="tl" rotWithShape="0">
              <a:prstClr val="black">
                <a:alpha val="18000"/>
              </a:prstClr>
            </a:outerShdw>
          </a:effectLst>
        </p:spPr>
        <p:txBody>
          <a:bodyPr lIns="68580" tIns="34290" rIns="68580" bIns="34290" rtlCol="0" anchor="ctr"/>
          <a:lstStyle/>
          <a:p>
            <a:pPr algn="ctr">
              <a:defRPr/>
            </a:pPr>
            <a:endParaRPr lang="en-US" kern="0">
              <a:solidFill>
                <a:schemeClr val="tx1">
                  <a:lumMod val="65000"/>
                  <a:lumOff val="35000"/>
                </a:schemeClr>
              </a:solidFill>
              <a:latin typeface="微软雅黑" panose="020B0503020204020204" charset="-122"/>
              <a:ea typeface="微软雅黑" panose="020B0503020204020204" charset="-122"/>
            </a:endParaRPr>
          </a:p>
        </p:txBody>
      </p:sp>
      <p:sp>
        <p:nvSpPr>
          <p:cNvPr id="56" name="圆角矩形 55"/>
          <p:cNvSpPr/>
          <p:nvPr/>
        </p:nvSpPr>
        <p:spPr>
          <a:xfrm>
            <a:off x="5134278" y="2941841"/>
            <a:ext cx="2243117" cy="1002753"/>
          </a:xfrm>
          <a:prstGeom prst="roundRect">
            <a:avLst/>
          </a:prstGeom>
          <a:solidFill>
            <a:schemeClr val="accent2"/>
          </a:solidFill>
          <a:ln w="25400" cap="flat" cmpd="sng" algn="ctr">
            <a:noFill/>
            <a:prstDash val="solid"/>
          </a:ln>
          <a:effectLst>
            <a:outerShdw blurRad="215900" dist="152400" dir="2700000" algn="tl" rotWithShape="0">
              <a:prstClr val="black">
                <a:alpha val="18000"/>
              </a:prstClr>
            </a:outerShdw>
          </a:effectLst>
        </p:spPr>
        <p:txBody>
          <a:bodyPr lIns="68580" tIns="34290" rIns="68580" bIns="34290" rtlCol="0" anchor="ctr"/>
          <a:lstStyle/>
          <a:p>
            <a:pPr algn="ctr">
              <a:defRPr/>
            </a:pPr>
            <a:endParaRPr lang="en-US" kern="0">
              <a:solidFill>
                <a:schemeClr val="tx1">
                  <a:lumMod val="65000"/>
                  <a:lumOff val="35000"/>
                </a:schemeClr>
              </a:solidFill>
              <a:latin typeface="微软雅黑" panose="020B0503020204020204" charset="-122"/>
              <a:ea typeface="微软雅黑" panose="020B0503020204020204" charset="-122"/>
            </a:endParaRPr>
          </a:p>
        </p:txBody>
      </p:sp>
      <p:grpSp>
        <p:nvGrpSpPr>
          <p:cNvPr id="59" name="组合 58"/>
          <p:cNvGrpSpPr/>
          <p:nvPr/>
        </p:nvGrpSpPr>
        <p:grpSpPr>
          <a:xfrm>
            <a:off x="836107" y="1652142"/>
            <a:ext cx="2679976" cy="877409"/>
            <a:chOff x="971600" y="1305195"/>
            <a:chExt cx="2281014" cy="1101053"/>
          </a:xfrm>
        </p:grpSpPr>
        <p:sp>
          <p:nvSpPr>
            <p:cNvPr id="60" name="圆角矩形 59"/>
            <p:cNvSpPr/>
            <p:nvPr/>
          </p:nvSpPr>
          <p:spPr>
            <a:xfrm>
              <a:off x="971600" y="1305195"/>
              <a:ext cx="2281014" cy="1101053"/>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65000"/>
                    <a:lumOff val="35000"/>
                  </a:schemeClr>
                </a:solidFill>
                <a:latin typeface="微软雅黑" panose="020B0503020204020204" charset="-122"/>
                <a:ea typeface="微软雅黑" panose="020B0503020204020204" charset="-122"/>
              </a:endParaRPr>
            </a:p>
          </p:txBody>
        </p:sp>
        <p:sp>
          <p:nvSpPr>
            <p:cNvPr id="63" name="TextBox 56"/>
            <p:cNvSpPr txBox="1"/>
            <p:nvPr/>
          </p:nvSpPr>
          <p:spPr>
            <a:xfrm>
              <a:off x="1186480" y="1446783"/>
              <a:ext cx="1945360" cy="897976"/>
            </a:xfrm>
            <a:prstGeom prst="rect">
              <a:avLst/>
            </a:prstGeom>
            <a:noFill/>
          </p:spPr>
          <p:txBody>
            <a:bodyPr wrap="square" rtlCol="0">
              <a:spAutoFit/>
            </a:bodyPr>
            <a:lstStyle/>
            <a:p>
              <a:pPr lvl="0">
                <a:lnSpc>
                  <a:spcPct val="150000"/>
                </a:lnSpc>
                <a:defRPr/>
              </a:pPr>
              <a:r>
                <a:rPr lang="zh-CN" altLang="en-US" sz="900"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此处添加详细文本描述，建议与标题相关并符合整体语言风格，语言描述尽量简洁生动。</a:t>
              </a:r>
            </a:p>
          </p:txBody>
        </p:sp>
      </p:grpSp>
      <p:grpSp>
        <p:nvGrpSpPr>
          <p:cNvPr id="64" name="组合 63"/>
          <p:cNvGrpSpPr/>
          <p:nvPr/>
        </p:nvGrpSpPr>
        <p:grpSpPr>
          <a:xfrm>
            <a:off x="836107" y="3004512"/>
            <a:ext cx="2679976" cy="877409"/>
            <a:chOff x="971600" y="3002273"/>
            <a:chExt cx="2281014" cy="1101053"/>
          </a:xfrm>
        </p:grpSpPr>
        <p:sp>
          <p:nvSpPr>
            <p:cNvPr id="67" name="圆角矩形 66"/>
            <p:cNvSpPr/>
            <p:nvPr/>
          </p:nvSpPr>
          <p:spPr>
            <a:xfrm>
              <a:off x="971600" y="3002273"/>
              <a:ext cx="2281014" cy="1101053"/>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65000"/>
                    <a:lumOff val="35000"/>
                  </a:schemeClr>
                </a:solidFill>
                <a:latin typeface="微软雅黑" panose="020B0503020204020204" charset="-122"/>
                <a:ea typeface="微软雅黑" panose="020B0503020204020204" charset="-122"/>
              </a:endParaRPr>
            </a:p>
          </p:txBody>
        </p:sp>
        <p:sp>
          <p:nvSpPr>
            <p:cNvPr id="77" name="TextBox 57"/>
            <p:cNvSpPr txBox="1"/>
            <p:nvPr/>
          </p:nvSpPr>
          <p:spPr>
            <a:xfrm>
              <a:off x="1040620" y="3145435"/>
              <a:ext cx="2091220" cy="637273"/>
            </a:xfrm>
            <a:prstGeom prst="rect">
              <a:avLst/>
            </a:prstGeom>
            <a:noFill/>
          </p:spPr>
          <p:txBody>
            <a:bodyPr wrap="square" rtlCol="0">
              <a:spAutoFit/>
            </a:bodyPr>
            <a:lstStyle/>
            <a:p>
              <a:pPr lvl="0">
                <a:lnSpc>
                  <a:spcPct val="150000"/>
                </a:lnSpc>
                <a:defRPr/>
              </a:pPr>
              <a:r>
                <a:rPr lang="zh-CN" altLang="en-US" sz="900"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此处添加详细文本描述，建议与标题相关并符合整体语言风格，语言描述尽量简洁生动。</a:t>
              </a:r>
            </a:p>
          </p:txBody>
        </p:sp>
      </p:grpSp>
      <p:grpSp>
        <p:nvGrpSpPr>
          <p:cNvPr id="80" name="组合 79"/>
          <p:cNvGrpSpPr/>
          <p:nvPr/>
        </p:nvGrpSpPr>
        <p:grpSpPr>
          <a:xfrm>
            <a:off x="5404999" y="1652142"/>
            <a:ext cx="2715743" cy="877409"/>
            <a:chOff x="5782357" y="1305195"/>
            <a:chExt cx="2463011" cy="1101053"/>
          </a:xfrm>
        </p:grpSpPr>
        <p:sp>
          <p:nvSpPr>
            <p:cNvPr id="83" name="圆角矩形 82"/>
            <p:cNvSpPr/>
            <p:nvPr/>
          </p:nvSpPr>
          <p:spPr>
            <a:xfrm>
              <a:off x="5782357" y="1305195"/>
              <a:ext cx="2463011" cy="1101053"/>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65000"/>
                    <a:lumOff val="35000"/>
                  </a:schemeClr>
                </a:solidFill>
                <a:latin typeface="微软雅黑" panose="020B0503020204020204" charset="-122"/>
                <a:ea typeface="微软雅黑" panose="020B0503020204020204" charset="-122"/>
              </a:endParaRPr>
            </a:p>
          </p:txBody>
        </p:sp>
        <p:sp>
          <p:nvSpPr>
            <p:cNvPr id="86" name="TextBox 58"/>
            <p:cNvSpPr txBox="1"/>
            <p:nvPr/>
          </p:nvSpPr>
          <p:spPr>
            <a:xfrm>
              <a:off x="5999268" y="1402610"/>
              <a:ext cx="2070187" cy="897976"/>
            </a:xfrm>
            <a:prstGeom prst="rect">
              <a:avLst/>
            </a:prstGeom>
            <a:noFill/>
          </p:spPr>
          <p:txBody>
            <a:bodyPr wrap="square" rtlCol="0">
              <a:spAutoFit/>
            </a:bodyPr>
            <a:lstStyle/>
            <a:p>
              <a:pPr lvl="0">
                <a:lnSpc>
                  <a:spcPct val="150000"/>
                </a:lnSpc>
                <a:defRPr/>
              </a:pPr>
              <a:r>
                <a:rPr lang="zh-CN" altLang="en-US" sz="900"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此处添加详细文本描述，建议与标题相关并符合整体语言风格，语言描述尽量简洁生动。</a:t>
              </a:r>
            </a:p>
          </p:txBody>
        </p:sp>
      </p:grpSp>
      <p:grpSp>
        <p:nvGrpSpPr>
          <p:cNvPr id="87" name="组合 86"/>
          <p:cNvGrpSpPr/>
          <p:nvPr/>
        </p:nvGrpSpPr>
        <p:grpSpPr>
          <a:xfrm>
            <a:off x="5404999" y="3004512"/>
            <a:ext cx="2715743" cy="877409"/>
            <a:chOff x="5782357" y="3002273"/>
            <a:chExt cx="2463011" cy="1101053"/>
          </a:xfrm>
        </p:grpSpPr>
        <p:sp>
          <p:nvSpPr>
            <p:cNvPr id="88" name="圆角矩形 87"/>
            <p:cNvSpPr/>
            <p:nvPr/>
          </p:nvSpPr>
          <p:spPr>
            <a:xfrm>
              <a:off x="5782357" y="3002273"/>
              <a:ext cx="2463011" cy="1101053"/>
            </a:xfrm>
            <a:prstGeom prst="roundRect">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lumMod val="65000"/>
                    <a:lumOff val="35000"/>
                  </a:schemeClr>
                </a:solidFill>
                <a:latin typeface="微软雅黑" panose="020B0503020204020204" charset="-122"/>
                <a:ea typeface="微软雅黑" panose="020B0503020204020204" charset="-122"/>
              </a:endParaRPr>
            </a:p>
          </p:txBody>
        </p:sp>
        <p:sp>
          <p:nvSpPr>
            <p:cNvPr id="89" name="TextBox 59"/>
            <p:cNvSpPr txBox="1"/>
            <p:nvPr/>
          </p:nvSpPr>
          <p:spPr>
            <a:xfrm>
              <a:off x="6014842" y="3144246"/>
              <a:ext cx="2057276" cy="897976"/>
            </a:xfrm>
            <a:prstGeom prst="rect">
              <a:avLst/>
            </a:prstGeom>
            <a:noFill/>
          </p:spPr>
          <p:txBody>
            <a:bodyPr wrap="square" rtlCol="0">
              <a:spAutoFit/>
            </a:bodyPr>
            <a:lstStyle/>
            <a:p>
              <a:pPr lvl="0">
                <a:lnSpc>
                  <a:spcPct val="150000"/>
                </a:lnSpc>
                <a:defRPr/>
              </a:pPr>
              <a:r>
                <a:rPr lang="zh-CN" altLang="en-US" sz="900" kern="0" dirty="0">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rPr>
                <a:t>此处添加详细文本描述，建议与标题相关并符合整体语言风格，语言描述尽量简洁生动。</a:t>
              </a: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0-#ppt_w/2"/>
                                          </p:val>
                                        </p:tav>
                                        <p:tav tm="100000">
                                          <p:val>
                                            <p:strVal val="#ppt_x"/>
                                          </p:val>
                                        </p:tav>
                                      </p:tavLst>
                                    </p:anim>
                                    <p:anim calcmode="lin" valueType="num">
                                      <p:cBhvr additive="base">
                                        <p:cTn id="14" dur="500" fill="hold"/>
                                        <p:tgtEl>
                                          <p:spTgt spid="5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1+#ppt_w/2"/>
                                          </p:val>
                                        </p:tav>
                                        <p:tav tm="100000">
                                          <p:val>
                                            <p:strVal val="#ppt_x"/>
                                          </p:val>
                                        </p:tav>
                                      </p:tavLst>
                                    </p:anim>
                                    <p:anim calcmode="lin" valueType="num">
                                      <p:cBhvr additive="base">
                                        <p:cTn id="18" dur="500" fill="hold"/>
                                        <p:tgtEl>
                                          <p:spTgt spid="54"/>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30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0-#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300"/>
                                  </p:stCondLst>
                                  <p:childTnLst>
                                    <p:set>
                                      <p:cBhvr>
                                        <p:cTn id="24" dur="1" fill="hold">
                                          <p:stCondLst>
                                            <p:cond delay="0"/>
                                          </p:stCondLst>
                                        </p:cTn>
                                        <p:tgtEl>
                                          <p:spTgt spid="80"/>
                                        </p:tgtEl>
                                        <p:attrNameLst>
                                          <p:attrName>style.visibility</p:attrName>
                                        </p:attrNameLst>
                                      </p:cBhvr>
                                      <p:to>
                                        <p:strVal val="visible"/>
                                      </p:to>
                                    </p:set>
                                    <p:anim calcmode="lin" valueType="num">
                                      <p:cBhvr additive="base">
                                        <p:cTn id="25" dur="500" fill="hold"/>
                                        <p:tgtEl>
                                          <p:spTgt spid="80"/>
                                        </p:tgtEl>
                                        <p:attrNameLst>
                                          <p:attrName>ppt_x</p:attrName>
                                        </p:attrNameLst>
                                      </p:cBhvr>
                                      <p:tavLst>
                                        <p:tav tm="0">
                                          <p:val>
                                            <p:strVal val="1+#ppt_w/2"/>
                                          </p:val>
                                        </p:tav>
                                        <p:tav tm="100000">
                                          <p:val>
                                            <p:strVal val="#ppt_x"/>
                                          </p:val>
                                        </p:tav>
                                      </p:tavLst>
                                    </p:anim>
                                    <p:anim calcmode="lin" valueType="num">
                                      <p:cBhvr additive="base">
                                        <p:cTn id="26" dur="500" fill="hold"/>
                                        <p:tgtEl>
                                          <p:spTgt spid="80"/>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42" presetClass="entr" presetSubtype="0"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anim calcmode="lin" valueType="num">
                                      <p:cBhvr>
                                        <p:cTn id="31" dur="500" fill="hold"/>
                                        <p:tgtEl>
                                          <p:spTgt spid="46"/>
                                        </p:tgtEl>
                                        <p:attrNameLst>
                                          <p:attrName>ppt_x</p:attrName>
                                        </p:attrNameLst>
                                      </p:cBhvr>
                                      <p:tavLst>
                                        <p:tav tm="0">
                                          <p:val>
                                            <p:strVal val="#ppt_x"/>
                                          </p:val>
                                        </p:tav>
                                        <p:tav tm="100000">
                                          <p:val>
                                            <p:strVal val="#ppt_x"/>
                                          </p:val>
                                        </p:tav>
                                      </p:tavLst>
                                    </p:anim>
                                    <p:anim calcmode="lin" valueType="num">
                                      <p:cBhvr>
                                        <p:cTn id="32" dur="500" fill="hold"/>
                                        <p:tgtEl>
                                          <p:spTgt spid="46"/>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500" fill="hold"/>
                                        <p:tgtEl>
                                          <p:spTgt spid="56"/>
                                        </p:tgtEl>
                                        <p:attrNameLst>
                                          <p:attrName>ppt_x</p:attrName>
                                        </p:attrNameLst>
                                      </p:cBhvr>
                                      <p:tavLst>
                                        <p:tav tm="0">
                                          <p:val>
                                            <p:strVal val="1+#ppt_w/2"/>
                                          </p:val>
                                        </p:tav>
                                        <p:tav tm="100000">
                                          <p:val>
                                            <p:strVal val="#ppt_x"/>
                                          </p:val>
                                        </p:tav>
                                      </p:tavLst>
                                    </p:anim>
                                    <p:anim calcmode="lin" valueType="num">
                                      <p:cBhvr additive="base">
                                        <p:cTn id="41" dur="500" fill="hold"/>
                                        <p:tgtEl>
                                          <p:spTgt spid="5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20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200"/>
                                  </p:stCondLst>
                                  <p:childTnLst>
                                    <p:set>
                                      <p:cBhvr>
                                        <p:cTn id="47" dur="1" fill="hold">
                                          <p:stCondLst>
                                            <p:cond delay="0"/>
                                          </p:stCondLst>
                                        </p:cTn>
                                        <p:tgtEl>
                                          <p:spTgt spid="87"/>
                                        </p:tgtEl>
                                        <p:attrNameLst>
                                          <p:attrName>style.visibility</p:attrName>
                                        </p:attrNameLst>
                                      </p:cBhvr>
                                      <p:to>
                                        <p:strVal val="visible"/>
                                      </p:to>
                                    </p:set>
                                    <p:anim calcmode="lin" valueType="num">
                                      <p:cBhvr additive="base">
                                        <p:cTn id="48" dur="500" fill="hold"/>
                                        <p:tgtEl>
                                          <p:spTgt spid="87"/>
                                        </p:tgtEl>
                                        <p:attrNameLst>
                                          <p:attrName>ppt_x</p:attrName>
                                        </p:attrNameLst>
                                      </p:cBhvr>
                                      <p:tavLst>
                                        <p:tav tm="0">
                                          <p:val>
                                            <p:strVal val="1+#ppt_w/2"/>
                                          </p:val>
                                        </p:tav>
                                        <p:tav tm="100000">
                                          <p:val>
                                            <p:strVal val="#ppt_x"/>
                                          </p:val>
                                        </p:tav>
                                      </p:tavLst>
                                    </p:anim>
                                    <p:anim calcmode="lin" valueType="num">
                                      <p:cBhvr additive="base">
                                        <p:cTn id="49"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5"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2"/>
            <a:ext cx="2677656" cy="577081"/>
          </a:xfrm>
          <a:prstGeom prst="rect">
            <a:avLst/>
          </a:prstGeom>
        </p:spPr>
        <p:txBody>
          <a:bodyPr wrap="none" lIns="68580" tIns="34290" rIns="68580" bIns="34290">
            <a:spAutoFit/>
          </a:bodyPr>
          <a:lstStyle/>
          <a:p>
            <a:r>
              <a:rPr lang="zh-CN" altLang="en-US" sz="3300" b="1" dirty="0" smtClean="0">
                <a:solidFill>
                  <a:schemeClr val="accent2"/>
                </a:solidFill>
                <a:latin typeface="微软雅黑" panose="020B0503020204020204" charset="-122"/>
                <a:ea typeface="微软雅黑" panose="020B0503020204020204" charset="-122"/>
              </a:rPr>
              <a:t>工作不足之处</a:t>
            </a:r>
            <a:endParaRPr lang="zh-CN" altLang="en-US" sz="3300" b="1" dirty="0">
              <a:solidFill>
                <a:schemeClr val="accent2"/>
              </a:solidFill>
              <a:latin typeface="微软雅黑" panose="020B0503020204020204" charset="-122"/>
              <a:ea typeface="微软雅黑" panose="020B0503020204020204" charset="-122"/>
            </a:endParaRPr>
          </a:p>
        </p:txBody>
      </p:sp>
      <p:sp>
        <p:nvSpPr>
          <p:cNvPr id="18" name="矩形 17"/>
          <p:cNvSpPr/>
          <p:nvPr/>
        </p:nvSpPr>
        <p:spPr>
          <a:xfrm>
            <a:off x="3735758" y="2602327"/>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认识上的不足</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5364533" y="2586272"/>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a:solidFill>
                  <a:schemeClr val="tx1">
                    <a:lumMod val="65000"/>
                    <a:lumOff val="35000"/>
                  </a:schemeClr>
                </a:solidFill>
                <a:latin typeface="微软雅黑" panose="020B0503020204020204" charset="-122"/>
                <a:ea typeface="微软雅黑" panose="020B0503020204020204" charset="-122"/>
              </a:rPr>
              <a:t>管理</a:t>
            </a:r>
            <a:r>
              <a:rPr lang="zh-CN" altLang="en-US" dirty="0" smtClean="0">
                <a:solidFill>
                  <a:schemeClr val="tx1">
                    <a:lumMod val="65000"/>
                    <a:lumOff val="35000"/>
                  </a:schemeClr>
                </a:solidFill>
                <a:latin typeface="微软雅黑" panose="020B0503020204020204" charset="-122"/>
                <a:ea typeface="微软雅黑" panose="020B0503020204020204" charset="-122"/>
              </a:rPr>
              <a:t>上的不足</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1252907"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执行力问题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1" name="矩形 20"/>
          <p:cNvSpPr/>
          <p:nvPr/>
        </p:nvSpPr>
        <p:spPr>
          <a:xfrm>
            <a:off x="5364533" y="2899847"/>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改善不足对策</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6" name="矩形 15"/>
          <p:cNvSpPr/>
          <p:nvPr/>
        </p:nvSpPr>
        <p:spPr>
          <a:xfrm>
            <a:off x="3735757" y="3233015"/>
            <a:ext cx="1073371"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改善方法</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1839138" y="1629843"/>
            <a:ext cx="1837257" cy="1837257"/>
            <a:chOff x="1839138" y="1629843"/>
            <a:chExt cx="1837257" cy="1837257"/>
          </a:xfrm>
        </p:grpSpPr>
        <p:grpSp>
          <p:nvGrpSpPr>
            <p:cNvPr id="2" name="组合 1"/>
            <p:cNvGrpSpPr/>
            <p:nvPr/>
          </p:nvGrpSpPr>
          <p:grpSpPr>
            <a:xfrm>
              <a:off x="1839138" y="1629843"/>
              <a:ext cx="1837257" cy="1837257"/>
              <a:chOff x="2452184" y="2173124"/>
              <a:chExt cx="2449676" cy="2449676"/>
            </a:xfrm>
          </p:grpSpPr>
          <p:grpSp>
            <p:nvGrpSpPr>
              <p:cNvPr id="7" name="组合 6"/>
              <p:cNvGrpSpPr/>
              <p:nvPr/>
            </p:nvGrpSpPr>
            <p:grpSpPr>
              <a:xfrm>
                <a:off x="2452184" y="2173124"/>
                <a:ext cx="2449676" cy="244967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2938198" y="2659139"/>
                <a:ext cx="1477648" cy="1477646"/>
              </a:xfrm>
              <a:prstGeom prst="ellipse">
                <a:avLst/>
              </a:prstGeom>
              <a:solidFill>
                <a:schemeClr val="accent2"/>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p>
            </p:txBody>
          </p:sp>
        </p:grpSp>
        <p:sp>
          <p:nvSpPr>
            <p:cNvPr id="17" name="Freeform 37"/>
            <p:cNvSpPr>
              <a:spLocks noEditPoints="1"/>
            </p:cNvSpPr>
            <p:nvPr/>
          </p:nvSpPr>
          <p:spPr bwMode="auto">
            <a:xfrm>
              <a:off x="2510839" y="2303853"/>
              <a:ext cx="493852" cy="489234"/>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5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par>
                                <p:cTn id="35" presetID="50" presetClass="entr" presetSubtype="0" decel="100000" fill="hold" grpId="0" nodeType="withEffect">
                                  <p:stCondLst>
                                    <p:cond delay="85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3"/>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par>
                                <p:cTn id="40" presetID="50" presetClass="entr" presetSubtype="0" decel="100000" fill="hold" grpId="0" nodeType="withEffect">
                                  <p:stCondLst>
                                    <p:cond delay="85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strVal val="#ppt_w+.3"/>
                                          </p:val>
                                        </p:tav>
                                        <p:tav tm="100000">
                                          <p:val>
                                            <p:strVal val="#ppt_w"/>
                                          </p:val>
                                        </p:tav>
                                      </p:tavLst>
                                    </p:anim>
                                    <p:anim calcmode="lin" valueType="num">
                                      <p:cBhvr>
                                        <p:cTn id="43" dur="1000" fill="hold"/>
                                        <p:tgtEl>
                                          <p:spTgt spid="16"/>
                                        </p:tgtEl>
                                        <p:attrNameLst>
                                          <p:attrName>ppt_h</p:attrName>
                                        </p:attrNameLst>
                                      </p:cBhvr>
                                      <p:tavLst>
                                        <p:tav tm="0">
                                          <p:val>
                                            <p:strVal val="#ppt_h"/>
                                          </p:val>
                                        </p:tav>
                                        <p:tav tm="100000">
                                          <p:val>
                                            <p:strVal val="#ppt_h"/>
                                          </p:val>
                                        </p:tav>
                                      </p:tavLst>
                                    </p:anim>
                                    <p:animEffect transition="in" filter="fade">
                                      <p:cBhvr>
                                        <p:cTn id="4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21"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认识上的不足</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椭圆 3"/>
          <p:cNvSpPr>
            <a:spLocks noChangeArrowheads="1"/>
          </p:cNvSpPr>
          <p:nvPr/>
        </p:nvSpPr>
        <p:spPr bwMode="auto">
          <a:xfrm>
            <a:off x="2119424" y="2018989"/>
            <a:ext cx="1932568" cy="1933127"/>
          </a:xfrm>
          <a:prstGeom prst="ellipse">
            <a:avLst/>
          </a:prstGeom>
          <a:gradFill>
            <a:gsLst>
              <a:gs pos="0">
                <a:schemeClr val="bg1">
                  <a:lumMod val="75000"/>
                </a:schemeClr>
              </a:gs>
              <a:gs pos="100000">
                <a:schemeClr val="bg1"/>
              </a:gs>
            </a:gsLst>
            <a:lin ang="5400000" scaled="0"/>
          </a:gradFill>
          <a:ln w="25400">
            <a:gradFill>
              <a:gsLst>
                <a:gs pos="0">
                  <a:schemeClr val="bg1"/>
                </a:gs>
                <a:gs pos="100000">
                  <a:schemeClr val="bg1">
                    <a:lumMod val="75000"/>
                  </a:schemeClr>
                </a:gs>
              </a:gsLst>
              <a:lin ang="5400000" scaled="0"/>
            </a:gradFill>
          </a:ln>
          <a:effectLst>
            <a:outerShdw blurRad="228600" dist="228600" dir="5400000" algn="t" rotWithShape="0">
              <a:prstClr val="black">
                <a:alpha val="30000"/>
              </a:prstClr>
            </a:outerShdw>
          </a:effec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4" name="椭圆 3"/>
          <p:cNvSpPr>
            <a:spLocks noChangeArrowheads="1"/>
          </p:cNvSpPr>
          <p:nvPr/>
        </p:nvSpPr>
        <p:spPr bwMode="auto">
          <a:xfrm>
            <a:off x="1926643" y="1827343"/>
            <a:ext cx="2318130" cy="2318801"/>
          </a:xfrm>
          <a:prstGeom prst="ellipse">
            <a:avLst/>
          </a:prstGeom>
          <a:noFill/>
          <a:ln w="25400" cap="flat" cmpd="sng">
            <a:solidFill>
              <a:schemeClr val="accent4"/>
            </a:solidFill>
            <a:bevel/>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椭圆 4"/>
          <p:cNvSpPr>
            <a:spLocks noChangeArrowheads="1"/>
          </p:cNvSpPr>
          <p:nvPr/>
        </p:nvSpPr>
        <p:spPr bwMode="auto">
          <a:xfrm>
            <a:off x="1764802" y="1664263"/>
            <a:ext cx="2641812" cy="2642576"/>
          </a:xfrm>
          <a:prstGeom prst="ellipse">
            <a:avLst/>
          </a:prstGeom>
          <a:noFill/>
          <a:ln w="25400" cap="flat" cmpd="sng">
            <a:solidFill>
              <a:schemeClr val="accent4"/>
            </a:solidFill>
            <a:bevel/>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6" name="椭圆 10"/>
          <p:cNvSpPr>
            <a:spLocks noChangeArrowheads="1"/>
          </p:cNvSpPr>
          <p:nvPr/>
        </p:nvSpPr>
        <p:spPr bwMode="auto">
          <a:xfrm>
            <a:off x="7268085" y="1348757"/>
            <a:ext cx="587863" cy="588033"/>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107950" dist="12700" dir="5400000" algn="ctr">
              <a:srgbClr val="000000"/>
            </a:outerShdw>
          </a:effec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7" name="椭圆 11"/>
          <p:cNvSpPr>
            <a:spLocks noChangeArrowheads="1"/>
          </p:cNvSpPr>
          <p:nvPr/>
        </p:nvSpPr>
        <p:spPr bwMode="auto">
          <a:xfrm>
            <a:off x="7268085" y="2272541"/>
            <a:ext cx="587863" cy="588033"/>
          </a:xfrm>
          <a:prstGeom prst="ellipse">
            <a:avLst/>
          </a:pr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107950" dist="12700" dir="5400000" algn="ctr">
              <a:srgbClr val="000000"/>
            </a:outerShdw>
          </a:effec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8" name="椭圆 12"/>
          <p:cNvSpPr>
            <a:spLocks noChangeArrowheads="1"/>
          </p:cNvSpPr>
          <p:nvPr/>
        </p:nvSpPr>
        <p:spPr bwMode="auto">
          <a:xfrm>
            <a:off x="7268085" y="3136438"/>
            <a:ext cx="587863" cy="588033"/>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107950" dist="12700" dir="5400000" algn="ctr">
              <a:srgbClr val="000000"/>
            </a:outerShdw>
          </a:effec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9" name="椭圆 13"/>
          <p:cNvSpPr>
            <a:spLocks noChangeArrowheads="1"/>
          </p:cNvSpPr>
          <p:nvPr/>
        </p:nvSpPr>
        <p:spPr bwMode="auto">
          <a:xfrm>
            <a:off x="7268085" y="4000334"/>
            <a:ext cx="587863" cy="588033"/>
          </a:xfrm>
          <a:prstGeom prst="ellipse">
            <a:avLst/>
          </a:pr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107950" dist="12700" dir="5400000" algn="ctr">
              <a:srgbClr val="000000"/>
            </a:outerShdw>
          </a:effectLst>
        </p:spPr>
        <p:txBody>
          <a:bodyPr lIns="68543" tIns="34272" rIns="68543" bIns="34272"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10" name="Freeform 145"/>
          <p:cNvSpPr>
            <a:spLocks noEditPoints="1" noChangeArrowheads="1"/>
          </p:cNvSpPr>
          <p:nvPr/>
        </p:nvSpPr>
        <p:spPr bwMode="auto">
          <a:xfrm>
            <a:off x="7394221" y="3291184"/>
            <a:ext cx="357002" cy="330917"/>
          </a:xfrm>
          <a:custGeom>
            <a:avLst/>
            <a:gdLst>
              <a:gd name="T0" fmla="*/ 197 w 197"/>
              <a:gd name="T1" fmla="*/ 29 h 183"/>
              <a:gd name="T2" fmla="*/ 99 w 197"/>
              <a:gd name="T3" fmla="*/ 0 h 183"/>
              <a:gd name="T4" fmla="*/ 0 w 197"/>
              <a:gd name="T5" fmla="*/ 29 h 183"/>
              <a:gd name="T6" fmla="*/ 1 w 197"/>
              <a:gd name="T7" fmla="*/ 30 h 183"/>
              <a:gd name="T8" fmla="*/ 0 w 197"/>
              <a:gd name="T9" fmla="*/ 30 h 183"/>
              <a:gd name="T10" fmla="*/ 75 w 197"/>
              <a:gd name="T11" fmla="*/ 130 h 183"/>
              <a:gd name="T12" fmla="*/ 75 w 197"/>
              <a:gd name="T13" fmla="*/ 171 h 183"/>
              <a:gd name="T14" fmla="*/ 99 w 197"/>
              <a:gd name="T15" fmla="*/ 183 h 183"/>
              <a:gd name="T16" fmla="*/ 122 w 197"/>
              <a:gd name="T17" fmla="*/ 171 h 183"/>
              <a:gd name="T18" fmla="*/ 122 w 197"/>
              <a:gd name="T19" fmla="*/ 130 h 183"/>
              <a:gd name="T20" fmla="*/ 197 w 197"/>
              <a:gd name="T21" fmla="*/ 30 h 183"/>
              <a:gd name="T22" fmla="*/ 196 w 197"/>
              <a:gd name="T23" fmla="*/ 30 h 183"/>
              <a:gd name="T24" fmla="*/ 197 w 197"/>
              <a:gd name="T25" fmla="*/ 29 h 183"/>
              <a:gd name="T26" fmla="*/ 99 w 197"/>
              <a:gd name="T27" fmla="*/ 53 h 183"/>
              <a:gd name="T28" fmla="*/ 13 w 197"/>
              <a:gd name="T29" fmla="*/ 31 h 183"/>
              <a:gd name="T30" fmla="*/ 99 w 197"/>
              <a:gd name="T31" fmla="*/ 6 h 183"/>
              <a:gd name="T32" fmla="*/ 186 w 197"/>
              <a:gd name="T33" fmla="*/ 31 h 183"/>
              <a:gd name="T34" fmla="*/ 99 w 197"/>
              <a:gd name="T35" fmla="*/ 53 h 1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
              <a:gd name="T55" fmla="*/ 0 h 183"/>
              <a:gd name="T56" fmla="*/ 197 w 197"/>
              <a:gd name="T57" fmla="*/ 183 h 1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 h="183">
                <a:moveTo>
                  <a:pt x="197" y="29"/>
                </a:moveTo>
                <a:cubicBezTo>
                  <a:pt x="197" y="16"/>
                  <a:pt x="153" y="0"/>
                  <a:pt x="99" y="0"/>
                </a:cubicBezTo>
                <a:cubicBezTo>
                  <a:pt x="44" y="0"/>
                  <a:pt x="0" y="16"/>
                  <a:pt x="0" y="29"/>
                </a:cubicBezTo>
                <a:cubicBezTo>
                  <a:pt x="0" y="30"/>
                  <a:pt x="1" y="30"/>
                  <a:pt x="1" y="30"/>
                </a:cubicBezTo>
                <a:cubicBezTo>
                  <a:pt x="0" y="30"/>
                  <a:pt x="0" y="30"/>
                  <a:pt x="0" y="30"/>
                </a:cubicBezTo>
                <a:cubicBezTo>
                  <a:pt x="0" y="53"/>
                  <a:pt x="64" y="107"/>
                  <a:pt x="75" y="130"/>
                </a:cubicBezTo>
                <a:cubicBezTo>
                  <a:pt x="75" y="171"/>
                  <a:pt x="75" y="171"/>
                  <a:pt x="75" y="171"/>
                </a:cubicBezTo>
                <a:cubicBezTo>
                  <a:pt x="75" y="178"/>
                  <a:pt x="86" y="183"/>
                  <a:pt x="99" y="183"/>
                </a:cubicBezTo>
                <a:cubicBezTo>
                  <a:pt x="111" y="183"/>
                  <a:pt x="122" y="178"/>
                  <a:pt x="122" y="171"/>
                </a:cubicBezTo>
                <a:cubicBezTo>
                  <a:pt x="122" y="130"/>
                  <a:pt x="122" y="130"/>
                  <a:pt x="122" y="130"/>
                </a:cubicBezTo>
                <a:cubicBezTo>
                  <a:pt x="133" y="107"/>
                  <a:pt x="197" y="53"/>
                  <a:pt x="197" y="30"/>
                </a:cubicBezTo>
                <a:cubicBezTo>
                  <a:pt x="196" y="30"/>
                  <a:pt x="196" y="30"/>
                  <a:pt x="196" y="30"/>
                </a:cubicBezTo>
                <a:cubicBezTo>
                  <a:pt x="197" y="30"/>
                  <a:pt x="197" y="30"/>
                  <a:pt x="197" y="29"/>
                </a:cubicBezTo>
                <a:close/>
                <a:moveTo>
                  <a:pt x="99" y="53"/>
                </a:moveTo>
                <a:cubicBezTo>
                  <a:pt x="52" y="53"/>
                  <a:pt x="13" y="43"/>
                  <a:pt x="13" y="31"/>
                </a:cubicBezTo>
                <a:cubicBezTo>
                  <a:pt x="13" y="19"/>
                  <a:pt x="52" y="6"/>
                  <a:pt x="99" y="6"/>
                </a:cubicBezTo>
                <a:cubicBezTo>
                  <a:pt x="147" y="6"/>
                  <a:pt x="186" y="19"/>
                  <a:pt x="186" y="31"/>
                </a:cubicBezTo>
                <a:cubicBezTo>
                  <a:pt x="186" y="43"/>
                  <a:pt x="147" y="53"/>
                  <a:pt x="99" y="5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11" name="Group 32"/>
          <p:cNvGrpSpPr/>
          <p:nvPr/>
        </p:nvGrpSpPr>
        <p:grpSpPr bwMode="auto">
          <a:xfrm>
            <a:off x="7463246" y="1478506"/>
            <a:ext cx="197541" cy="358295"/>
            <a:chOff x="0" y="0"/>
            <a:chExt cx="409575" cy="742950"/>
          </a:xfrm>
        </p:grpSpPr>
        <p:sp>
          <p:nvSpPr>
            <p:cNvPr id="12" name="Freeform 189"/>
            <p:cNvSpPr>
              <a:spLocks noChangeArrowheads="1"/>
            </p:cNvSpPr>
            <p:nvPr/>
          </p:nvSpPr>
          <p:spPr bwMode="auto">
            <a:xfrm>
              <a:off x="60325" y="390525"/>
              <a:ext cx="293688" cy="352425"/>
            </a:xfrm>
            <a:custGeom>
              <a:avLst/>
              <a:gdLst>
                <a:gd name="T0" fmla="*/ 72 w 78"/>
                <a:gd name="T1" fmla="*/ 8 h 94"/>
                <a:gd name="T2" fmla="*/ 65 w 78"/>
                <a:gd name="T3" fmla="*/ 12 h 94"/>
                <a:gd name="T4" fmla="*/ 63 w 78"/>
                <a:gd name="T5" fmla="*/ 12 h 94"/>
                <a:gd name="T6" fmla="*/ 52 w 78"/>
                <a:gd name="T7" fmla="*/ 15 h 94"/>
                <a:gd name="T8" fmla="*/ 37 w 78"/>
                <a:gd name="T9" fmla="*/ 11 h 94"/>
                <a:gd name="T10" fmla="*/ 24 w 78"/>
                <a:gd name="T11" fmla="*/ 14 h 94"/>
                <a:gd name="T12" fmla="*/ 13 w 78"/>
                <a:gd name="T13" fmla="*/ 12 h 94"/>
                <a:gd name="T14" fmla="*/ 11 w 78"/>
                <a:gd name="T15" fmla="*/ 11 h 94"/>
                <a:gd name="T16" fmla="*/ 7 w 78"/>
                <a:gd name="T17" fmla="*/ 9 h 94"/>
                <a:gd name="T18" fmla="*/ 0 w 78"/>
                <a:gd name="T19" fmla="*/ 3 h 94"/>
                <a:gd name="T20" fmla="*/ 0 w 78"/>
                <a:gd name="T21" fmla="*/ 87 h 94"/>
                <a:gd name="T22" fmla="*/ 4 w 78"/>
                <a:gd name="T23" fmla="*/ 93 h 94"/>
                <a:gd name="T24" fmla="*/ 7 w 78"/>
                <a:gd name="T25" fmla="*/ 94 h 94"/>
                <a:gd name="T26" fmla="*/ 11 w 78"/>
                <a:gd name="T27" fmla="*/ 92 h 94"/>
                <a:gd name="T28" fmla="*/ 39 w 78"/>
                <a:gd name="T29" fmla="*/ 64 h 94"/>
                <a:gd name="T30" fmla="*/ 67 w 78"/>
                <a:gd name="T31" fmla="*/ 92 h 94"/>
                <a:gd name="T32" fmla="*/ 74 w 78"/>
                <a:gd name="T33" fmla="*/ 93 h 94"/>
                <a:gd name="T34" fmla="*/ 78 w 78"/>
                <a:gd name="T35" fmla="*/ 87 h 94"/>
                <a:gd name="T36" fmla="*/ 78 w 78"/>
                <a:gd name="T37" fmla="*/ 0 h 94"/>
                <a:gd name="T38" fmla="*/ 72 w 78"/>
                <a:gd name="T39" fmla="*/ 8 h 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94"/>
                <a:gd name="T62" fmla="*/ 78 w 78"/>
                <a:gd name="T63" fmla="*/ 94 h 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94">
                  <a:moveTo>
                    <a:pt x="72" y="8"/>
                  </a:moveTo>
                  <a:cubicBezTo>
                    <a:pt x="70" y="9"/>
                    <a:pt x="68" y="10"/>
                    <a:pt x="65" y="12"/>
                  </a:cubicBezTo>
                  <a:cubicBezTo>
                    <a:pt x="65" y="12"/>
                    <a:pt x="64" y="12"/>
                    <a:pt x="63" y="12"/>
                  </a:cubicBezTo>
                  <a:cubicBezTo>
                    <a:pt x="60" y="14"/>
                    <a:pt x="56" y="15"/>
                    <a:pt x="52" y="15"/>
                  </a:cubicBezTo>
                  <a:cubicBezTo>
                    <a:pt x="47" y="15"/>
                    <a:pt x="42" y="13"/>
                    <a:pt x="37" y="11"/>
                  </a:cubicBezTo>
                  <a:cubicBezTo>
                    <a:pt x="33" y="13"/>
                    <a:pt x="29" y="14"/>
                    <a:pt x="24" y="14"/>
                  </a:cubicBezTo>
                  <a:cubicBezTo>
                    <a:pt x="20" y="14"/>
                    <a:pt x="17" y="13"/>
                    <a:pt x="13" y="12"/>
                  </a:cubicBezTo>
                  <a:cubicBezTo>
                    <a:pt x="13" y="12"/>
                    <a:pt x="12" y="11"/>
                    <a:pt x="11" y="11"/>
                  </a:cubicBezTo>
                  <a:cubicBezTo>
                    <a:pt x="10" y="10"/>
                    <a:pt x="8" y="10"/>
                    <a:pt x="7" y="9"/>
                  </a:cubicBezTo>
                  <a:cubicBezTo>
                    <a:pt x="4" y="7"/>
                    <a:pt x="2" y="5"/>
                    <a:pt x="0" y="3"/>
                  </a:cubicBezTo>
                  <a:cubicBezTo>
                    <a:pt x="0" y="87"/>
                    <a:pt x="0" y="87"/>
                    <a:pt x="0" y="87"/>
                  </a:cubicBezTo>
                  <a:cubicBezTo>
                    <a:pt x="0" y="90"/>
                    <a:pt x="2" y="92"/>
                    <a:pt x="4" y="93"/>
                  </a:cubicBezTo>
                  <a:cubicBezTo>
                    <a:pt x="5" y="94"/>
                    <a:pt x="6" y="94"/>
                    <a:pt x="7" y="94"/>
                  </a:cubicBezTo>
                  <a:cubicBezTo>
                    <a:pt x="8" y="94"/>
                    <a:pt x="10" y="93"/>
                    <a:pt x="11" y="92"/>
                  </a:cubicBezTo>
                  <a:cubicBezTo>
                    <a:pt x="39" y="64"/>
                    <a:pt x="39" y="64"/>
                    <a:pt x="39" y="64"/>
                  </a:cubicBezTo>
                  <a:cubicBezTo>
                    <a:pt x="67" y="92"/>
                    <a:pt x="67" y="92"/>
                    <a:pt x="67" y="92"/>
                  </a:cubicBezTo>
                  <a:cubicBezTo>
                    <a:pt x="69" y="94"/>
                    <a:pt x="72" y="94"/>
                    <a:pt x="74" y="93"/>
                  </a:cubicBezTo>
                  <a:cubicBezTo>
                    <a:pt x="77" y="92"/>
                    <a:pt x="78" y="90"/>
                    <a:pt x="78" y="87"/>
                  </a:cubicBezTo>
                  <a:cubicBezTo>
                    <a:pt x="78" y="0"/>
                    <a:pt x="78" y="0"/>
                    <a:pt x="78" y="0"/>
                  </a:cubicBezTo>
                  <a:cubicBezTo>
                    <a:pt x="77" y="3"/>
                    <a:pt x="75" y="5"/>
                    <a:pt x="72" y="8"/>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13" name="Freeform 190"/>
            <p:cNvSpPr>
              <a:spLocks noEditPoints="1" noChangeArrowheads="1"/>
            </p:cNvSpPr>
            <p:nvPr/>
          </p:nvSpPr>
          <p:spPr bwMode="auto">
            <a:xfrm>
              <a:off x="0" y="0"/>
              <a:ext cx="409575" cy="396875"/>
            </a:xfrm>
            <a:custGeom>
              <a:avLst/>
              <a:gdLst>
                <a:gd name="T0" fmla="*/ 104 w 109"/>
                <a:gd name="T1" fmla="*/ 29 h 106"/>
                <a:gd name="T2" fmla="*/ 101 w 109"/>
                <a:gd name="T3" fmla="*/ 26 h 106"/>
                <a:gd name="T4" fmla="*/ 98 w 109"/>
                <a:gd name="T5" fmla="*/ 24 h 106"/>
                <a:gd name="T6" fmla="*/ 94 w 109"/>
                <a:gd name="T7" fmla="*/ 22 h 106"/>
                <a:gd name="T8" fmla="*/ 90 w 109"/>
                <a:gd name="T9" fmla="*/ 21 h 106"/>
                <a:gd name="T10" fmla="*/ 75 w 109"/>
                <a:gd name="T11" fmla="*/ 2 h 106"/>
                <a:gd name="T12" fmla="*/ 71 w 109"/>
                <a:gd name="T13" fmla="*/ 1 h 106"/>
                <a:gd name="T14" fmla="*/ 66 w 109"/>
                <a:gd name="T15" fmla="*/ 1 h 106"/>
                <a:gd name="T16" fmla="*/ 63 w 109"/>
                <a:gd name="T17" fmla="*/ 2 h 106"/>
                <a:gd name="T18" fmla="*/ 58 w 109"/>
                <a:gd name="T19" fmla="*/ 5 h 106"/>
                <a:gd name="T20" fmla="*/ 54 w 109"/>
                <a:gd name="T21" fmla="*/ 5 h 106"/>
                <a:gd name="T22" fmla="*/ 52 w 109"/>
                <a:gd name="T23" fmla="*/ 3 h 106"/>
                <a:gd name="T24" fmla="*/ 47 w 109"/>
                <a:gd name="T25" fmla="*/ 1 h 106"/>
                <a:gd name="T26" fmla="*/ 44 w 109"/>
                <a:gd name="T27" fmla="*/ 0 h 106"/>
                <a:gd name="T28" fmla="*/ 38 w 109"/>
                <a:gd name="T29" fmla="*/ 1 h 106"/>
                <a:gd name="T30" fmla="*/ 23 w 109"/>
                <a:gd name="T31" fmla="*/ 20 h 106"/>
                <a:gd name="T32" fmla="*/ 18 w 109"/>
                <a:gd name="T33" fmla="*/ 20 h 106"/>
                <a:gd name="T34" fmla="*/ 14 w 109"/>
                <a:gd name="T35" fmla="*/ 21 h 106"/>
                <a:gd name="T36" fmla="*/ 11 w 109"/>
                <a:gd name="T37" fmla="*/ 23 h 106"/>
                <a:gd name="T38" fmla="*/ 8 w 109"/>
                <a:gd name="T39" fmla="*/ 26 h 106"/>
                <a:gd name="T40" fmla="*/ 4 w 109"/>
                <a:gd name="T41" fmla="*/ 31 h 106"/>
                <a:gd name="T42" fmla="*/ 5 w 109"/>
                <a:gd name="T43" fmla="*/ 75 h 106"/>
                <a:gd name="T44" fmla="*/ 7 w 109"/>
                <a:gd name="T45" fmla="*/ 79 h 106"/>
                <a:gd name="T46" fmla="*/ 11 w 109"/>
                <a:gd name="T47" fmla="*/ 81 h 106"/>
                <a:gd name="T48" fmla="*/ 14 w 109"/>
                <a:gd name="T49" fmla="*/ 83 h 106"/>
                <a:gd name="T50" fmla="*/ 17 w 109"/>
                <a:gd name="T51" fmla="*/ 84 h 106"/>
                <a:gd name="T52" fmla="*/ 21 w 109"/>
                <a:gd name="T53" fmla="*/ 84 h 106"/>
                <a:gd name="T54" fmla="*/ 29 w 109"/>
                <a:gd name="T55" fmla="*/ 101 h 106"/>
                <a:gd name="T56" fmla="*/ 36 w 109"/>
                <a:gd name="T57" fmla="*/ 104 h 106"/>
                <a:gd name="T58" fmla="*/ 41 w 109"/>
                <a:gd name="T59" fmla="*/ 105 h 106"/>
                <a:gd name="T60" fmla="*/ 44 w 109"/>
                <a:gd name="T61" fmla="*/ 104 h 106"/>
                <a:gd name="T62" fmla="*/ 49 w 109"/>
                <a:gd name="T63" fmla="*/ 102 h 106"/>
                <a:gd name="T64" fmla="*/ 52 w 109"/>
                <a:gd name="T65" fmla="*/ 100 h 106"/>
                <a:gd name="T66" fmla="*/ 56 w 109"/>
                <a:gd name="T67" fmla="*/ 101 h 106"/>
                <a:gd name="T68" fmla="*/ 60 w 109"/>
                <a:gd name="T69" fmla="*/ 104 h 106"/>
                <a:gd name="T70" fmla="*/ 64 w 109"/>
                <a:gd name="T71" fmla="*/ 105 h 106"/>
                <a:gd name="T72" fmla="*/ 69 w 109"/>
                <a:gd name="T73" fmla="*/ 105 h 106"/>
                <a:gd name="T74" fmla="*/ 72 w 109"/>
                <a:gd name="T75" fmla="*/ 105 h 106"/>
                <a:gd name="T76" fmla="*/ 86 w 109"/>
                <a:gd name="T77" fmla="*/ 86 h 106"/>
                <a:gd name="T78" fmla="*/ 90 w 109"/>
                <a:gd name="T79" fmla="*/ 86 h 106"/>
                <a:gd name="T80" fmla="*/ 94 w 109"/>
                <a:gd name="T81" fmla="*/ 85 h 106"/>
                <a:gd name="T82" fmla="*/ 97 w 109"/>
                <a:gd name="T83" fmla="*/ 84 h 106"/>
                <a:gd name="T84" fmla="*/ 100 w 109"/>
                <a:gd name="T85" fmla="*/ 82 h 106"/>
                <a:gd name="T86" fmla="*/ 103 w 109"/>
                <a:gd name="T87" fmla="*/ 78 h 106"/>
                <a:gd name="T88" fmla="*/ 100 w 109"/>
                <a:gd name="T89" fmla="*/ 54 h 106"/>
                <a:gd name="T90" fmla="*/ 70 w 109"/>
                <a:gd name="T91" fmla="*/ 62 h 106"/>
                <a:gd name="T92" fmla="*/ 68 w 109"/>
                <a:gd name="T93" fmla="*/ 64 h 106"/>
                <a:gd name="T94" fmla="*/ 66 w 109"/>
                <a:gd name="T95" fmla="*/ 66 h 106"/>
                <a:gd name="T96" fmla="*/ 62 w 109"/>
                <a:gd name="T97" fmla="*/ 69 h 106"/>
                <a:gd name="T98" fmla="*/ 60 w 109"/>
                <a:gd name="T99" fmla="*/ 70 h 106"/>
                <a:gd name="T100" fmla="*/ 55 w 109"/>
                <a:gd name="T101" fmla="*/ 71 h 106"/>
                <a:gd name="T102" fmla="*/ 54 w 109"/>
                <a:gd name="T103" fmla="*/ 71 h 106"/>
                <a:gd name="T104" fmla="*/ 51 w 109"/>
                <a:gd name="T105" fmla="*/ 70 h 106"/>
                <a:gd name="T106" fmla="*/ 48 w 109"/>
                <a:gd name="T107" fmla="*/ 69 h 106"/>
                <a:gd name="T108" fmla="*/ 40 w 109"/>
                <a:gd name="T109" fmla="*/ 44 h 106"/>
                <a:gd name="T110" fmla="*/ 41 w 109"/>
                <a:gd name="T111" fmla="*/ 41 h 106"/>
                <a:gd name="T112" fmla="*/ 45 w 109"/>
                <a:gd name="T113" fmla="*/ 38 h 106"/>
                <a:gd name="T114" fmla="*/ 48 w 109"/>
                <a:gd name="T115" fmla="*/ 37 h 106"/>
                <a:gd name="T116" fmla="*/ 52 w 109"/>
                <a:gd name="T117" fmla="*/ 35 h 106"/>
                <a:gd name="T118" fmla="*/ 55 w 109"/>
                <a:gd name="T119" fmla="*/ 35 h 106"/>
                <a:gd name="T120" fmla="*/ 57 w 109"/>
                <a:gd name="T121" fmla="*/ 35 h 106"/>
                <a:gd name="T122" fmla="*/ 60 w 109"/>
                <a:gd name="T123" fmla="*/ 36 h 106"/>
                <a:gd name="T124" fmla="*/ 71 w 109"/>
                <a:gd name="T125" fmla="*/ 60 h 1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9"/>
                <a:gd name="T190" fmla="*/ 0 h 106"/>
                <a:gd name="T191" fmla="*/ 109 w 109"/>
                <a:gd name="T192" fmla="*/ 106 h 1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9" h="106">
                  <a:moveTo>
                    <a:pt x="106" y="33"/>
                  </a:moveTo>
                  <a:cubicBezTo>
                    <a:pt x="106" y="32"/>
                    <a:pt x="105" y="31"/>
                    <a:pt x="105" y="30"/>
                  </a:cubicBezTo>
                  <a:cubicBezTo>
                    <a:pt x="105" y="30"/>
                    <a:pt x="105" y="30"/>
                    <a:pt x="104" y="29"/>
                  </a:cubicBezTo>
                  <a:cubicBezTo>
                    <a:pt x="104" y="29"/>
                    <a:pt x="104" y="28"/>
                    <a:pt x="103" y="28"/>
                  </a:cubicBezTo>
                  <a:cubicBezTo>
                    <a:pt x="103" y="28"/>
                    <a:pt x="103" y="27"/>
                    <a:pt x="103" y="27"/>
                  </a:cubicBezTo>
                  <a:cubicBezTo>
                    <a:pt x="102" y="27"/>
                    <a:pt x="102" y="26"/>
                    <a:pt x="101" y="26"/>
                  </a:cubicBezTo>
                  <a:cubicBezTo>
                    <a:pt x="101" y="26"/>
                    <a:pt x="101" y="25"/>
                    <a:pt x="100" y="25"/>
                  </a:cubicBezTo>
                  <a:cubicBezTo>
                    <a:pt x="100" y="25"/>
                    <a:pt x="100" y="25"/>
                    <a:pt x="99" y="24"/>
                  </a:cubicBezTo>
                  <a:cubicBezTo>
                    <a:pt x="99" y="24"/>
                    <a:pt x="98" y="24"/>
                    <a:pt x="98" y="24"/>
                  </a:cubicBezTo>
                  <a:cubicBezTo>
                    <a:pt x="98" y="23"/>
                    <a:pt x="97" y="23"/>
                    <a:pt x="97" y="23"/>
                  </a:cubicBezTo>
                  <a:cubicBezTo>
                    <a:pt x="96" y="23"/>
                    <a:pt x="96" y="23"/>
                    <a:pt x="95" y="23"/>
                  </a:cubicBezTo>
                  <a:cubicBezTo>
                    <a:pt x="95" y="22"/>
                    <a:pt x="95" y="22"/>
                    <a:pt x="94" y="22"/>
                  </a:cubicBezTo>
                  <a:cubicBezTo>
                    <a:pt x="94" y="22"/>
                    <a:pt x="93" y="22"/>
                    <a:pt x="93" y="22"/>
                  </a:cubicBezTo>
                  <a:cubicBezTo>
                    <a:pt x="92" y="22"/>
                    <a:pt x="92" y="22"/>
                    <a:pt x="91" y="22"/>
                  </a:cubicBezTo>
                  <a:cubicBezTo>
                    <a:pt x="91" y="21"/>
                    <a:pt x="90" y="21"/>
                    <a:pt x="90" y="21"/>
                  </a:cubicBezTo>
                  <a:cubicBezTo>
                    <a:pt x="89" y="21"/>
                    <a:pt x="89" y="21"/>
                    <a:pt x="88" y="21"/>
                  </a:cubicBezTo>
                  <a:cubicBezTo>
                    <a:pt x="89" y="14"/>
                    <a:pt x="85" y="6"/>
                    <a:pt x="77" y="2"/>
                  </a:cubicBezTo>
                  <a:cubicBezTo>
                    <a:pt x="76" y="2"/>
                    <a:pt x="75" y="2"/>
                    <a:pt x="75" y="2"/>
                  </a:cubicBezTo>
                  <a:cubicBezTo>
                    <a:pt x="74" y="2"/>
                    <a:pt x="74" y="2"/>
                    <a:pt x="74" y="1"/>
                  </a:cubicBezTo>
                  <a:cubicBezTo>
                    <a:pt x="73" y="1"/>
                    <a:pt x="72" y="1"/>
                    <a:pt x="71" y="1"/>
                  </a:cubicBezTo>
                  <a:cubicBezTo>
                    <a:pt x="71" y="1"/>
                    <a:pt x="71" y="1"/>
                    <a:pt x="71" y="1"/>
                  </a:cubicBezTo>
                  <a:cubicBezTo>
                    <a:pt x="70" y="1"/>
                    <a:pt x="70" y="1"/>
                    <a:pt x="69" y="1"/>
                  </a:cubicBezTo>
                  <a:cubicBezTo>
                    <a:pt x="69" y="1"/>
                    <a:pt x="68" y="1"/>
                    <a:pt x="68" y="1"/>
                  </a:cubicBezTo>
                  <a:cubicBezTo>
                    <a:pt x="67" y="1"/>
                    <a:pt x="67" y="1"/>
                    <a:pt x="66" y="1"/>
                  </a:cubicBezTo>
                  <a:cubicBezTo>
                    <a:pt x="66" y="1"/>
                    <a:pt x="65" y="2"/>
                    <a:pt x="65" y="2"/>
                  </a:cubicBezTo>
                  <a:cubicBezTo>
                    <a:pt x="65" y="2"/>
                    <a:pt x="64" y="2"/>
                    <a:pt x="63" y="2"/>
                  </a:cubicBezTo>
                  <a:cubicBezTo>
                    <a:pt x="63" y="2"/>
                    <a:pt x="63" y="2"/>
                    <a:pt x="63" y="2"/>
                  </a:cubicBezTo>
                  <a:cubicBezTo>
                    <a:pt x="62" y="3"/>
                    <a:pt x="61" y="3"/>
                    <a:pt x="60" y="4"/>
                  </a:cubicBezTo>
                  <a:cubicBezTo>
                    <a:pt x="60" y="4"/>
                    <a:pt x="60" y="4"/>
                    <a:pt x="60" y="4"/>
                  </a:cubicBezTo>
                  <a:cubicBezTo>
                    <a:pt x="60" y="4"/>
                    <a:pt x="59" y="5"/>
                    <a:pt x="58" y="5"/>
                  </a:cubicBezTo>
                  <a:cubicBezTo>
                    <a:pt x="58" y="5"/>
                    <a:pt x="58" y="5"/>
                    <a:pt x="58" y="6"/>
                  </a:cubicBezTo>
                  <a:cubicBezTo>
                    <a:pt x="57" y="6"/>
                    <a:pt x="56" y="7"/>
                    <a:pt x="56" y="7"/>
                  </a:cubicBezTo>
                  <a:cubicBezTo>
                    <a:pt x="55" y="7"/>
                    <a:pt x="55" y="6"/>
                    <a:pt x="54" y="5"/>
                  </a:cubicBezTo>
                  <a:cubicBezTo>
                    <a:pt x="54" y="5"/>
                    <a:pt x="54" y="5"/>
                    <a:pt x="54" y="5"/>
                  </a:cubicBezTo>
                  <a:cubicBezTo>
                    <a:pt x="53" y="4"/>
                    <a:pt x="53" y="4"/>
                    <a:pt x="52" y="4"/>
                  </a:cubicBezTo>
                  <a:cubicBezTo>
                    <a:pt x="52" y="4"/>
                    <a:pt x="52" y="3"/>
                    <a:pt x="52" y="3"/>
                  </a:cubicBezTo>
                  <a:cubicBezTo>
                    <a:pt x="51" y="3"/>
                    <a:pt x="50" y="2"/>
                    <a:pt x="49" y="2"/>
                  </a:cubicBezTo>
                  <a:cubicBezTo>
                    <a:pt x="49" y="2"/>
                    <a:pt x="49" y="2"/>
                    <a:pt x="49" y="2"/>
                  </a:cubicBezTo>
                  <a:cubicBezTo>
                    <a:pt x="48" y="2"/>
                    <a:pt x="48" y="1"/>
                    <a:pt x="47" y="1"/>
                  </a:cubicBezTo>
                  <a:cubicBezTo>
                    <a:pt x="47" y="1"/>
                    <a:pt x="46" y="1"/>
                    <a:pt x="46" y="1"/>
                  </a:cubicBezTo>
                  <a:cubicBezTo>
                    <a:pt x="45" y="1"/>
                    <a:pt x="45" y="1"/>
                    <a:pt x="44" y="0"/>
                  </a:cubicBezTo>
                  <a:cubicBezTo>
                    <a:pt x="44" y="0"/>
                    <a:pt x="44" y="0"/>
                    <a:pt x="44" y="0"/>
                  </a:cubicBezTo>
                  <a:cubicBezTo>
                    <a:pt x="43" y="0"/>
                    <a:pt x="42" y="0"/>
                    <a:pt x="41" y="0"/>
                  </a:cubicBezTo>
                  <a:cubicBezTo>
                    <a:pt x="41" y="0"/>
                    <a:pt x="41" y="0"/>
                    <a:pt x="41" y="0"/>
                  </a:cubicBezTo>
                  <a:cubicBezTo>
                    <a:pt x="40" y="0"/>
                    <a:pt x="39" y="0"/>
                    <a:pt x="38" y="1"/>
                  </a:cubicBezTo>
                  <a:cubicBezTo>
                    <a:pt x="38" y="1"/>
                    <a:pt x="38" y="1"/>
                    <a:pt x="38" y="1"/>
                  </a:cubicBezTo>
                  <a:cubicBezTo>
                    <a:pt x="37" y="1"/>
                    <a:pt x="36" y="1"/>
                    <a:pt x="35" y="1"/>
                  </a:cubicBezTo>
                  <a:cubicBezTo>
                    <a:pt x="27" y="4"/>
                    <a:pt x="23" y="12"/>
                    <a:pt x="23" y="20"/>
                  </a:cubicBezTo>
                  <a:cubicBezTo>
                    <a:pt x="23" y="20"/>
                    <a:pt x="22" y="20"/>
                    <a:pt x="21" y="20"/>
                  </a:cubicBezTo>
                  <a:cubicBezTo>
                    <a:pt x="20" y="20"/>
                    <a:pt x="20" y="20"/>
                    <a:pt x="20" y="20"/>
                  </a:cubicBezTo>
                  <a:cubicBezTo>
                    <a:pt x="19" y="20"/>
                    <a:pt x="19" y="20"/>
                    <a:pt x="18" y="20"/>
                  </a:cubicBezTo>
                  <a:cubicBezTo>
                    <a:pt x="18" y="20"/>
                    <a:pt x="17" y="20"/>
                    <a:pt x="17" y="20"/>
                  </a:cubicBezTo>
                  <a:cubicBezTo>
                    <a:pt x="16" y="20"/>
                    <a:pt x="16" y="21"/>
                    <a:pt x="15" y="21"/>
                  </a:cubicBezTo>
                  <a:cubicBezTo>
                    <a:pt x="15" y="21"/>
                    <a:pt x="15" y="21"/>
                    <a:pt x="14" y="21"/>
                  </a:cubicBezTo>
                  <a:cubicBezTo>
                    <a:pt x="14" y="21"/>
                    <a:pt x="13" y="22"/>
                    <a:pt x="13" y="22"/>
                  </a:cubicBezTo>
                  <a:cubicBezTo>
                    <a:pt x="13" y="22"/>
                    <a:pt x="12" y="22"/>
                    <a:pt x="12" y="22"/>
                  </a:cubicBezTo>
                  <a:cubicBezTo>
                    <a:pt x="11" y="23"/>
                    <a:pt x="11" y="23"/>
                    <a:pt x="11" y="23"/>
                  </a:cubicBezTo>
                  <a:cubicBezTo>
                    <a:pt x="10" y="23"/>
                    <a:pt x="10" y="24"/>
                    <a:pt x="10" y="24"/>
                  </a:cubicBezTo>
                  <a:cubicBezTo>
                    <a:pt x="9" y="24"/>
                    <a:pt x="9" y="25"/>
                    <a:pt x="8" y="25"/>
                  </a:cubicBezTo>
                  <a:cubicBezTo>
                    <a:pt x="8" y="25"/>
                    <a:pt x="8" y="26"/>
                    <a:pt x="8" y="26"/>
                  </a:cubicBezTo>
                  <a:cubicBezTo>
                    <a:pt x="7" y="26"/>
                    <a:pt x="7" y="27"/>
                    <a:pt x="6" y="27"/>
                  </a:cubicBezTo>
                  <a:cubicBezTo>
                    <a:pt x="6" y="28"/>
                    <a:pt x="6" y="28"/>
                    <a:pt x="6" y="28"/>
                  </a:cubicBezTo>
                  <a:cubicBezTo>
                    <a:pt x="5" y="29"/>
                    <a:pt x="5" y="30"/>
                    <a:pt x="4" y="31"/>
                  </a:cubicBezTo>
                  <a:cubicBezTo>
                    <a:pt x="1" y="38"/>
                    <a:pt x="3" y="47"/>
                    <a:pt x="9" y="52"/>
                  </a:cubicBezTo>
                  <a:cubicBezTo>
                    <a:pt x="3" y="57"/>
                    <a:pt x="0" y="65"/>
                    <a:pt x="3" y="73"/>
                  </a:cubicBezTo>
                  <a:cubicBezTo>
                    <a:pt x="4" y="74"/>
                    <a:pt x="4" y="75"/>
                    <a:pt x="5" y="75"/>
                  </a:cubicBezTo>
                  <a:cubicBezTo>
                    <a:pt x="5" y="76"/>
                    <a:pt x="5" y="76"/>
                    <a:pt x="5" y="76"/>
                  </a:cubicBezTo>
                  <a:cubicBezTo>
                    <a:pt x="6" y="77"/>
                    <a:pt x="6" y="77"/>
                    <a:pt x="6" y="78"/>
                  </a:cubicBezTo>
                  <a:cubicBezTo>
                    <a:pt x="7" y="78"/>
                    <a:pt x="7" y="78"/>
                    <a:pt x="7" y="79"/>
                  </a:cubicBezTo>
                  <a:cubicBezTo>
                    <a:pt x="8" y="79"/>
                    <a:pt x="8" y="79"/>
                    <a:pt x="8" y="80"/>
                  </a:cubicBezTo>
                  <a:cubicBezTo>
                    <a:pt x="9" y="80"/>
                    <a:pt x="9" y="80"/>
                    <a:pt x="9" y="81"/>
                  </a:cubicBezTo>
                  <a:cubicBezTo>
                    <a:pt x="10" y="81"/>
                    <a:pt x="10" y="81"/>
                    <a:pt x="11" y="81"/>
                  </a:cubicBezTo>
                  <a:cubicBezTo>
                    <a:pt x="11" y="82"/>
                    <a:pt x="11" y="82"/>
                    <a:pt x="12" y="82"/>
                  </a:cubicBezTo>
                  <a:cubicBezTo>
                    <a:pt x="12" y="82"/>
                    <a:pt x="13" y="83"/>
                    <a:pt x="13" y="83"/>
                  </a:cubicBezTo>
                  <a:cubicBezTo>
                    <a:pt x="13" y="83"/>
                    <a:pt x="14" y="83"/>
                    <a:pt x="14" y="83"/>
                  </a:cubicBezTo>
                  <a:cubicBezTo>
                    <a:pt x="15" y="83"/>
                    <a:pt x="15" y="84"/>
                    <a:pt x="16" y="84"/>
                  </a:cubicBezTo>
                  <a:cubicBezTo>
                    <a:pt x="16" y="84"/>
                    <a:pt x="16" y="84"/>
                    <a:pt x="16" y="84"/>
                  </a:cubicBezTo>
                  <a:cubicBezTo>
                    <a:pt x="16" y="84"/>
                    <a:pt x="17" y="84"/>
                    <a:pt x="17" y="84"/>
                  </a:cubicBezTo>
                  <a:cubicBezTo>
                    <a:pt x="17" y="84"/>
                    <a:pt x="18" y="84"/>
                    <a:pt x="18" y="84"/>
                  </a:cubicBezTo>
                  <a:cubicBezTo>
                    <a:pt x="19" y="84"/>
                    <a:pt x="19" y="84"/>
                    <a:pt x="20" y="84"/>
                  </a:cubicBezTo>
                  <a:cubicBezTo>
                    <a:pt x="20" y="84"/>
                    <a:pt x="20" y="84"/>
                    <a:pt x="21" y="84"/>
                  </a:cubicBezTo>
                  <a:cubicBezTo>
                    <a:pt x="21" y="84"/>
                    <a:pt x="21" y="84"/>
                    <a:pt x="22" y="84"/>
                  </a:cubicBezTo>
                  <a:cubicBezTo>
                    <a:pt x="22" y="87"/>
                    <a:pt x="22" y="89"/>
                    <a:pt x="23" y="92"/>
                  </a:cubicBezTo>
                  <a:cubicBezTo>
                    <a:pt x="24" y="95"/>
                    <a:pt x="26" y="99"/>
                    <a:pt x="29" y="101"/>
                  </a:cubicBezTo>
                  <a:cubicBezTo>
                    <a:pt x="30" y="102"/>
                    <a:pt x="31" y="103"/>
                    <a:pt x="33" y="103"/>
                  </a:cubicBezTo>
                  <a:cubicBezTo>
                    <a:pt x="33" y="104"/>
                    <a:pt x="34" y="104"/>
                    <a:pt x="35" y="104"/>
                  </a:cubicBezTo>
                  <a:cubicBezTo>
                    <a:pt x="35" y="104"/>
                    <a:pt x="36" y="104"/>
                    <a:pt x="36" y="104"/>
                  </a:cubicBezTo>
                  <a:cubicBezTo>
                    <a:pt x="37" y="104"/>
                    <a:pt x="37" y="105"/>
                    <a:pt x="38" y="105"/>
                  </a:cubicBezTo>
                  <a:cubicBezTo>
                    <a:pt x="38" y="105"/>
                    <a:pt x="39" y="105"/>
                    <a:pt x="39" y="105"/>
                  </a:cubicBezTo>
                  <a:cubicBezTo>
                    <a:pt x="39" y="105"/>
                    <a:pt x="40" y="105"/>
                    <a:pt x="41" y="105"/>
                  </a:cubicBezTo>
                  <a:cubicBezTo>
                    <a:pt x="41" y="105"/>
                    <a:pt x="41" y="105"/>
                    <a:pt x="41" y="105"/>
                  </a:cubicBezTo>
                  <a:cubicBezTo>
                    <a:pt x="42" y="105"/>
                    <a:pt x="43" y="104"/>
                    <a:pt x="44" y="104"/>
                  </a:cubicBezTo>
                  <a:cubicBezTo>
                    <a:pt x="44" y="104"/>
                    <a:pt x="44" y="104"/>
                    <a:pt x="44" y="104"/>
                  </a:cubicBezTo>
                  <a:cubicBezTo>
                    <a:pt x="45" y="104"/>
                    <a:pt x="46" y="104"/>
                    <a:pt x="46" y="103"/>
                  </a:cubicBezTo>
                  <a:cubicBezTo>
                    <a:pt x="47" y="103"/>
                    <a:pt x="47" y="103"/>
                    <a:pt x="47" y="103"/>
                  </a:cubicBezTo>
                  <a:cubicBezTo>
                    <a:pt x="48" y="103"/>
                    <a:pt x="49" y="103"/>
                    <a:pt x="49" y="102"/>
                  </a:cubicBezTo>
                  <a:cubicBezTo>
                    <a:pt x="49" y="102"/>
                    <a:pt x="49" y="102"/>
                    <a:pt x="50" y="102"/>
                  </a:cubicBezTo>
                  <a:cubicBezTo>
                    <a:pt x="50" y="102"/>
                    <a:pt x="51" y="101"/>
                    <a:pt x="51" y="101"/>
                  </a:cubicBezTo>
                  <a:cubicBezTo>
                    <a:pt x="52" y="100"/>
                    <a:pt x="52" y="100"/>
                    <a:pt x="52" y="100"/>
                  </a:cubicBezTo>
                  <a:cubicBezTo>
                    <a:pt x="53" y="100"/>
                    <a:pt x="53" y="99"/>
                    <a:pt x="54" y="98"/>
                  </a:cubicBezTo>
                  <a:cubicBezTo>
                    <a:pt x="54" y="99"/>
                    <a:pt x="55" y="100"/>
                    <a:pt x="56" y="100"/>
                  </a:cubicBezTo>
                  <a:cubicBezTo>
                    <a:pt x="56" y="100"/>
                    <a:pt x="56" y="101"/>
                    <a:pt x="56" y="101"/>
                  </a:cubicBezTo>
                  <a:cubicBezTo>
                    <a:pt x="57" y="101"/>
                    <a:pt x="57" y="102"/>
                    <a:pt x="58" y="102"/>
                  </a:cubicBezTo>
                  <a:cubicBezTo>
                    <a:pt x="58" y="102"/>
                    <a:pt x="58" y="102"/>
                    <a:pt x="58" y="102"/>
                  </a:cubicBezTo>
                  <a:cubicBezTo>
                    <a:pt x="59" y="103"/>
                    <a:pt x="60" y="103"/>
                    <a:pt x="60" y="104"/>
                  </a:cubicBezTo>
                  <a:cubicBezTo>
                    <a:pt x="61" y="104"/>
                    <a:pt x="61" y="104"/>
                    <a:pt x="61" y="104"/>
                  </a:cubicBezTo>
                  <a:cubicBezTo>
                    <a:pt x="62" y="104"/>
                    <a:pt x="62" y="104"/>
                    <a:pt x="63" y="105"/>
                  </a:cubicBezTo>
                  <a:cubicBezTo>
                    <a:pt x="63" y="105"/>
                    <a:pt x="63" y="105"/>
                    <a:pt x="64" y="105"/>
                  </a:cubicBezTo>
                  <a:cubicBezTo>
                    <a:pt x="64" y="105"/>
                    <a:pt x="65" y="105"/>
                    <a:pt x="66" y="105"/>
                  </a:cubicBezTo>
                  <a:cubicBezTo>
                    <a:pt x="66" y="105"/>
                    <a:pt x="66" y="105"/>
                    <a:pt x="66" y="105"/>
                  </a:cubicBezTo>
                  <a:cubicBezTo>
                    <a:pt x="67" y="105"/>
                    <a:pt x="68" y="106"/>
                    <a:pt x="69" y="105"/>
                  </a:cubicBezTo>
                  <a:cubicBezTo>
                    <a:pt x="69" y="105"/>
                    <a:pt x="69" y="105"/>
                    <a:pt x="69" y="105"/>
                  </a:cubicBezTo>
                  <a:cubicBezTo>
                    <a:pt x="70" y="105"/>
                    <a:pt x="71" y="105"/>
                    <a:pt x="72" y="105"/>
                  </a:cubicBezTo>
                  <a:cubicBezTo>
                    <a:pt x="72" y="105"/>
                    <a:pt x="72" y="105"/>
                    <a:pt x="72" y="105"/>
                  </a:cubicBezTo>
                  <a:cubicBezTo>
                    <a:pt x="73" y="105"/>
                    <a:pt x="74" y="105"/>
                    <a:pt x="75" y="104"/>
                  </a:cubicBezTo>
                  <a:cubicBezTo>
                    <a:pt x="77" y="103"/>
                    <a:pt x="80" y="102"/>
                    <a:pt x="81" y="100"/>
                  </a:cubicBezTo>
                  <a:cubicBezTo>
                    <a:pt x="85" y="96"/>
                    <a:pt x="87" y="91"/>
                    <a:pt x="86" y="86"/>
                  </a:cubicBezTo>
                  <a:cubicBezTo>
                    <a:pt x="87" y="86"/>
                    <a:pt x="87" y="86"/>
                    <a:pt x="88" y="86"/>
                  </a:cubicBezTo>
                  <a:cubicBezTo>
                    <a:pt x="88" y="86"/>
                    <a:pt x="89" y="86"/>
                    <a:pt x="89" y="86"/>
                  </a:cubicBezTo>
                  <a:cubicBezTo>
                    <a:pt x="89" y="86"/>
                    <a:pt x="90" y="86"/>
                    <a:pt x="90" y="86"/>
                  </a:cubicBezTo>
                  <a:cubicBezTo>
                    <a:pt x="91" y="86"/>
                    <a:pt x="91" y="86"/>
                    <a:pt x="92" y="86"/>
                  </a:cubicBezTo>
                  <a:cubicBezTo>
                    <a:pt x="92" y="86"/>
                    <a:pt x="92" y="85"/>
                    <a:pt x="93" y="85"/>
                  </a:cubicBezTo>
                  <a:cubicBezTo>
                    <a:pt x="93" y="85"/>
                    <a:pt x="94" y="85"/>
                    <a:pt x="94" y="85"/>
                  </a:cubicBezTo>
                  <a:cubicBezTo>
                    <a:pt x="94" y="85"/>
                    <a:pt x="94" y="85"/>
                    <a:pt x="94" y="85"/>
                  </a:cubicBezTo>
                  <a:cubicBezTo>
                    <a:pt x="95" y="85"/>
                    <a:pt x="95" y="85"/>
                    <a:pt x="95" y="85"/>
                  </a:cubicBezTo>
                  <a:cubicBezTo>
                    <a:pt x="96" y="84"/>
                    <a:pt x="96" y="84"/>
                    <a:pt x="97" y="84"/>
                  </a:cubicBezTo>
                  <a:cubicBezTo>
                    <a:pt x="97" y="84"/>
                    <a:pt x="97" y="84"/>
                    <a:pt x="98" y="83"/>
                  </a:cubicBezTo>
                  <a:cubicBezTo>
                    <a:pt x="98" y="83"/>
                    <a:pt x="99" y="83"/>
                    <a:pt x="99" y="82"/>
                  </a:cubicBezTo>
                  <a:cubicBezTo>
                    <a:pt x="99" y="82"/>
                    <a:pt x="100" y="82"/>
                    <a:pt x="100" y="82"/>
                  </a:cubicBezTo>
                  <a:cubicBezTo>
                    <a:pt x="101" y="81"/>
                    <a:pt x="101" y="81"/>
                    <a:pt x="101" y="81"/>
                  </a:cubicBezTo>
                  <a:cubicBezTo>
                    <a:pt x="102" y="80"/>
                    <a:pt x="102" y="80"/>
                    <a:pt x="102" y="80"/>
                  </a:cubicBezTo>
                  <a:cubicBezTo>
                    <a:pt x="103" y="79"/>
                    <a:pt x="103" y="79"/>
                    <a:pt x="103" y="78"/>
                  </a:cubicBezTo>
                  <a:cubicBezTo>
                    <a:pt x="103" y="78"/>
                    <a:pt x="104" y="78"/>
                    <a:pt x="104" y="78"/>
                  </a:cubicBezTo>
                  <a:cubicBezTo>
                    <a:pt x="104" y="77"/>
                    <a:pt x="105" y="76"/>
                    <a:pt x="105" y="75"/>
                  </a:cubicBezTo>
                  <a:cubicBezTo>
                    <a:pt x="109" y="68"/>
                    <a:pt x="106" y="59"/>
                    <a:pt x="100" y="54"/>
                  </a:cubicBezTo>
                  <a:cubicBezTo>
                    <a:pt x="107" y="49"/>
                    <a:pt x="109" y="41"/>
                    <a:pt x="106" y="33"/>
                  </a:cubicBezTo>
                  <a:close/>
                  <a:moveTo>
                    <a:pt x="71" y="60"/>
                  </a:moveTo>
                  <a:cubicBezTo>
                    <a:pt x="71" y="61"/>
                    <a:pt x="70" y="61"/>
                    <a:pt x="70" y="62"/>
                  </a:cubicBezTo>
                  <a:cubicBezTo>
                    <a:pt x="70" y="62"/>
                    <a:pt x="70" y="62"/>
                    <a:pt x="70" y="63"/>
                  </a:cubicBezTo>
                  <a:cubicBezTo>
                    <a:pt x="69" y="63"/>
                    <a:pt x="69" y="64"/>
                    <a:pt x="68" y="64"/>
                  </a:cubicBezTo>
                  <a:cubicBezTo>
                    <a:pt x="68" y="64"/>
                    <a:pt x="68" y="64"/>
                    <a:pt x="68" y="64"/>
                  </a:cubicBezTo>
                  <a:cubicBezTo>
                    <a:pt x="68" y="64"/>
                    <a:pt x="68" y="64"/>
                    <a:pt x="68" y="65"/>
                  </a:cubicBezTo>
                  <a:cubicBezTo>
                    <a:pt x="68" y="65"/>
                    <a:pt x="67" y="66"/>
                    <a:pt x="67" y="66"/>
                  </a:cubicBezTo>
                  <a:cubicBezTo>
                    <a:pt x="66" y="66"/>
                    <a:pt x="66" y="66"/>
                    <a:pt x="66" y="66"/>
                  </a:cubicBezTo>
                  <a:cubicBezTo>
                    <a:pt x="66" y="67"/>
                    <a:pt x="65" y="67"/>
                    <a:pt x="65" y="68"/>
                  </a:cubicBezTo>
                  <a:cubicBezTo>
                    <a:pt x="65" y="68"/>
                    <a:pt x="64" y="68"/>
                    <a:pt x="64" y="68"/>
                  </a:cubicBezTo>
                  <a:cubicBezTo>
                    <a:pt x="64" y="68"/>
                    <a:pt x="63" y="69"/>
                    <a:pt x="62" y="69"/>
                  </a:cubicBezTo>
                  <a:cubicBezTo>
                    <a:pt x="62" y="69"/>
                    <a:pt x="62" y="69"/>
                    <a:pt x="62" y="69"/>
                  </a:cubicBezTo>
                  <a:cubicBezTo>
                    <a:pt x="61" y="69"/>
                    <a:pt x="61" y="70"/>
                    <a:pt x="60" y="70"/>
                  </a:cubicBezTo>
                  <a:cubicBezTo>
                    <a:pt x="60" y="70"/>
                    <a:pt x="60" y="70"/>
                    <a:pt x="60" y="70"/>
                  </a:cubicBezTo>
                  <a:cubicBezTo>
                    <a:pt x="59" y="70"/>
                    <a:pt x="58" y="70"/>
                    <a:pt x="58" y="70"/>
                  </a:cubicBezTo>
                  <a:cubicBezTo>
                    <a:pt x="57" y="70"/>
                    <a:pt x="57" y="70"/>
                    <a:pt x="57" y="70"/>
                  </a:cubicBezTo>
                  <a:cubicBezTo>
                    <a:pt x="56" y="71"/>
                    <a:pt x="56" y="71"/>
                    <a:pt x="55" y="71"/>
                  </a:cubicBezTo>
                  <a:cubicBezTo>
                    <a:pt x="55" y="71"/>
                    <a:pt x="55" y="71"/>
                    <a:pt x="55" y="71"/>
                  </a:cubicBezTo>
                  <a:cubicBezTo>
                    <a:pt x="55" y="71"/>
                    <a:pt x="55" y="71"/>
                    <a:pt x="55" y="71"/>
                  </a:cubicBezTo>
                  <a:cubicBezTo>
                    <a:pt x="54" y="71"/>
                    <a:pt x="54" y="71"/>
                    <a:pt x="54" y="71"/>
                  </a:cubicBezTo>
                  <a:cubicBezTo>
                    <a:pt x="53" y="71"/>
                    <a:pt x="53" y="71"/>
                    <a:pt x="53" y="71"/>
                  </a:cubicBezTo>
                  <a:cubicBezTo>
                    <a:pt x="53" y="70"/>
                    <a:pt x="52" y="70"/>
                    <a:pt x="52" y="70"/>
                  </a:cubicBezTo>
                  <a:cubicBezTo>
                    <a:pt x="52" y="70"/>
                    <a:pt x="51" y="70"/>
                    <a:pt x="51" y="70"/>
                  </a:cubicBezTo>
                  <a:cubicBezTo>
                    <a:pt x="51" y="70"/>
                    <a:pt x="50" y="70"/>
                    <a:pt x="50" y="70"/>
                  </a:cubicBezTo>
                  <a:cubicBezTo>
                    <a:pt x="50" y="70"/>
                    <a:pt x="50" y="70"/>
                    <a:pt x="49" y="70"/>
                  </a:cubicBezTo>
                  <a:cubicBezTo>
                    <a:pt x="49" y="70"/>
                    <a:pt x="48" y="69"/>
                    <a:pt x="48" y="69"/>
                  </a:cubicBezTo>
                  <a:cubicBezTo>
                    <a:pt x="45" y="68"/>
                    <a:pt x="43" y="66"/>
                    <a:pt x="41" y="64"/>
                  </a:cubicBezTo>
                  <a:cubicBezTo>
                    <a:pt x="37" y="59"/>
                    <a:pt x="36" y="52"/>
                    <a:pt x="39" y="46"/>
                  </a:cubicBezTo>
                  <a:cubicBezTo>
                    <a:pt x="39" y="45"/>
                    <a:pt x="39" y="44"/>
                    <a:pt x="40" y="44"/>
                  </a:cubicBezTo>
                  <a:cubicBezTo>
                    <a:pt x="40" y="43"/>
                    <a:pt x="40" y="43"/>
                    <a:pt x="40" y="43"/>
                  </a:cubicBezTo>
                  <a:cubicBezTo>
                    <a:pt x="40" y="42"/>
                    <a:pt x="41" y="42"/>
                    <a:pt x="41" y="41"/>
                  </a:cubicBezTo>
                  <a:cubicBezTo>
                    <a:pt x="41" y="41"/>
                    <a:pt x="41" y="41"/>
                    <a:pt x="41" y="41"/>
                  </a:cubicBezTo>
                  <a:cubicBezTo>
                    <a:pt x="42" y="41"/>
                    <a:pt x="42" y="40"/>
                    <a:pt x="43" y="40"/>
                  </a:cubicBezTo>
                  <a:cubicBezTo>
                    <a:pt x="43" y="39"/>
                    <a:pt x="43" y="39"/>
                    <a:pt x="43" y="39"/>
                  </a:cubicBezTo>
                  <a:cubicBezTo>
                    <a:pt x="44" y="39"/>
                    <a:pt x="45" y="38"/>
                    <a:pt x="45" y="38"/>
                  </a:cubicBezTo>
                  <a:cubicBezTo>
                    <a:pt x="45" y="38"/>
                    <a:pt x="45" y="38"/>
                    <a:pt x="45" y="38"/>
                  </a:cubicBezTo>
                  <a:cubicBezTo>
                    <a:pt x="46" y="37"/>
                    <a:pt x="47" y="37"/>
                    <a:pt x="47" y="37"/>
                  </a:cubicBezTo>
                  <a:cubicBezTo>
                    <a:pt x="47" y="37"/>
                    <a:pt x="48" y="37"/>
                    <a:pt x="48" y="37"/>
                  </a:cubicBezTo>
                  <a:cubicBezTo>
                    <a:pt x="48" y="36"/>
                    <a:pt x="49" y="36"/>
                    <a:pt x="50" y="36"/>
                  </a:cubicBezTo>
                  <a:cubicBezTo>
                    <a:pt x="50" y="36"/>
                    <a:pt x="50" y="36"/>
                    <a:pt x="50" y="36"/>
                  </a:cubicBezTo>
                  <a:cubicBezTo>
                    <a:pt x="51" y="36"/>
                    <a:pt x="51" y="35"/>
                    <a:pt x="52" y="35"/>
                  </a:cubicBezTo>
                  <a:cubicBezTo>
                    <a:pt x="52" y="35"/>
                    <a:pt x="52" y="35"/>
                    <a:pt x="53" y="35"/>
                  </a:cubicBezTo>
                  <a:cubicBezTo>
                    <a:pt x="53" y="35"/>
                    <a:pt x="54" y="35"/>
                    <a:pt x="55" y="35"/>
                  </a:cubicBezTo>
                  <a:cubicBezTo>
                    <a:pt x="55" y="35"/>
                    <a:pt x="55" y="35"/>
                    <a:pt x="55" y="35"/>
                  </a:cubicBezTo>
                  <a:cubicBezTo>
                    <a:pt x="55" y="35"/>
                    <a:pt x="55" y="35"/>
                    <a:pt x="55" y="35"/>
                  </a:cubicBezTo>
                  <a:cubicBezTo>
                    <a:pt x="55" y="35"/>
                    <a:pt x="56" y="35"/>
                    <a:pt x="56" y="35"/>
                  </a:cubicBezTo>
                  <a:cubicBezTo>
                    <a:pt x="56" y="35"/>
                    <a:pt x="56" y="35"/>
                    <a:pt x="57" y="35"/>
                  </a:cubicBezTo>
                  <a:cubicBezTo>
                    <a:pt x="57" y="35"/>
                    <a:pt x="57" y="35"/>
                    <a:pt x="58" y="35"/>
                  </a:cubicBezTo>
                  <a:cubicBezTo>
                    <a:pt x="58" y="35"/>
                    <a:pt x="58" y="35"/>
                    <a:pt x="59" y="35"/>
                  </a:cubicBezTo>
                  <a:cubicBezTo>
                    <a:pt x="59" y="36"/>
                    <a:pt x="59" y="36"/>
                    <a:pt x="60" y="36"/>
                  </a:cubicBezTo>
                  <a:cubicBezTo>
                    <a:pt x="60" y="36"/>
                    <a:pt x="60" y="36"/>
                    <a:pt x="60" y="36"/>
                  </a:cubicBezTo>
                  <a:cubicBezTo>
                    <a:pt x="61" y="36"/>
                    <a:pt x="61" y="36"/>
                    <a:pt x="62" y="37"/>
                  </a:cubicBezTo>
                  <a:cubicBezTo>
                    <a:pt x="71" y="41"/>
                    <a:pt x="75" y="51"/>
                    <a:pt x="71" y="6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grpSp>
      <p:sp>
        <p:nvSpPr>
          <p:cNvPr id="14" name="Freeform 755"/>
          <p:cNvSpPr>
            <a:spLocks noChangeArrowheads="1"/>
          </p:cNvSpPr>
          <p:nvPr/>
        </p:nvSpPr>
        <p:spPr bwMode="auto">
          <a:xfrm>
            <a:off x="7477526" y="4106274"/>
            <a:ext cx="182071" cy="355914"/>
          </a:xfrm>
          <a:custGeom>
            <a:avLst/>
            <a:gdLst>
              <a:gd name="T0" fmla="*/ 101 w 101"/>
              <a:gd name="T1" fmla="*/ 50 h 197"/>
              <a:gd name="T2" fmla="*/ 50 w 101"/>
              <a:gd name="T3" fmla="*/ 0 h 197"/>
              <a:gd name="T4" fmla="*/ 0 w 101"/>
              <a:gd name="T5" fmla="*/ 50 h 197"/>
              <a:gd name="T6" fmla="*/ 14 w 101"/>
              <a:gd name="T7" fmla="*/ 63 h 197"/>
              <a:gd name="T8" fmla="*/ 28 w 101"/>
              <a:gd name="T9" fmla="*/ 50 h 197"/>
              <a:gd name="T10" fmla="*/ 50 w 101"/>
              <a:gd name="T11" fmla="*/ 27 h 197"/>
              <a:gd name="T12" fmla="*/ 73 w 101"/>
              <a:gd name="T13" fmla="*/ 50 h 197"/>
              <a:gd name="T14" fmla="*/ 50 w 101"/>
              <a:gd name="T15" fmla="*/ 78 h 197"/>
              <a:gd name="T16" fmla="*/ 49 w 101"/>
              <a:gd name="T17" fmla="*/ 78 h 197"/>
              <a:gd name="T18" fmla="*/ 0 w 101"/>
              <a:gd name="T19" fmla="*/ 121 h 197"/>
              <a:gd name="T20" fmla="*/ 0 w 101"/>
              <a:gd name="T21" fmla="*/ 183 h 197"/>
              <a:gd name="T22" fmla="*/ 14 w 101"/>
              <a:gd name="T23" fmla="*/ 197 h 197"/>
              <a:gd name="T24" fmla="*/ 87 w 101"/>
              <a:gd name="T25" fmla="*/ 197 h 197"/>
              <a:gd name="T26" fmla="*/ 101 w 101"/>
              <a:gd name="T27" fmla="*/ 183 h 197"/>
              <a:gd name="T28" fmla="*/ 101 w 101"/>
              <a:gd name="T29" fmla="*/ 130 h 197"/>
              <a:gd name="T30" fmla="*/ 101 w 101"/>
              <a:gd name="T31" fmla="*/ 57 h 197"/>
              <a:gd name="T32" fmla="*/ 101 w 101"/>
              <a:gd name="T33" fmla="*/ 50 h 1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
              <a:gd name="T52" fmla="*/ 0 h 197"/>
              <a:gd name="T53" fmla="*/ 101 w 101"/>
              <a:gd name="T54" fmla="*/ 197 h 19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 h="197">
                <a:moveTo>
                  <a:pt x="101" y="50"/>
                </a:moveTo>
                <a:cubicBezTo>
                  <a:pt x="101" y="22"/>
                  <a:pt x="78" y="0"/>
                  <a:pt x="50" y="0"/>
                </a:cubicBezTo>
                <a:cubicBezTo>
                  <a:pt x="23" y="0"/>
                  <a:pt x="0" y="22"/>
                  <a:pt x="0" y="50"/>
                </a:cubicBezTo>
                <a:cubicBezTo>
                  <a:pt x="0" y="57"/>
                  <a:pt x="6" y="63"/>
                  <a:pt x="14" y="63"/>
                </a:cubicBezTo>
                <a:cubicBezTo>
                  <a:pt x="22" y="63"/>
                  <a:pt x="28" y="57"/>
                  <a:pt x="28" y="50"/>
                </a:cubicBezTo>
                <a:cubicBezTo>
                  <a:pt x="28" y="37"/>
                  <a:pt x="38" y="27"/>
                  <a:pt x="50" y="27"/>
                </a:cubicBezTo>
                <a:cubicBezTo>
                  <a:pt x="63" y="27"/>
                  <a:pt x="73" y="37"/>
                  <a:pt x="73" y="50"/>
                </a:cubicBezTo>
                <a:cubicBezTo>
                  <a:pt x="73" y="63"/>
                  <a:pt x="63" y="75"/>
                  <a:pt x="50" y="78"/>
                </a:cubicBezTo>
                <a:cubicBezTo>
                  <a:pt x="49" y="78"/>
                  <a:pt x="49" y="78"/>
                  <a:pt x="49" y="78"/>
                </a:cubicBezTo>
                <a:cubicBezTo>
                  <a:pt x="33" y="80"/>
                  <a:pt x="0" y="86"/>
                  <a:pt x="0" y="121"/>
                </a:cubicBezTo>
                <a:cubicBezTo>
                  <a:pt x="0" y="183"/>
                  <a:pt x="0" y="183"/>
                  <a:pt x="0" y="183"/>
                </a:cubicBezTo>
                <a:cubicBezTo>
                  <a:pt x="0" y="191"/>
                  <a:pt x="6" y="197"/>
                  <a:pt x="14" y="197"/>
                </a:cubicBezTo>
                <a:cubicBezTo>
                  <a:pt x="87" y="197"/>
                  <a:pt x="87" y="197"/>
                  <a:pt x="87" y="197"/>
                </a:cubicBezTo>
                <a:cubicBezTo>
                  <a:pt x="94" y="197"/>
                  <a:pt x="101" y="191"/>
                  <a:pt x="101" y="183"/>
                </a:cubicBezTo>
                <a:cubicBezTo>
                  <a:pt x="101" y="130"/>
                  <a:pt x="101" y="130"/>
                  <a:pt x="101" y="130"/>
                </a:cubicBezTo>
                <a:cubicBezTo>
                  <a:pt x="101" y="57"/>
                  <a:pt x="101" y="57"/>
                  <a:pt x="101" y="57"/>
                </a:cubicBezTo>
                <a:cubicBezTo>
                  <a:pt x="101" y="50"/>
                  <a:pt x="101" y="50"/>
                  <a:pt x="101" y="5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15" name="Group 36"/>
          <p:cNvGrpSpPr/>
          <p:nvPr/>
        </p:nvGrpSpPr>
        <p:grpSpPr bwMode="auto">
          <a:xfrm>
            <a:off x="7390652" y="2435619"/>
            <a:ext cx="357002" cy="333298"/>
            <a:chOff x="0" y="0"/>
            <a:chExt cx="739775" cy="690562"/>
          </a:xfrm>
        </p:grpSpPr>
        <p:sp>
          <p:nvSpPr>
            <p:cNvPr id="16" name="Freeform 876"/>
            <p:cNvSpPr>
              <a:spLocks noChangeArrowheads="1"/>
            </p:cNvSpPr>
            <p:nvPr/>
          </p:nvSpPr>
          <p:spPr bwMode="auto">
            <a:xfrm>
              <a:off x="608013" y="71437"/>
              <a:ext cx="115888" cy="101600"/>
            </a:xfrm>
            <a:custGeom>
              <a:avLst/>
              <a:gdLst>
                <a:gd name="T0" fmla="*/ 2 w 31"/>
                <a:gd name="T1" fmla="*/ 25 h 27"/>
                <a:gd name="T2" fmla="*/ 2 w 31"/>
                <a:gd name="T3" fmla="*/ 27 h 27"/>
                <a:gd name="T4" fmla="*/ 4 w 31"/>
                <a:gd name="T5" fmla="*/ 27 h 27"/>
                <a:gd name="T6" fmla="*/ 28 w 31"/>
                <a:gd name="T7" fmla="*/ 9 h 27"/>
                <a:gd name="T8" fmla="*/ 30 w 31"/>
                <a:gd name="T9" fmla="*/ 6 h 27"/>
                <a:gd name="T10" fmla="*/ 30 w 31"/>
                <a:gd name="T11" fmla="*/ 3 h 27"/>
                <a:gd name="T12" fmla="*/ 23 w 31"/>
                <a:gd name="T13" fmla="*/ 1 h 27"/>
                <a:gd name="T14" fmla="*/ 0 w 31"/>
                <a:gd name="T15" fmla="*/ 18 h 27"/>
                <a:gd name="T16" fmla="*/ 1 w 31"/>
                <a:gd name="T17" fmla="*/ 20 h 27"/>
                <a:gd name="T18" fmla="*/ 2 w 31"/>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7"/>
                <a:gd name="T32" fmla="*/ 31 w 31"/>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7">
                  <a:moveTo>
                    <a:pt x="2" y="25"/>
                  </a:moveTo>
                  <a:cubicBezTo>
                    <a:pt x="2" y="26"/>
                    <a:pt x="2" y="26"/>
                    <a:pt x="2" y="27"/>
                  </a:cubicBezTo>
                  <a:cubicBezTo>
                    <a:pt x="3" y="27"/>
                    <a:pt x="3" y="27"/>
                    <a:pt x="4" y="27"/>
                  </a:cubicBezTo>
                  <a:cubicBezTo>
                    <a:pt x="28" y="9"/>
                    <a:pt x="28" y="9"/>
                    <a:pt x="28" y="9"/>
                  </a:cubicBezTo>
                  <a:cubicBezTo>
                    <a:pt x="29" y="9"/>
                    <a:pt x="30" y="7"/>
                    <a:pt x="30" y="6"/>
                  </a:cubicBezTo>
                  <a:cubicBezTo>
                    <a:pt x="31" y="5"/>
                    <a:pt x="30" y="4"/>
                    <a:pt x="30" y="3"/>
                  </a:cubicBezTo>
                  <a:cubicBezTo>
                    <a:pt x="28" y="0"/>
                    <a:pt x="25" y="0"/>
                    <a:pt x="23" y="1"/>
                  </a:cubicBezTo>
                  <a:cubicBezTo>
                    <a:pt x="0" y="18"/>
                    <a:pt x="0" y="18"/>
                    <a:pt x="0" y="18"/>
                  </a:cubicBezTo>
                  <a:cubicBezTo>
                    <a:pt x="0" y="18"/>
                    <a:pt x="0" y="19"/>
                    <a:pt x="1" y="20"/>
                  </a:cubicBezTo>
                  <a:cubicBezTo>
                    <a:pt x="1" y="22"/>
                    <a:pt x="1" y="23"/>
                    <a:pt x="2" y="25"/>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17" name="Freeform 877"/>
            <p:cNvSpPr>
              <a:spLocks noChangeArrowheads="1"/>
            </p:cNvSpPr>
            <p:nvPr/>
          </p:nvSpPr>
          <p:spPr bwMode="auto">
            <a:xfrm>
              <a:off x="612775" y="225425"/>
              <a:ext cx="127000" cy="55563"/>
            </a:xfrm>
            <a:custGeom>
              <a:avLst/>
              <a:gdLst>
                <a:gd name="T0" fmla="*/ 33 w 34"/>
                <a:gd name="T1" fmla="*/ 7 h 15"/>
                <a:gd name="T2" fmla="*/ 30 w 34"/>
                <a:gd name="T3" fmla="*/ 5 h 15"/>
                <a:gd name="T4" fmla="*/ 1 w 34"/>
                <a:gd name="T5" fmla="*/ 0 h 15"/>
                <a:gd name="T6" fmla="*/ 1 w 34"/>
                <a:gd name="T7" fmla="*/ 3 h 15"/>
                <a:gd name="T8" fmla="*/ 1 w 34"/>
                <a:gd name="T9" fmla="*/ 7 h 15"/>
                <a:gd name="T10" fmla="*/ 0 w 34"/>
                <a:gd name="T11" fmla="*/ 10 h 15"/>
                <a:gd name="T12" fmla="*/ 28 w 34"/>
                <a:gd name="T13" fmla="*/ 15 h 15"/>
                <a:gd name="T14" fmla="*/ 29 w 34"/>
                <a:gd name="T15" fmla="*/ 15 h 15"/>
                <a:gd name="T16" fmla="*/ 34 w 34"/>
                <a:gd name="T17" fmla="*/ 11 h 15"/>
                <a:gd name="T18" fmla="*/ 33 w 34"/>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5"/>
                <a:gd name="T32" fmla="*/ 34 w 3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5">
                  <a:moveTo>
                    <a:pt x="33" y="7"/>
                  </a:moveTo>
                  <a:cubicBezTo>
                    <a:pt x="32" y="6"/>
                    <a:pt x="31" y="5"/>
                    <a:pt x="30" y="5"/>
                  </a:cubicBezTo>
                  <a:cubicBezTo>
                    <a:pt x="1" y="0"/>
                    <a:pt x="1" y="0"/>
                    <a:pt x="1" y="0"/>
                  </a:cubicBezTo>
                  <a:cubicBezTo>
                    <a:pt x="1" y="1"/>
                    <a:pt x="1" y="2"/>
                    <a:pt x="1" y="3"/>
                  </a:cubicBezTo>
                  <a:cubicBezTo>
                    <a:pt x="1" y="4"/>
                    <a:pt x="1" y="6"/>
                    <a:pt x="1" y="7"/>
                  </a:cubicBezTo>
                  <a:cubicBezTo>
                    <a:pt x="1" y="8"/>
                    <a:pt x="0" y="9"/>
                    <a:pt x="0" y="10"/>
                  </a:cubicBezTo>
                  <a:cubicBezTo>
                    <a:pt x="28" y="15"/>
                    <a:pt x="28" y="15"/>
                    <a:pt x="28" y="15"/>
                  </a:cubicBezTo>
                  <a:cubicBezTo>
                    <a:pt x="28" y="15"/>
                    <a:pt x="28" y="15"/>
                    <a:pt x="29" y="15"/>
                  </a:cubicBezTo>
                  <a:cubicBezTo>
                    <a:pt x="31" y="15"/>
                    <a:pt x="33" y="13"/>
                    <a:pt x="34" y="11"/>
                  </a:cubicBezTo>
                  <a:cubicBezTo>
                    <a:pt x="34" y="10"/>
                    <a:pt x="33" y="8"/>
                    <a:pt x="33" y="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18" name="Freeform 878"/>
            <p:cNvSpPr>
              <a:spLocks noChangeArrowheads="1"/>
            </p:cNvSpPr>
            <p:nvPr/>
          </p:nvSpPr>
          <p:spPr bwMode="auto">
            <a:xfrm>
              <a:off x="585788" y="304800"/>
              <a:ext cx="93663" cy="127000"/>
            </a:xfrm>
            <a:custGeom>
              <a:avLst/>
              <a:gdLst>
                <a:gd name="T0" fmla="*/ 6 w 25"/>
                <a:gd name="T1" fmla="*/ 2 h 34"/>
                <a:gd name="T2" fmla="*/ 4 w 25"/>
                <a:gd name="T3" fmla="*/ 0 h 34"/>
                <a:gd name="T4" fmla="*/ 3 w 25"/>
                <a:gd name="T5" fmla="*/ 3 h 34"/>
                <a:gd name="T6" fmla="*/ 1 w 25"/>
                <a:gd name="T7" fmla="*/ 7 h 34"/>
                <a:gd name="T8" fmla="*/ 0 w 25"/>
                <a:gd name="T9" fmla="*/ 10 h 34"/>
                <a:gd name="T10" fmla="*/ 16 w 25"/>
                <a:gd name="T11" fmla="*/ 32 h 34"/>
                <a:gd name="T12" fmla="*/ 19 w 25"/>
                <a:gd name="T13" fmla="*/ 34 h 34"/>
                <a:gd name="T14" fmla="*/ 20 w 25"/>
                <a:gd name="T15" fmla="*/ 34 h 34"/>
                <a:gd name="T16" fmla="*/ 22 w 25"/>
                <a:gd name="T17" fmla="*/ 33 h 34"/>
                <a:gd name="T18" fmla="*/ 24 w 25"/>
                <a:gd name="T19" fmla="*/ 30 h 34"/>
                <a:gd name="T20" fmla="*/ 24 w 25"/>
                <a:gd name="T21" fmla="*/ 27 h 34"/>
                <a:gd name="T22" fmla="*/ 6 w 25"/>
                <a:gd name="T23" fmla="*/ 2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34"/>
                <a:gd name="T38" fmla="*/ 25 w 25"/>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34">
                  <a:moveTo>
                    <a:pt x="6" y="2"/>
                  </a:moveTo>
                  <a:cubicBezTo>
                    <a:pt x="6" y="1"/>
                    <a:pt x="5" y="1"/>
                    <a:pt x="4" y="0"/>
                  </a:cubicBezTo>
                  <a:cubicBezTo>
                    <a:pt x="4" y="1"/>
                    <a:pt x="3" y="2"/>
                    <a:pt x="3" y="3"/>
                  </a:cubicBezTo>
                  <a:cubicBezTo>
                    <a:pt x="3" y="4"/>
                    <a:pt x="2" y="6"/>
                    <a:pt x="1" y="7"/>
                  </a:cubicBezTo>
                  <a:cubicBezTo>
                    <a:pt x="1" y="8"/>
                    <a:pt x="0" y="9"/>
                    <a:pt x="0" y="10"/>
                  </a:cubicBezTo>
                  <a:cubicBezTo>
                    <a:pt x="16" y="32"/>
                    <a:pt x="16" y="32"/>
                    <a:pt x="16" y="32"/>
                  </a:cubicBezTo>
                  <a:cubicBezTo>
                    <a:pt x="16" y="33"/>
                    <a:pt x="18" y="34"/>
                    <a:pt x="19" y="34"/>
                  </a:cubicBezTo>
                  <a:cubicBezTo>
                    <a:pt x="19" y="34"/>
                    <a:pt x="19" y="34"/>
                    <a:pt x="20" y="34"/>
                  </a:cubicBezTo>
                  <a:cubicBezTo>
                    <a:pt x="21" y="34"/>
                    <a:pt x="22" y="34"/>
                    <a:pt x="22" y="33"/>
                  </a:cubicBezTo>
                  <a:cubicBezTo>
                    <a:pt x="24" y="33"/>
                    <a:pt x="24" y="32"/>
                    <a:pt x="24" y="30"/>
                  </a:cubicBezTo>
                  <a:cubicBezTo>
                    <a:pt x="25" y="29"/>
                    <a:pt x="24" y="28"/>
                    <a:pt x="24" y="27"/>
                  </a:cubicBezTo>
                  <a:lnTo>
                    <a:pt x="6" y="2"/>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19" name="Freeform 879"/>
            <p:cNvSpPr>
              <a:spLocks noChangeArrowheads="1"/>
            </p:cNvSpPr>
            <p:nvPr/>
          </p:nvSpPr>
          <p:spPr bwMode="auto">
            <a:xfrm>
              <a:off x="15875" y="71437"/>
              <a:ext cx="112713" cy="101600"/>
            </a:xfrm>
            <a:custGeom>
              <a:avLst/>
              <a:gdLst>
                <a:gd name="T0" fmla="*/ 2 w 30"/>
                <a:gd name="T1" fmla="*/ 9 h 27"/>
                <a:gd name="T2" fmla="*/ 27 w 30"/>
                <a:gd name="T3" fmla="*/ 27 h 27"/>
                <a:gd name="T4" fmla="*/ 28 w 30"/>
                <a:gd name="T5" fmla="*/ 27 h 27"/>
                <a:gd name="T6" fmla="*/ 28 w 30"/>
                <a:gd name="T7" fmla="*/ 24 h 27"/>
                <a:gd name="T8" fmla="*/ 29 w 30"/>
                <a:gd name="T9" fmla="*/ 20 h 27"/>
                <a:gd name="T10" fmla="*/ 30 w 30"/>
                <a:gd name="T11" fmla="*/ 17 h 27"/>
                <a:gd name="T12" fmla="*/ 8 w 30"/>
                <a:gd name="T13" fmla="*/ 1 h 27"/>
                <a:gd name="T14" fmla="*/ 1 w 30"/>
                <a:gd name="T15" fmla="*/ 3 h 27"/>
                <a:gd name="T16" fmla="*/ 0 w 30"/>
                <a:gd name="T17" fmla="*/ 6 h 27"/>
                <a:gd name="T18" fmla="*/ 2 w 30"/>
                <a:gd name="T19" fmla="*/ 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27"/>
                <a:gd name="T32" fmla="*/ 30 w 3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27">
                  <a:moveTo>
                    <a:pt x="2" y="9"/>
                  </a:moveTo>
                  <a:cubicBezTo>
                    <a:pt x="27" y="27"/>
                    <a:pt x="27" y="27"/>
                    <a:pt x="27" y="27"/>
                  </a:cubicBezTo>
                  <a:cubicBezTo>
                    <a:pt x="27" y="27"/>
                    <a:pt x="27" y="27"/>
                    <a:pt x="28" y="27"/>
                  </a:cubicBezTo>
                  <a:cubicBezTo>
                    <a:pt x="28" y="26"/>
                    <a:pt x="28" y="25"/>
                    <a:pt x="28" y="24"/>
                  </a:cubicBezTo>
                  <a:cubicBezTo>
                    <a:pt x="28" y="23"/>
                    <a:pt x="29" y="21"/>
                    <a:pt x="29" y="20"/>
                  </a:cubicBezTo>
                  <a:cubicBezTo>
                    <a:pt x="29" y="19"/>
                    <a:pt x="30" y="18"/>
                    <a:pt x="30" y="17"/>
                  </a:cubicBezTo>
                  <a:cubicBezTo>
                    <a:pt x="8" y="1"/>
                    <a:pt x="8" y="1"/>
                    <a:pt x="8" y="1"/>
                  </a:cubicBezTo>
                  <a:cubicBezTo>
                    <a:pt x="5" y="0"/>
                    <a:pt x="2" y="0"/>
                    <a:pt x="1" y="3"/>
                  </a:cubicBezTo>
                  <a:cubicBezTo>
                    <a:pt x="0" y="4"/>
                    <a:pt x="0" y="5"/>
                    <a:pt x="0" y="6"/>
                  </a:cubicBezTo>
                  <a:cubicBezTo>
                    <a:pt x="0" y="7"/>
                    <a:pt x="1" y="9"/>
                    <a:pt x="2" y="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20" name="Freeform 880"/>
            <p:cNvSpPr>
              <a:spLocks noChangeArrowheads="1"/>
            </p:cNvSpPr>
            <p:nvPr/>
          </p:nvSpPr>
          <p:spPr bwMode="auto">
            <a:xfrm>
              <a:off x="0" y="225425"/>
              <a:ext cx="120650" cy="55563"/>
            </a:xfrm>
            <a:custGeom>
              <a:avLst/>
              <a:gdLst>
                <a:gd name="T0" fmla="*/ 32 w 32"/>
                <a:gd name="T1" fmla="*/ 7 h 15"/>
                <a:gd name="T2" fmla="*/ 31 w 32"/>
                <a:gd name="T3" fmla="*/ 3 h 15"/>
                <a:gd name="T4" fmla="*/ 31 w 32"/>
                <a:gd name="T5" fmla="*/ 0 h 15"/>
                <a:gd name="T6" fmla="*/ 4 w 32"/>
                <a:gd name="T7" fmla="*/ 5 h 15"/>
                <a:gd name="T8" fmla="*/ 1 w 32"/>
                <a:gd name="T9" fmla="*/ 7 h 15"/>
                <a:gd name="T10" fmla="*/ 0 w 32"/>
                <a:gd name="T11" fmla="*/ 11 h 15"/>
                <a:gd name="T12" fmla="*/ 5 w 32"/>
                <a:gd name="T13" fmla="*/ 15 h 15"/>
                <a:gd name="T14" fmla="*/ 5 w 32"/>
                <a:gd name="T15" fmla="*/ 15 h 15"/>
                <a:gd name="T16" fmla="*/ 32 w 32"/>
                <a:gd name="T17" fmla="*/ 10 h 15"/>
                <a:gd name="T18" fmla="*/ 32 w 32"/>
                <a:gd name="T19" fmla="*/ 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15"/>
                <a:gd name="T32" fmla="*/ 32 w 3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15">
                  <a:moveTo>
                    <a:pt x="32" y="7"/>
                  </a:moveTo>
                  <a:cubicBezTo>
                    <a:pt x="32" y="6"/>
                    <a:pt x="31" y="5"/>
                    <a:pt x="31" y="3"/>
                  </a:cubicBezTo>
                  <a:cubicBezTo>
                    <a:pt x="31" y="2"/>
                    <a:pt x="31" y="1"/>
                    <a:pt x="31" y="0"/>
                  </a:cubicBezTo>
                  <a:cubicBezTo>
                    <a:pt x="4" y="5"/>
                    <a:pt x="4" y="5"/>
                    <a:pt x="4" y="5"/>
                  </a:cubicBezTo>
                  <a:cubicBezTo>
                    <a:pt x="3" y="5"/>
                    <a:pt x="1" y="6"/>
                    <a:pt x="1" y="7"/>
                  </a:cubicBezTo>
                  <a:cubicBezTo>
                    <a:pt x="0" y="8"/>
                    <a:pt x="0" y="10"/>
                    <a:pt x="0" y="11"/>
                  </a:cubicBezTo>
                  <a:cubicBezTo>
                    <a:pt x="0" y="13"/>
                    <a:pt x="2" y="15"/>
                    <a:pt x="5" y="15"/>
                  </a:cubicBezTo>
                  <a:cubicBezTo>
                    <a:pt x="5" y="15"/>
                    <a:pt x="5" y="15"/>
                    <a:pt x="5" y="15"/>
                  </a:cubicBezTo>
                  <a:cubicBezTo>
                    <a:pt x="32" y="10"/>
                    <a:pt x="32" y="10"/>
                    <a:pt x="32" y="10"/>
                  </a:cubicBezTo>
                  <a:cubicBezTo>
                    <a:pt x="32" y="9"/>
                    <a:pt x="32" y="8"/>
                    <a:pt x="32" y="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21" name="Freeform 881"/>
            <p:cNvSpPr>
              <a:spLocks noChangeArrowheads="1"/>
            </p:cNvSpPr>
            <p:nvPr/>
          </p:nvSpPr>
          <p:spPr bwMode="auto">
            <a:xfrm>
              <a:off x="60325" y="307975"/>
              <a:ext cx="90488" cy="123825"/>
            </a:xfrm>
            <a:custGeom>
              <a:avLst/>
              <a:gdLst>
                <a:gd name="T0" fmla="*/ 21 w 24"/>
                <a:gd name="T1" fmla="*/ 2 h 33"/>
                <a:gd name="T2" fmla="*/ 20 w 24"/>
                <a:gd name="T3" fmla="*/ 0 h 33"/>
                <a:gd name="T4" fmla="*/ 18 w 24"/>
                <a:gd name="T5" fmla="*/ 1 h 33"/>
                <a:gd name="T6" fmla="*/ 1 w 24"/>
                <a:gd name="T7" fmla="*/ 26 h 33"/>
                <a:gd name="T8" fmla="*/ 0 w 24"/>
                <a:gd name="T9" fmla="*/ 29 h 33"/>
                <a:gd name="T10" fmla="*/ 2 w 24"/>
                <a:gd name="T11" fmla="*/ 32 h 33"/>
                <a:gd name="T12" fmla="*/ 5 w 24"/>
                <a:gd name="T13" fmla="*/ 33 h 33"/>
                <a:gd name="T14" fmla="*/ 6 w 24"/>
                <a:gd name="T15" fmla="*/ 33 h 33"/>
                <a:gd name="T16" fmla="*/ 9 w 24"/>
                <a:gd name="T17" fmla="*/ 31 h 33"/>
                <a:gd name="T18" fmla="*/ 24 w 24"/>
                <a:gd name="T19" fmla="*/ 10 h 33"/>
                <a:gd name="T20" fmla="*/ 23 w 24"/>
                <a:gd name="T21" fmla="*/ 7 h 33"/>
                <a:gd name="T22" fmla="*/ 21 w 24"/>
                <a:gd name="T23" fmla="*/ 2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3"/>
                <a:gd name="T38" fmla="*/ 24 w 24"/>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3">
                  <a:moveTo>
                    <a:pt x="21" y="2"/>
                  </a:moveTo>
                  <a:cubicBezTo>
                    <a:pt x="20" y="1"/>
                    <a:pt x="20" y="1"/>
                    <a:pt x="20" y="0"/>
                  </a:cubicBezTo>
                  <a:cubicBezTo>
                    <a:pt x="19" y="0"/>
                    <a:pt x="18" y="0"/>
                    <a:pt x="18" y="1"/>
                  </a:cubicBezTo>
                  <a:cubicBezTo>
                    <a:pt x="1" y="26"/>
                    <a:pt x="1" y="26"/>
                    <a:pt x="1" y="26"/>
                  </a:cubicBezTo>
                  <a:cubicBezTo>
                    <a:pt x="0" y="27"/>
                    <a:pt x="0" y="28"/>
                    <a:pt x="0" y="29"/>
                  </a:cubicBezTo>
                  <a:cubicBezTo>
                    <a:pt x="0" y="31"/>
                    <a:pt x="1" y="32"/>
                    <a:pt x="2" y="32"/>
                  </a:cubicBezTo>
                  <a:cubicBezTo>
                    <a:pt x="3" y="33"/>
                    <a:pt x="4" y="33"/>
                    <a:pt x="5" y="33"/>
                  </a:cubicBezTo>
                  <a:cubicBezTo>
                    <a:pt x="5" y="33"/>
                    <a:pt x="5" y="33"/>
                    <a:pt x="6" y="33"/>
                  </a:cubicBezTo>
                  <a:cubicBezTo>
                    <a:pt x="7" y="33"/>
                    <a:pt x="8" y="32"/>
                    <a:pt x="9" y="31"/>
                  </a:cubicBezTo>
                  <a:cubicBezTo>
                    <a:pt x="24" y="10"/>
                    <a:pt x="24" y="10"/>
                    <a:pt x="24" y="10"/>
                  </a:cubicBezTo>
                  <a:cubicBezTo>
                    <a:pt x="23" y="9"/>
                    <a:pt x="23" y="8"/>
                    <a:pt x="23" y="7"/>
                  </a:cubicBezTo>
                  <a:cubicBezTo>
                    <a:pt x="22" y="5"/>
                    <a:pt x="21" y="4"/>
                    <a:pt x="21"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22" name="Freeform 882"/>
            <p:cNvSpPr>
              <a:spLocks noEditPoints="1" noChangeArrowheads="1"/>
            </p:cNvSpPr>
            <p:nvPr/>
          </p:nvSpPr>
          <p:spPr bwMode="auto">
            <a:xfrm>
              <a:off x="158750" y="0"/>
              <a:ext cx="419100" cy="506413"/>
            </a:xfrm>
            <a:custGeom>
              <a:avLst/>
              <a:gdLst>
                <a:gd name="T0" fmla="*/ 56 w 112"/>
                <a:gd name="T1" fmla="*/ 0 h 135"/>
                <a:gd name="T2" fmla="*/ 0 w 112"/>
                <a:gd name="T3" fmla="*/ 56 h 135"/>
                <a:gd name="T4" fmla="*/ 17 w 112"/>
                <a:gd name="T5" fmla="*/ 101 h 135"/>
                <a:gd name="T6" fmla="*/ 18 w 112"/>
                <a:gd name="T7" fmla="*/ 101 h 135"/>
                <a:gd name="T8" fmla="*/ 30 w 112"/>
                <a:gd name="T9" fmla="*/ 128 h 135"/>
                <a:gd name="T10" fmla="*/ 37 w 112"/>
                <a:gd name="T11" fmla="*/ 135 h 135"/>
                <a:gd name="T12" fmla="*/ 74 w 112"/>
                <a:gd name="T13" fmla="*/ 135 h 135"/>
                <a:gd name="T14" fmla="*/ 74 w 112"/>
                <a:gd name="T15" fmla="*/ 135 h 135"/>
                <a:gd name="T16" fmla="*/ 77 w 112"/>
                <a:gd name="T17" fmla="*/ 134 h 135"/>
                <a:gd name="T18" fmla="*/ 81 w 112"/>
                <a:gd name="T19" fmla="*/ 128 h 135"/>
                <a:gd name="T20" fmla="*/ 94 w 112"/>
                <a:gd name="T21" fmla="*/ 101 h 135"/>
                <a:gd name="T22" fmla="*/ 95 w 112"/>
                <a:gd name="T23" fmla="*/ 100 h 135"/>
                <a:gd name="T24" fmla="*/ 112 w 112"/>
                <a:gd name="T25" fmla="*/ 56 h 135"/>
                <a:gd name="T26" fmla="*/ 56 w 112"/>
                <a:gd name="T27" fmla="*/ 0 h 135"/>
                <a:gd name="T28" fmla="*/ 83 w 112"/>
                <a:gd name="T29" fmla="*/ 93 h 135"/>
                <a:gd name="T30" fmla="*/ 82 w 112"/>
                <a:gd name="T31" fmla="*/ 94 h 135"/>
                <a:gd name="T32" fmla="*/ 68 w 112"/>
                <a:gd name="T33" fmla="*/ 121 h 135"/>
                <a:gd name="T34" fmla="*/ 43 w 112"/>
                <a:gd name="T35" fmla="*/ 121 h 135"/>
                <a:gd name="T36" fmla="*/ 29 w 112"/>
                <a:gd name="T37" fmla="*/ 93 h 135"/>
                <a:gd name="T38" fmla="*/ 28 w 112"/>
                <a:gd name="T39" fmla="*/ 93 h 135"/>
                <a:gd name="T40" fmla="*/ 14 w 112"/>
                <a:gd name="T41" fmla="*/ 56 h 135"/>
                <a:gd name="T42" fmla="*/ 56 w 112"/>
                <a:gd name="T43" fmla="*/ 14 h 135"/>
                <a:gd name="T44" fmla="*/ 98 w 112"/>
                <a:gd name="T45" fmla="*/ 56 h 135"/>
                <a:gd name="T46" fmla="*/ 83 w 112"/>
                <a:gd name="T47" fmla="*/ 93 h 1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135"/>
                <a:gd name="T74" fmla="*/ 112 w 112"/>
                <a:gd name="T75" fmla="*/ 135 h 1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135">
                  <a:moveTo>
                    <a:pt x="56" y="0"/>
                  </a:moveTo>
                  <a:cubicBezTo>
                    <a:pt x="25" y="0"/>
                    <a:pt x="0" y="25"/>
                    <a:pt x="0" y="56"/>
                  </a:cubicBezTo>
                  <a:cubicBezTo>
                    <a:pt x="0" y="71"/>
                    <a:pt x="6" y="88"/>
                    <a:pt x="17" y="101"/>
                  </a:cubicBezTo>
                  <a:cubicBezTo>
                    <a:pt x="17" y="101"/>
                    <a:pt x="17" y="101"/>
                    <a:pt x="18" y="101"/>
                  </a:cubicBezTo>
                  <a:cubicBezTo>
                    <a:pt x="21" y="106"/>
                    <a:pt x="30" y="119"/>
                    <a:pt x="30" y="128"/>
                  </a:cubicBezTo>
                  <a:cubicBezTo>
                    <a:pt x="30" y="132"/>
                    <a:pt x="33" y="135"/>
                    <a:pt x="37" y="135"/>
                  </a:cubicBezTo>
                  <a:cubicBezTo>
                    <a:pt x="74" y="135"/>
                    <a:pt x="74" y="135"/>
                    <a:pt x="74" y="135"/>
                  </a:cubicBezTo>
                  <a:cubicBezTo>
                    <a:pt x="74" y="135"/>
                    <a:pt x="74" y="135"/>
                    <a:pt x="74" y="135"/>
                  </a:cubicBezTo>
                  <a:cubicBezTo>
                    <a:pt x="75" y="135"/>
                    <a:pt x="76" y="135"/>
                    <a:pt x="77" y="134"/>
                  </a:cubicBezTo>
                  <a:cubicBezTo>
                    <a:pt x="80" y="133"/>
                    <a:pt x="81" y="131"/>
                    <a:pt x="81" y="128"/>
                  </a:cubicBezTo>
                  <a:cubicBezTo>
                    <a:pt x="81" y="120"/>
                    <a:pt x="89" y="108"/>
                    <a:pt x="94" y="101"/>
                  </a:cubicBezTo>
                  <a:cubicBezTo>
                    <a:pt x="94" y="101"/>
                    <a:pt x="95" y="101"/>
                    <a:pt x="95" y="100"/>
                  </a:cubicBezTo>
                  <a:cubicBezTo>
                    <a:pt x="105" y="87"/>
                    <a:pt x="112" y="71"/>
                    <a:pt x="112" y="56"/>
                  </a:cubicBezTo>
                  <a:cubicBezTo>
                    <a:pt x="112" y="25"/>
                    <a:pt x="87" y="0"/>
                    <a:pt x="56" y="0"/>
                  </a:cubicBezTo>
                  <a:close/>
                  <a:moveTo>
                    <a:pt x="83" y="93"/>
                  </a:moveTo>
                  <a:cubicBezTo>
                    <a:pt x="83" y="93"/>
                    <a:pt x="83" y="94"/>
                    <a:pt x="82" y="94"/>
                  </a:cubicBezTo>
                  <a:cubicBezTo>
                    <a:pt x="79" y="98"/>
                    <a:pt x="71" y="110"/>
                    <a:pt x="68" y="121"/>
                  </a:cubicBezTo>
                  <a:cubicBezTo>
                    <a:pt x="43" y="121"/>
                    <a:pt x="43" y="121"/>
                    <a:pt x="43" y="121"/>
                  </a:cubicBezTo>
                  <a:cubicBezTo>
                    <a:pt x="40" y="109"/>
                    <a:pt x="31" y="97"/>
                    <a:pt x="29" y="93"/>
                  </a:cubicBezTo>
                  <a:cubicBezTo>
                    <a:pt x="29" y="93"/>
                    <a:pt x="28" y="93"/>
                    <a:pt x="28" y="93"/>
                  </a:cubicBezTo>
                  <a:cubicBezTo>
                    <a:pt x="19" y="82"/>
                    <a:pt x="14" y="68"/>
                    <a:pt x="14" y="56"/>
                  </a:cubicBezTo>
                  <a:cubicBezTo>
                    <a:pt x="14" y="33"/>
                    <a:pt x="32" y="14"/>
                    <a:pt x="56" y="14"/>
                  </a:cubicBezTo>
                  <a:cubicBezTo>
                    <a:pt x="79" y="14"/>
                    <a:pt x="98" y="33"/>
                    <a:pt x="98" y="56"/>
                  </a:cubicBezTo>
                  <a:cubicBezTo>
                    <a:pt x="98" y="68"/>
                    <a:pt x="92" y="82"/>
                    <a:pt x="83" y="9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sp>
          <p:nvSpPr>
            <p:cNvPr id="23" name="Freeform 883"/>
            <p:cNvSpPr>
              <a:spLocks noChangeArrowheads="1"/>
            </p:cNvSpPr>
            <p:nvPr/>
          </p:nvSpPr>
          <p:spPr bwMode="auto">
            <a:xfrm>
              <a:off x="288925" y="547687"/>
              <a:ext cx="158750" cy="142875"/>
            </a:xfrm>
            <a:custGeom>
              <a:avLst/>
              <a:gdLst>
                <a:gd name="T0" fmla="*/ 36 w 42"/>
                <a:gd name="T1" fmla="*/ 0 h 38"/>
                <a:gd name="T2" fmla="*/ 5 w 42"/>
                <a:gd name="T3" fmla="*/ 0 h 38"/>
                <a:gd name="T4" fmla="*/ 0 w 42"/>
                <a:gd name="T5" fmla="*/ 6 h 38"/>
                <a:gd name="T6" fmla="*/ 0 w 42"/>
                <a:gd name="T7" fmla="*/ 27 h 38"/>
                <a:gd name="T8" fmla="*/ 5 w 42"/>
                <a:gd name="T9" fmla="*/ 33 h 38"/>
                <a:gd name="T10" fmla="*/ 10 w 42"/>
                <a:gd name="T11" fmla="*/ 33 h 38"/>
                <a:gd name="T12" fmla="*/ 13 w 42"/>
                <a:gd name="T13" fmla="*/ 36 h 38"/>
                <a:gd name="T14" fmla="*/ 17 w 42"/>
                <a:gd name="T15" fmla="*/ 38 h 38"/>
                <a:gd name="T16" fmla="*/ 24 w 42"/>
                <a:gd name="T17" fmla="*/ 38 h 38"/>
                <a:gd name="T18" fmla="*/ 28 w 42"/>
                <a:gd name="T19" fmla="*/ 36 h 38"/>
                <a:gd name="T20" fmla="*/ 31 w 42"/>
                <a:gd name="T21" fmla="*/ 33 h 38"/>
                <a:gd name="T22" fmla="*/ 36 w 42"/>
                <a:gd name="T23" fmla="*/ 33 h 38"/>
                <a:gd name="T24" fmla="*/ 42 w 42"/>
                <a:gd name="T25" fmla="*/ 27 h 38"/>
                <a:gd name="T26" fmla="*/ 42 w 42"/>
                <a:gd name="T27" fmla="*/ 6 h 38"/>
                <a:gd name="T28" fmla="*/ 36 w 42"/>
                <a:gd name="T29" fmla="*/ 0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8"/>
                <a:gd name="T47" fmla="*/ 42 w 4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8">
                  <a:moveTo>
                    <a:pt x="36" y="0"/>
                  </a:moveTo>
                  <a:cubicBezTo>
                    <a:pt x="5" y="0"/>
                    <a:pt x="5" y="0"/>
                    <a:pt x="5" y="0"/>
                  </a:cubicBezTo>
                  <a:cubicBezTo>
                    <a:pt x="2" y="0"/>
                    <a:pt x="0" y="3"/>
                    <a:pt x="0" y="6"/>
                  </a:cubicBezTo>
                  <a:cubicBezTo>
                    <a:pt x="0" y="27"/>
                    <a:pt x="0" y="27"/>
                    <a:pt x="0" y="27"/>
                  </a:cubicBezTo>
                  <a:cubicBezTo>
                    <a:pt x="0" y="30"/>
                    <a:pt x="2" y="33"/>
                    <a:pt x="5" y="33"/>
                  </a:cubicBezTo>
                  <a:cubicBezTo>
                    <a:pt x="10" y="33"/>
                    <a:pt x="10" y="33"/>
                    <a:pt x="10" y="33"/>
                  </a:cubicBezTo>
                  <a:cubicBezTo>
                    <a:pt x="13" y="36"/>
                    <a:pt x="13" y="36"/>
                    <a:pt x="13" y="36"/>
                  </a:cubicBezTo>
                  <a:cubicBezTo>
                    <a:pt x="14" y="37"/>
                    <a:pt x="16" y="38"/>
                    <a:pt x="17" y="38"/>
                  </a:cubicBezTo>
                  <a:cubicBezTo>
                    <a:pt x="24" y="38"/>
                    <a:pt x="24" y="38"/>
                    <a:pt x="24" y="38"/>
                  </a:cubicBezTo>
                  <a:cubicBezTo>
                    <a:pt x="26" y="38"/>
                    <a:pt x="27" y="37"/>
                    <a:pt x="28" y="36"/>
                  </a:cubicBezTo>
                  <a:cubicBezTo>
                    <a:pt x="31" y="33"/>
                    <a:pt x="31" y="33"/>
                    <a:pt x="31" y="33"/>
                  </a:cubicBezTo>
                  <a:cubicBezTo>
                    <a:pt x="36" y="33"/>
                    <a:pt x="36" y="33"/>
                    <a:pt x="36" y="33"/>
                  </a:cubicBezTo>
                  <a:cubicBezTo>
                    <a:pt x="39" y="33"/>
                    <a:pt x="42" y="30"/>
                    <a:pt x="42" y="27"/>
                  </a:cubicBezTo>
                  <a:cubicBezTo>
                    <a:pt x="42" y="6"/>
                    <a:pt x="42" y="6"/>
                    <a:pt x="42" y="6"/>
                  </a:cubicBezTo>
                  <a:cubicBezTo>
                    <a:pt x="42" y="3"/>
                    <a:pt x="39" y="0"/>
                    <a:pt x="36"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微软雅黑" panose="020B0503020204020204" charset="-122"/>
                <a:ea typeface="微软雅黑" panose="020B0503020204020204" charset="-122"/>
                <a:sym typeface="宋体" panose="02010600030101010101" pitchFamily="2" charset="-122"/>
              </a:endParaRPr>
            </a:p>
          </p:txBody>
        </p:sp>
      </p:grpSp>
      <p:sp>
        <p:nvSpPr>
          <p:cNvPr id="24" name="矩形 23"/>
          <p:cNvSpPr>
            <a:spLocks noChangeArrowheads="1"/>
          </p:cNvSpPr>
          <p:nvPr/>
        </p:nvSpPr>
        <p:spPr bwMode="auto">
          <a:xfrm>
            <a:off x="4891817" y="1347632"/>
            <a:ext cx="2318390"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p>
            <a:pPr algn="r"/>
            <a:r>
              <a:rPr lang="zh-CN" altLang="en-US" sz="1200" dirty="0">
                <a:solidFill>
                  <a:schemeClr val="tx1">
                    <a:lumMod val="65000"/>
                    <a:lumOff val="35000"/>
                  </a:schemeClr>
                </a:solidFill>
                <a:latin typeface="微软雅黑" panose="020B0503020204020204" charset="-122"/>
                <a:ea typeface="微软雅黑" panose="020B0503020204020204" charset="-122"/>
              </a:rPr>
              <a:t>请在此处输入您的文本或者复制您的文本粘贴到此处，请在此处输入您的文本或者复制</a:t>
            </a:r>
            <a:endParaRPr lang="zh-CN" altLang="en-US" sz="1800" dirty="0">
              <a:solidFill>
                <a:schemeClr val="tx1">
                  <a:lumMod val="65000"/>
                  <a:lumOff val="35000"/>
                </a:schemeClr>
              </a:solidFill>
              <a:latin typeface="微软雅黑" panose="020B0503020204020204" charset="-122"/>
              <a:ea typeface="微软雅黑" panose="020B0503020204020204" charset="-122"/>
            </a:endParaRPr>
          </a:p>
        </p:txBody>
      </p:sp>
      <p:sp>
        <p:nvSpPr>
          <p:cNvPr id="25" name="矩形 24"/>
          <p:cNvSpPr>
            <a:spLocks noChangeArrowheads="1"/>
          </p:cNvSpPr>
          <p:nvPr/>
        </p:nvSpPr>
        <p:spPr bwMode="auto">
          <a:xfrm>
            <a:off x="4891817" y="2242775"/>
            <a:ext cx="2318390"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p>
            <a:pPr algn="r"/>
            <a:r>
              <a:rPr lang="zh-CN" altLang="en-US" sz="1200" dirty="0">
                <a:solidFill>
                  <a:schemeClr val="tx1">
                    <a:lumMod val="65000"/>
                    <a:lumOff val="35000"/>
                  </a:schemeClr>
                </a:solidFill>
                <a:latin typeface="微软雅黑" panose="020B0503020204020204" charset="-122"/>
                <a:ea typeface="微软雅黑" panose="020B0503020204020204" charset="-122"/>
              </a:rPr>
              <a:t>在此处输入您的文本或者复制您的文本粘贴到此处，请在此处输入您的文本或者复制</a:t>
            </a:r>
          </a:p>
        </p:txBody>
      </p:sp>
      <p:sp>
        <p:nvSpPr>
          <p:cNvPr id="26" name="矩形 25"/>
          <p:cNvSpPr>
            <a:spLocks noChangeArrowheads="1"/>
          </p:cNvSpPr>
          <p:nvPr/>
        </p:nvSpPr>
        <p:spPr bwMode="auto">
          <a:xfrm>
            <a:off x="4891817" y="3128395"/>
            <a:ext cx="2318390"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p>
            <a:pPr algn="r"/>
            <a:r>
              <a:rPr lang="zh-CN" altLang="en-US" sz="1200" dirty="0">
                <a:solidFill>
                  <a:schemeClr val="tx1">
                    <a:lumMod val="65000"/>
                    <a:lumOff val="35000"/>
                  </a:schemeClr>
                </a:solidFill>
                <a:latin typeface="微软雅黑" panose="020B0503020204020204" charset="-122"/>
                <a:ea typeface="微软雅黑" panose="020B0503020204020204" charset="-122"/>
              </a:rPr>
              <a:t>在此处输入您的文本或者复制您的文本粘贴到此处，请在此处输入您的文本或者复制</a:t>
            </a:r>
          </a:p>
        </p:txBody>
      </p:sp>
      <p:sp>
        <p:nvSpPr>
          <p:cNvPr id="27" name="矩形 26"/>
          <p:cNvSpPr>
            <a:spLocks noChangeArrowheads="1"/>
          </p:cNvSpPr>
          <p:nvPr/>
        </p:nvSpPr>
        <p:spPr bwMode="auto">
          <a:xfrm>
            <a:off x="4891817" y="3974734"/>
            <a:ext cx="2318390" cy="62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p>
            <a:pPr algn="r"/>
            <a:r>
              <a:rPr lang="zh-CN" altLang="en-US" sz="1200" dirty="0">
                <a:solidFill>
                  <a:schemeClr val="tx1">
                    <a:lumMod val="65000"/>
                    <a:lumOff val="35000"/>
                  </a:schemeClr>
                </a:solidFill>
                <a:latin typeface="微软雅黑" panose="020B0503020204020204" charset="-122"/>
                <a:ea typeface="微软雅黑" panose="020B0503020204020204" charset="-122"/>
              </a:rPr>
              <a:t>在此处输入您的文本或者复制您的文本粘贴到此处，请在此处输入您的文本或者复制</a:t>
            </a:r>
          </a:p>
        </p:txBody>
      </p:sp>
      <p:sp>
        <p:nvSpPr>
          <p:cNvPr id="28" name="TextBox 27"/>
          <p:cNvSpPr txBox="1"/>
          <p:nvPr/>
        </p:nvSpPr>
        <p:spPr>
          <a:xfrm>
            <a:off x="2662498" y="2392646"/>
            <a:ext cx="984810" cy="1084876"/>
          </a:xfrm>
          <a:prstGeom prst="rect">
            <a:avLst/>
          </a:prstGeom>
          <a:noFill/>
        </p:spPr>
        <p:txBody>
          <a:bodyPr wrap="none" lIns="68543" tIns="34272" rIns="68543" bIns="34272" rtlCol="0">
            <a:spAutoFit/>
          </a:bodyPr>
          <a:lstStyle/>
          <a:p>
            <a:pPr algn="ctr"/>
            <a:r>
              <a:rPr lang="zh-CN" altLang="en-US" sz="3300" dirty="0">
                <a:solidFill>
                  <a:schemeClr val="tx1">
                    <a:lumMod val="65000"/>
                    <a:lumOff val="35000"/>
                  </a:schemeClr>
                </a:solidFill>
                <a:latin typeface="微软雅黑" panose="020B0503020204020204" charset="-122"/>
                <a:ea typeface="微软雅黑" panose="020B0503020204020204" charset="-122"/>
              </a:rPr>
              <a:t>输入</a:t>
            </a:r>
            <a:endParaRPr lang="en-US" altLang="zh-CN" sz="3300" dirty="0">
              <a:solidFill>
                <a:schemeClr val="tx1">
                  <a:lumMod val="65000"/>
                  <a:lumOff val="35000"/>
                </a:schemeClr>
              </a:solidFill>
              <a:latin typeface="微软雅黑" panose="020B0503020204020204" charset="-122"/>
              <a:ea typeface="微软雅黑" panose="020B0503020204020204" charset="-122"/>
            </a:endParaRPr>
          </a:p>
          <a:p>
            <a:pPr algn="ctr"/>
            <a:r>
              <a:rPr lang="zh-CN" altLang="en-US" sz="3300" dirty="0">
                <a:solidFill>
                  <a:schemeClr val="tx1">
                    <a:lumMod val="65000"/>
                    <a:lumOff val="35000"/>
                  </a:schemeClr>
                </a:solidFill>
                <a:latin typeface="微软雅黑" panose="020B0503020204020204" charset="-122"/>
                <a:ea typeface="微软雅黑" panose="020B0503020204020204" charset="-122"/>
              </a:rPr>
              <a:t>标题</a:t>
            </a:r>
          </a:p>
        </p:txBody>
      </p:sp>
      <p:grpSp>
        <p:nvGrpSpPr>
          <p:cNvPr id="29" name="组合 28"/>
          <p:cNvGrpSpPr/>
          <p:nvPr/>
        </p:nvGrpSpPr>
        <p:grpSpPr>
          <a:xfrm>
            <a:off x="1331644" y="1203599"/>
            <a:ext cx="3524795" cy="3456775"/>
            <a:chOff x="1083121" y="1628006"/>
            <a:chExt cx="4702175" cy="4610100"/>
          </a:xfrm>
        </p:grpSpPr>
        <p:sp>
          <p:nvSpPr>
            <p:cNvPr id="30" name="椭圆 6"/>
            <p:cNvSpPr>
              <a:spLocks noChangeArrowheads="1"/>
            </p:cNvSpPr>
            <p:nvPr/>
          </p:nvSpPr>
          <p:spPr bwMode="auto">
            <a:xfrm>
              <a:off x="1083121" y="3318693"/>
              <a:ext cx="1373188" cy="1373188"/>
            </a:xfrm>
            <a:prstGeom prst="ellipse">
              <a:avLst/>
            </a:prstGeom>
            <a:gradFill>
              <a:gsLst>
                <a:gs pos="0">
                  <a:schemeClr val="accent1">
                    <a:lumMod val="75000"/>
                  </a:schemeClr>
                </a:gs>
                <a:gs pos="100000">
                  <a:schemeClr val="accent1"/>
                </a:gs>
              </a:gsLst>
              <a:lin ang="5400000" scaled="0"/>
            </a:gradFill>
            <a:ln w="25400" cap="flat" cmpd="sng">
              <a:gradFill>
                <a:gsLst>
                  <a:gs pos="0">
                    <a:schemeClr val="accent1">
                      <a:lumMod val="75000"/>
                    </a:schemeClr>
                  </a:gs>
                  <a:gs pos="100000">
                    <a:schemeClr val="accent1">
                      <a:lumMod val="75000"/>
                    </a:schemeClr>
                  </a:gs>
                </a:gsLst>
                <a:lin ang="5400000" scaled="0"/>
              </a:gradFill>
              <a:bevel/>
            </a:ln>
            <a:effectLst>
              <a:outerShdw blurRad="228600" dist="228600" dir="5400000" algn="ctr">
                <a:srgbClr val="000000">
                  <a:alpha val="30000"/>
                </a:srgbClr>
              </a:outerShdw>
            </a:effectLst>
          </p:spPr>
          <p:txBody>
            <a:bodyPr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1" name="椭圆 7"/>
            <p:cNvSpPr>
              <a:spLocks noChangeArrowheads="1"/>
            </p:cNvSpPr>
            <p:nvPr/>
          </p:nvSpPr>
          <p:spPr bwMode="auto">
            <a:xfrm>
              <a:off x="2737296" y="1628006"/>
              <a:ext cx="1373188" cy="1373187"/>
            </a:xfrm>
            <a:prstGeom prst="ellipse">
              <a:avLst/>
            </a:prstGeom>
            <a:gradFill>
              <a:gsLst>
                <a:gs pos="0">
                  <a:schemeClr val="accent3">
                    <a:lumMod val="75000"/>
                  </a:schemeClr>
                </a:gs>
                <a:gs pos="100000">
                  <a:schemeClr val="accent3"/>
                </a:gs>
              </a:gsLst>
              <a:lin ang="5400000" scaled="1"/>
            </a:gradFill>
            <a:ln w="25400" cap="flat" cmpd="sng">
              <a:gradFill>
                <a:gsLst>
                  <a:gs pos="0">
                    <a:schemeClr val="accent3"/>
                  </a:gs>
                  <a:gs pos="100000">
                    <a:schemeClr val="accent3">
                      <a:lumMod val="75000"/>
                    </a:schemeClr>
                  </a:gs>
                </a:gsLst>
                <a:lin ang="5400000" scaled="0"/>
              </a:gradFill>
              <a:bevel/>
            </a:ln>
            <a:effectLst>
              <a:outerShdw blurRad="228600" dist="228600" dir="5400000" algn="ctr">
                <a:srgbClr val="000000">
                  <a:alpha val="30000"/>
                </a:srgbClr>
              </a:outerShdw>
            </a:effectLst>
          </p:spPr>
          <p:txBody>
            <a:bodyPr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2" name="椭圆 8"/>
            <p:cNvSpPr>
              <a:spLocks noChangeArrowheads="1"/>
            </p:cNvSpPr>
            <p:nvPr/>
          </p:nvSpPr>
          <p:spPr bwMode="auto">
            <a:xfrm>
              <a:off x="4410521" y="3318693"/>
              <a:ext cx="1374775" cy="1373188"/>
            </a:xfrm>
            <a:prstGeom prst="ellipse">
              <a:avLst/>
            </a:prstGeom>
            <a:gradFill>
              <a:gsLst>
                <a:gs pos="0">
                  <a:schemeClr val="accent2">
                    <a:lumMod val="75000"/>
                  </a:schemeClr>
                </a:gs>
                <a:gs pos="100000">
                  <a:schemeClr val="accent2"/>
                </a:gs>
              </a:gsLst>
              <a:lin ang="5400000" scaled="0"/>
            </a:gradFill>
            <a:ln w="25400" cap="flat" cmpd="sng">
              <a:gradFill>
                <a:gsLst>
                  <a:gs pos="0">
                    <a:schemeClr val="accent2"/>
                  </a:gs>
                  <a:gs pos="100000">
                    <a:schemeClr val="accent2">
                      <a:lumMod val="75000"/>
                    </a:schemeClr>
                  </a:gs>
                </a:gsLst>
                <a:lin ang="5400000" scaled="0"/>
              </a:gradFill>
              <a:bevel/>
            </a:ln>
            <a:effectLst>
              <a:outerShdw blurRad="228600" dist="228600" dir="5400000" algn="ctr">
                <a:srgbClr val="000000">
                  <a:alpha val="30000"/>
                </a:srgbClr>
              </a:outerShdw>
            </a:effectLst>
          </p:spPr>
          <p:txBody>
            <a:bodyPr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3" name="椭圆 9"/>
            <p:cNvSpPr>
              <a:spLocks noChangeArrowheads="1"/>
            </p:cNvSpPr>
            <p:nvPr/>
          </p:nvSpPr>
          <p:spPr bwMode="auto">
            <a:xfrm>
              <a:off x="2772221" y="4864918"/>
              <a:ext cx="1373188" cy="1373188"/>
            </a:xfrm>
            <a:prstGeom prst="ellipse">
              <a:avLst/>
            </a:prstGeom>
            <a:gradFill>
              <a:gsLst>
                <a:gs pos="0">
                  <a:schemeClr val="accent5">
                    <a:lumMod val="75000"/>
                  </a:schemeClr>
                </a:gs>
                <a:gs pos="100000">
                  <a:schemeClr val="accent5"/>
                </a:gs>
              </a:gsLst>
              <a:lin ang="5400000" scaled="0"/>
            </a:gradFill>
            <a:ln w="25400" cap="flat" cmpd="sng">
              <a:gradFill>
                <a:gsLst>
                  <a:gs pos="0">
                    <a:schemeClr val="accent5"/>
                  </a:gs>
                  <a:gs pos="100000">
                    <a:schemeClr val="accent5">
                      <a:lumMod val="75000"/>
                    </a:schemeClr>
                  </a:gs>
                </a:gsLst>
                <a:lin ang="5400000" scaled="0"/>
              </a:gradFill>
              <a:bevel/>
            </a:ln>
            <a:effectLst>
              <a:outerShdw blurRad="228600" dist="228600" dir="5400000" algn="ctr">
                <a:srgbClr val="000000">
                  <a:alpha val="30000"/>
                </a:srgbClr>
              </a:outerShdw>
            </a:effectLst>
          </p:spPr>
          <p:txBody>
            <a:bodyPr anchor="ctr"/>
            <a:lstStyle/>
            <a:p>
              <a:pPr algn="ctr"/>
              <a:endParaRPr lang="zh-CN"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4" name="矩形 33"/>
            <p:cNvSpPr>
              <a:spLocks noChangeArrowheads="1"/>
            </p:cNvSpPr>
            <p:nvPr/>
          </p:nvSpPr>
          <p:spPr bwMode="auto">
            <a:xfrm>
              <a:off x="1227807" y="3616139"/>
              <a:ext cx="1067515" cy="77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认识不</a:t>
              </a:r>
              <a:endParaRPr lang="en-US" altLang="zh-CN" sz="1600" dirty="0" smtClean="0">
                <a:solidFill>
                  <a:schemeClr val="bg1"/>
                </a:solidFill>
                <a:latin typeface="微软雅黑" panose="020B0503020204020204" charset="-122"/>
                <a:ea typeface="微软雅黑" panose="020B0503020204020204" charset="-122"/>
                <a:sym typeface="宋体" panose="02010600030101010101" pitchFamily="2" charset="-122"/>
              </a:endParaRPr>
            </a:p>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足之二</a:t>
              </a:r>
              <a:endParaRPr lang="zh-CN" altLang="en-US" sz="160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5" name="矩形 34"/>
            <p:cNvSpPr>
              <a:spLocks noChangeArrowheads="1"/>
            </p:cNvSpPr>
            <p:nvPr/>
          </p:nvSpPr>
          <p:spPr bwMode="auto">
            <a:xfrm>
              <a:off x="4545236" y="3616139"/>
              <a:ext cx="1191582" cy="77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认识不足之三</a:t>
              </a:r>
              <a:endParaRPr lang="zh-CN" altLang="en-US" sz="160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6" name="矩形 35"/>
            <p:cNvSpPr>
              <a:spLocks noChangeArrowheads="1"/>
            </p:cNvSpPr>
            <p:nvPr/>
          </p:nvSpPr>
          <p:spPr bwMode="auto">
            <a:xfrm>
              <a:off x="2858815" y="1962537"/>
              <a:ext cx="1108389" cy="77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认识不足之一</a:t>
              </a:r>
              <a:endParaRPr lang="zh-CN" altLang="en-US" sz="160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37" name="矩形 36"/>
            <p:cNvSpPr>
              <a:spLocks noChangeArrowheads="1"/>
            </p:cNvSpPr>
            <p:nvPr/>
          </p:nvSpPr>
          <p:spPr bwMode="auto">
            <a:xfrm>
              <a:off x="2925056" y="5162365"/>
              <a:ext cx="1067515" cy="77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认识不</a:t>
              </a:r>
              <a:endParaRPr lang="en-US" altLang="zh-CN" sz="1600" dirty="0" smtClean="0">
                <a:solidFill>
                  <a:schemeClr val="bg1"/>
                </a:solidFill>
                <a:latin typeface="微软雅黑" panose="020B0503020204020204" charset="-122"/>
                <a:ea typeface="微软雅黑" panose="020B0503020204020204" charset="-122"/>
                <a:sym typeface="宋体" panose="02010600030101010101" pitchFamily="2" charset="-122"/>
              </a:endParaRPr>
            </a:p>
            <a:p>
              <a:pPr algn="ctr"/>
              <a:r>
                <a:rPr lang="zh-CN" altLang="en-US" sz="1600" dirty="0" smtClean="0">
                  <a:solidFill>
                    <a:schemeClr val="bg1"/>
                  </a:solidFill>
                  <a:latin typeface="微软雅黑" panose="020B0503020204020204" charset="-122"/>
                  <a:ea typeface="微软雅黑" panose="020B0503020204020204" charset="-122"/>
                  <a:sym typeface="宋体" panose="02010600030101010101" pitchFamily="2" charset="-122"/>
                </a:rPr>
                <a:t>足之四</a:t>
              </a:r>
              <a:endParaRPr lang="zh-CN" altLang="en-US" sz="1600" dirty="0">
                <a:solidFill>
                  <a:schemeClr val="bg1"/>
                </a:solidFill>
                <a:latin typeface="微软雅黑" panose="020B0503020204020204" charset="-122"/>
                <a:ea typeface="微软雅黑" panose="020B0503020204020204" charset="-122"/>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Effect transition="in" filter="fade">
                                      <p:cBhvr>
                                        <p:cTn id="21" dur="1000"/>
                                        <p:tgtEl>
                                          <p:spTgt spid="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1000" fill="hold"/>
                                        <p:tgtEl>
                                          <p:spTgt spid="29"/>
                                        </p:tgtEl>
                                        <p:attrNameLst>
                                          <p:attrName>ppt_w</p:attrName>
                                        </p:attrNameLst>
                                      </p:cBhvr>
                                      <p:tavLst>
                                        <p:tav tm="0">
                                          <p:val>
                                            <p:fltVal val="0"/>
                                          </p:val>
                                        </p:tav>
                                        <p:tav tm="100000">
                                          <p:val>
                                            <p:strVal val="#ppt_w"/>
                                          </p:val>
                                        </p:tav>
                                      </p:tavLst>
                                    </p:anim>
                                    <p:anim calcmode="lin" valueType="num">
                                      <p:cBhvr>
                                        <p:cTn id="32" dur="1000" fill="hold"/>
                                        <p:tgtEl>
                                          <p:spTgt spid="29"/>
                                        </p:tgtEl>
                                        <p:attrNameLst>
                                          <p:attrName>ppt_h</p:attrName>
                                        </p:attrNameLst>
                                      </p:cBhvr>
                                      <p:tavLst>
                                        <p:tav tm="0">
                                          <p:val>
                                            <p:fltVal val="0"/>
                                          </p:val>
                                        </p:tav>
                                        <p:tav tm="100000">
                                          <p:val>
                                            <p:strVal val="#ppt_h"/>
                                          </p:val>
                                        </p:tav>
                                      </p:tavLst>
                                    </p:anim>
                                    <p:animEffect transition="in" filter="fade">
                                      <p:cBhvr>
                                        <p:cTn id="33" dur="1000"/>
                                        <p:tgtEl>
                                          <p:spTgt spid="29"/>
                                        </p:tgtEl>
                                      </p:cBhvr>
                                    </p:animEffect>
                                  </p:childTnLst>
                                </p:cTn>
                              </p:par>
                            </p:childTnLst>
                          </p:cTn>
                        </p:par>
                        <p:par>
                          <p:cTn id="34" fill="hold">
                            <p:stCondLst>
                              <p:cond delay="400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1+#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iterate type="lt">
                                    <p:tmPct val="10000"/>
                                  </p:iterate>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anim calcmode="lin" valueType="num">
                                      <p:cBhvr>
                                        <p:cTn id="71" dur="500" fill="hold"/>
                                        <p:tgtEl>
                                          <p:spTgt spid="24"/>
                                        </p:tgtEl>
                                        <p:attrNameLst>
                                          <p:attrName>ppt_x</p:attrName>
                                        </p:attrNameLst>
                                      </p:cBhvr>
                                      <p:tavLst>
                                        <p:tav tm="0">
                                          <p:val>
                                            <p:strVal val="#ppt_x"/>
                                          </p:val>
                                        </p:tav>
                                        <p:tav tm="100000">
                                          <p:val>
                                            <p:strVal val="#ppt_x"/>
                                          </p:val>
                                        </p:tav>
                                      </p:tavLst>
                                    </p:anim>
                                    <p:anim calcmode="lin" valueType="num">
                                      <p:cBhvr>
                                        <p:cTn id="72" dur="5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iterate type="lt">
                                    <p:tmPct val="10000"/>
                                  </p:iterate>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iterate type="lt">
                                    <p:tmPct val="10000"/>
                                  </p:iterate>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anim calcmode="lin" valueType="num">
                                      <p:cBhvr>
                                        <p:cTn id="81" dur="500" fill="hold"/>
                                        <p:tgtEl>
                                          <p:spTgt spid="26"/>
                                        </p:tgtEl>
                                        <p:attrNameLst>
                                          <p:attrName>ppt_x</p:attrName>
                                        </p:attrNameLst>
                                      </p:cBhvr>
                                      <p:tavLst>
                                        <p:tav tm="0">
                                          <p:val>
                                            <p:strVal val="#ppt_x"/>
                                          </p:val>
                                        </p:tav>
                                        <p:tav tm="100000">
                                          <p:val>
                                            <p:strVal val="#ppt_x"/>
                                          </p:val>
                                        </p:tav>
                                      </p:tavLst>
                                    </p:anim>
                                    <p:anim calcmode="lin" valueType="num">
                                      <p:cBhvr>
                                        <p:cTn id="82" dur="500" fill="hold"/>
                                        <p:tgtEl>
                                          <p:spTgt spid="2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iterate type="lt">
                                    <p:tmPct val="10000"/>
                                  </p:iterate>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anim calcmode="lin" valueType="num">
                                      <p:cBhvr>
                                        <p:cTn id="86" dur="500" fill="hold"/>
                                        <p:tgtEl>
                                          <p:spTgt spid="27"/>
                                        </p:tgtEl>
                                        <p:attrNameLst>
                                          <p:attrName>ppt_x</p:attrName>
                                        </p:attrNameLst>
                                      </p:cBhvr>
                                      <p:tavLst>
                                        <p:tav tm="0">
                                          <p:val>
                                            <p:strVal val="#ppt_x"/>
                                          </p:val>
                                        </p:tav>
                                        <p:tav tm="100000">
                                          <p:val>
                                            <p:strVal val="#ppt_x"/>
                                          </p:val>
                                        </p:tav>
                                      </p:tavLst>
                                    </p:anim>
                                    <p:anim calcmode="lin" valueType="num">
                                      <p:cBhvr>
                                        <p:cTn id="87"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animBg="1"/>
      <p:bldP spid="24" grpId="0"/>
      <p:bldP spid="25" grpId="0"/>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管理上的不足</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十字箭头 2"/>
          <p:cNvSpPr/>
          <p:nvPr/>
        </p:nvSpPr>
        <p:spPr>
          <a:xfrm>
            <a:off x="3138095" y="1372996"/>
            <a:ext cx="2867819" cy="2867819"/>
          </a:xfrm>
          <a:prstGeom prst="quadArrow">
            <a:avLst>
              <a:gd name="adj1" fmla="val 2000"/>
              <a:gd name="adj2" fmla="val 4000"/>
              <a:gd name="adj3" fmla="val 5000"/>
            </a:avLst>
          </a:prstGeom>
          <a:solidFill>
            <a:schemeClr val="tx1">
              <a:lumMod val="75000"/>
              <a:lumOff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组合 3"/>
          <p:cNvGrpSpPr/>
          <p:nvPr/>
        </p:nvGrpSpPr>
        <p:grpSpPr>
          <a:xfrm>
            <a:off x="3324504" y="1559405"/>
            <a:ext cx="1147127" cy="1147127"/>
            <a:chOff x="4432666" y="1953520"/>
            <a:chExt cx="1529503" cy="1529503"/>
          </a:xfrm>
        </p:grpSpPr>
        <p:sp>
          <p:nvSpPr>
            <p:cNvPr id="5" name="任意多边形 4"/>
            <p:cNvSpPr/>
            <p:nvPr/>
          </p:nvSpPr>
          <p:spPr>
            <a:xfrm>
              <a:off x="4432666"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ctr">
                <a:srgbClr val="000000">
                  <a:alpha val="3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634" tIns="215634" rIns="215634" bIns="215634" numCol="1" spcCol="1270" anchor="ctr" anchorCtr="0">
              <a:noAutofit/>
            </a:bodyPr>
            <a:lstStyle/>
            <a:p>
              <a:pPr algn="ctr" defTabSz="1233170">
                <a:lnSpc>
                  <a:spcPct val="90000"/>
                </a:lnSpc>
                <a:spcBef>
                  <a:spcPct val="0"/>
                </a:spcBef>
                <a:spcAft>
                  <a:spcPct val="35000"/>
                </a:spcAft>
              </a:pPr>
              <a:endParaRPr lang="zh-CN" altLang="en-US" sz="2800" dirty="0">
                <a:solidFill>
                  <a:schemeClr val="tx1">
                    <a:lumMod val="65000"/>
                    <a:lumOff val="35000"/>
                  </a:schemeClr>
                </a:solidFill>
              </a:endParaRPr>
            </a:p>
          </p:txBody>
        </p:sp>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5114" y="2315966"/>
              <a:ext cx="804605" cy="804605"/>
            </a:xfrm>
            <a:prstGeom prst="rect">
              <a:avLst/>
            </a:prstGeom>
          </p:spPr>
        </p:pic>
      </p:grpSp>
      <p:grpSp>
        <p:nvGrpSpPr>
          <p:cNvPr id="7" name="组合 6"/>
          <p:cNvGrpSpPr/>
          <p:nvPr/>
        </p:nvGrpSpPr>
        <p:grpSpPr>
          <a:xfrm>
            <a:off x="3324504" y="2907279"/>
            <a:ext cx="1147127" cy="1147127"/>
            <a:chOff x="4432666" y="3750686"/>
            <a:chExt cx="1529503" cy="1529503"/>
          </a:xfrm>
        </p:grpSpPr>
        <p:sp>
          <p:nvSpPr>
            <p:cNvPr id="8" name="任意多边形 7"/>
            <p:cNvSpPr/>
            <p:nvPr/>
          </p:nvSpPr>
          <p:spPr>
            <a:xfrm>
              <a:off x="4432666"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ctr">
                <a:srgbClr val="000000">
                  <a:alpha val="3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634" tIns="215634" rIns="215634" bIns="215634" numCol="1" spcCol="1270" anchor="ctr" anchorCtr="0">
              <a:noAutofit/>
            </a:bodyPr>
            <a:lstStyle/>
            <a:p>
              <a:pPr algn="ctr" defTabSz="1233170">
                <a:lnSpc>
                  <a:spcPct val="90000"/>
                </a:lnSpc>
                <a:spcBef>
                  <a:spcPct val="0"/>
                </a:spcBef>
                <a:spcAft>
                  <a:spcPct val="35000"/>
                </a:spcAft>
              </a:pPr>
              <a:endParaRPr lang="zh-CN" altLang="en-US" sz="2800">
                <a:solidFill>
                  <a:schemeClr val="tx1">
                    <a:lumMod val="65000"/>
                    <a:lumOff val="35000"/>
                  </a:schemeClr>
                </a:solidFill>
              </a:endParaRPr>
            </a:p>
          </p:txBody>
        </p:sp>
        <p:pic>
          <p:nvPicPr>
            <p:cNvPr id="9" name="图片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24774" y="4043880"/>
              <a:ext cx="945284" cy="945284"/>
            </a:xfrm>
            <a:prstGeom prst="rect">
              <a:avLst/>
            </a:prstGeom>
          </p:spPr>
        </p:pic>
      </p:grpSp>
      <p:grpSp>
        <p:nvGrpSpPr>
          <p:cNvPr id="10" name="组合 9"/>
          <p:cNvGrpSpPr/>
          <p:nvPr/>
        </p:nvGrpSpPr>
        <p:grpSpPr>
          <a:xfrm>
            <a:off x="4672379" y="1559405"/>
            <a:ext cx="1147127" cy="1147127"/>
            <a:chOff x="6229832" y="1953520"/>
            <a:chExt cx="1529503" cy="1529503"/>
          </a:xfrm>
        </p:grpSpPr>
        <p:sp>
          <p:nvSpPr>
            <p:cNvPr id="11" name="任意多边形 10"/>
            <p:cNvSpPr/>
            <p:nvPr/>
          </p:nvSpPr>
          <p:spPr>
            <a:xfrm>
              <a:off x="6229832"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107950" dist="12700" dir="5400000" algn="ctr">
                <a:srgbClr val="000000"/>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634" tIns="215634" rIns="215634" bIns="215634" numCol="1" spcCol="1270" anchor="ctr" anchorCtr="0">
              <a:noAutofit/>
            </a:bodyPr>
            <a:lstStyle/>
            <a:p>
              <a:pPr algn="ctr" defTabSz="1233170">
                <a:lnSpc>
                  <a:spcPct val="90000"/>
                </a:lnSpc>
                <a:spcBef>
                  <a:spcPct val="0"/>
                </a:spcBef>
                <a:spcAft>
                  <a:spcPct val="35000"/>
                </a:spcAft>
              </a:pPr>
              <a:endParaRPr lang="zh-CN" altLang="en-US" sz="2800">
                <a:solidFill>
                  <a:schemeClr val="tx1">
                    <a:lumMod val="65000"/>
                    <a:lumOff val="35000"/>
                  </a:schemeClr>
                </a:solidFill>
              </a:endParaRPr>
            </a:p>
          </p:txBody>
        </p:sp>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70767" y="2435557"/>
              <a:ext cx="1046362" cy="565425"/>
            </a:xfrm>
            <a:prstGeom prst="rect">
              <a:avLst/>
            </a:prstGeom>
          </p:spPr>
        </p:pic>
      </p:grpSp>
      <p:grpSp>
        <p:nvGrpSpPr>
          <p:cNvPr id="13" name="组合 12"/>
          <p:cNvGrpSpPr/>
          <p:nvPr/>
        </p:nvGrpSpPr>
        <p:grpSpPr>
          <a:xfrm>
            <a:off x="4672379" y="2907279"/>
            <a:ext cx="1147127" cy="1147127"/>
            <a:chOff x="6229832" y="3750686"/>
            <a:chExt cx="1529503" cy="1529503"/>
          </a:xfrm>
        </p:grpSpPr>
        <p:sp>
          <p:nvSpPr>
            <p:cNvPr id="14" name="任意多边形 13"/>
            <p:cNvSpPr/>
            <p:nvPr/>
          </p:nvSpPr>
          <p:spPr>
            <a:xfrm>
              <a:off x="6229832"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gradFill>
              <a:gsLst>
                <a:gs pos="0">
                  <a:schemeClr val="accent5">
                    <a:lumMod val="75000"/>
                  </a:schemeClr>
                </a:gs>
                <a:gs pos="100000">
                  <a:schemeClr val="accent5"/>
                </a:gs>
              </a:gsLst>
              <a:lin ang="5400000" scaled="0"/>
            </a:gradFill>
            <a:ln>
              <a:gradFill>
                <a:gsLst>
                  <a:gs pos="0">
                    <a:schemeClr val="accent5"/>
                  </a:gs>
                  <a:gs pos="100000">
                    <a:schemeClr val="accent5">
                      <a:lumMod val="75000"/>
                    </a:schemeClr>
                  </a:gs>
                </a:gsLst>
                <a:lin ang="5400000" scaled="0"/>
              </a:gradFill>
            </a:ln>
            <a:effectLst>
              <a:outerShdw blurRad="107950" dist="12700" dir="5400000" algn="ctr">
                <a:srgbClr val="000000"/>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5634" tIns="215634" rIns="215634" bIns="215634" numCol="1" spcCol="1270" anchor="ctr" anchorCtr="0">
              <a:noAutofit/>
            </a:bodyPr>
            <a:lstStyle/>
            <a:p>
              <a:pPr algn="ctr" defTabSz="1233170">
                <a:lnSpc>
                  <a:spcPct val="90000"/>
                </a:lnSpc>
                <a:spcBef>
                  <a:spcPct val="0"/>
                </a:spcBef>
                <a:spcAft>
                  <a:spcPct val="35000"/>
                </a:spcAft>
              </a:pPr>
              <a:endParaRPr lang="zh-CN" altLang="en-US" sz="2800">
                <a:solidFill>
                  <a:schemeClr val="tx1">
                    <a:lumMod val="65000"/>
                    <a:lumOff val="35000"/>
                  </a:schemeClr>
                </a:solidFill>
              </a:endParaRPr>
            </a:p>
          </p:txBody>
        </p:sp>
        <p:pic>
          <p:nvPicPr>
            <p:cNvPr id="15" name="图片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66360" y="4090165"/>
              <a:ext cx="855175" cy="855175"/>
            </a:xfrm>
            <a:prstGeom prst="rect">
              <a:avLst/>
            </a:prstGeom>
          </p:spPr>
        </p:pic>
      </p:grpSp>
      <p:grpSp>
        <p:nvGrpSpPr>
          <p:cNvPr id="16" name="组合 15"/>
          <p:cNvGrpSpPr/>
          <p:nvPr/>
        </p:nvGrpSpPr>
        <p:grpSpPr>
          <a:xfrm>
            <a:off x="845629" y="1538119"/>
            <a:ext cx="2106059" cy="1399999"/>
            <a:chOff x="1127500" y="1925139"/>
            <a:chExt cx="2808078" cy="1866666"/>
          </a:xfrm>
        </p:grpSpPr>
        <p:sp>
          <p:nvSpPr>
            <p:cNvPr id="17" name="文本框 33"/>
            <p:cNvSpPr txBox="1"/>
            <p:nvPr/>
          </p:nvSpPr>
          <p:spPr>
            <a:xfrm>
              <a:off x="1127501" y="1925139"/>
              <a:ext cx="2808075" cy="418576"/>
            </a:xfrm>
            <a:prstGeom prst="rect">
              <a:avLst/>
            </a:prstGeom>
            <a:noFill/>
          </p:spPr>
          <p:txBody>
            <a:bodyPr wrap="square" rtlCol="0">
              <a:spAutoFit/>
            </a:bodyPr>
            <a:lstStyle/>
            <a:p>
              <a:pPr algn="r">
                <a:lnSpc>
                  <a:spcPct val="90000"/>
                </a:lnSpc>
                <a:spcBef>
                  <a:spcPts val="750"/>
                </a:spcBef>
              </a:pPr>
              <a:r>
                <a:rPr lang="zh-CN" altLang="en-US" sz="1600" b="1" dirty="0">
                  <a:solidFill>
                    <a:schemeClr val="tx1">
                      <a:lumMod val="65000"/>
                      <a:lumOff val="35000"/>
                    </a:schemeClr>
                  </a:solidFill>
                  <a:latin typeface="微软雅黑" panose="020B0503020204020204" charset="-122"/>
                  <a:ea typeface="微软雅黑" panose="020B0503020204020204" charset="-122"/>
                </a:rPr>
                <a:t>添加标题</a:t>
              </a:r>
            </a:p>
          </p:txBody>
        </p:sp>
        <p:sp>
          <p:nvSpPr>
            <p:cNvPr id="18" name="文本框 34"/>
            <p:cNvSpPr txBox="1"/>
            <p:nvPr/>
          </p:nvSpPr>
          <p:spPr>
            <a:xfrm>
              <a:off x="1127500" y="2201626"/>
              <a:ext cx="2808078" cy="1590179"/>
            </a:xfrm>
            <a:prstGeom prst="rect">
              <a:avLst/>
            </a:prstGeom>
            <a:noFill/>
          </p:spPr>
          <p:txBody>
            <a:bodyPr wrap="square" rtlCol="0">
              <a:spAutoFit/>
            </a:bodyPr>
            <a:lstStyle/>
            <a:p>
              <a:pPr algn="just">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9" name="组合 18"/>
          <p:cNvGrpSpPr/>
          <p:nvPr/>
        </p:nvGrpSpPr>
        <p:grpSpPr>
          <a:xfrm>
            <a:off x="845629" y="2885991"/>
            <a:ext cx="2106059" cy="1399999"/>
            <a:chOff x="1127500" y="3722304"/>
            <a:chExt cx="2808078" cy="1866666"/>
          </a:xfrm>
        </p:grpSpPr>
        <p:sp>
          <p:nvSpPr>
            <p:cNvPr id="20" name="文本框 37"/>
            <p:cNvSpPr txBox="1"/>
            <p:nvPr/>
          </p:nvSpPr>
          <p:spPr>
            <a:xfrm>
              <a:off x="1127501" y="3722304"/>
              <a:ext cx="2808075" cy="418576"/>
            </a:xfrm>
            <a:prstGeom prst="rect">
              <a:avLst/>
            </a:prstGeom>
            <a:noFill/>
          </p:spPr>
          <p:txBody>
            <a:bodyPr wrap="square" rtlCol="0">
              <a:spAutoFit/>
            </a:bodyPr>
            <a:lstStyle/>
            <a:p>
              <a:pPr algn="r">
                <a:lnSpc>
                  <a:spcPct val="90000"/>
                </a:lnSpc>
                <a:spcBef>
                  <a:spcPts val="750"/>
                </a:spcBef>
              </a:pPr>
              <a:r>
                <a:rPr lang="zh-CN" altLang="en-US" sz="1600" b="1" dirty="0">
                  <a:solidFill>
                    <a:schemeClr val="tx1">
                      <a:lumMod val="65000"/>
                      <a:lumOff val="35000"/>
                    </a:schemeClr>
                  </a:solidFill>
                  <a:latin typeface="微软雅黑" panose="020B0503020204020204" charset="-122"/>
                  <a:ea typeface="微软雅黑" panose="020B0503020204020204" charset="-122"/>
                </a:rPr>
                <a:t>添加标题</a:t>
              </a:r>
            </a:p>
          </p:txBody>
        </p:sp>
        <p:sp>
          <p:nvSpPr>
            <p:cNvPr id="21" name="文本框 38"/>
            <p:cNvSpPr txBox="1"/>
            <p:nvPr/>
          </p:nvSpPr>
          <p:spPr>
            <a:xfrm>
              <a:off x="1127500" y="3998791"/>
              <a:ext cx="2808078" cy="1590179"/>
            </a:xfrm>
            <a:prstGeom prst="rect">
              <a:avLst/>
            </a:prstGeom>
            <a:noFill/>
          </p:spPr>
          <p:txBody>
            <a:bodyPr wrap="square" rtlCol="0">
              <a:spAutoFit/>
            </a:bodyPr>
            <a:lstStyle/>
            <a:p>
              <a:pPr algn="just">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22" name="组合 21"/>
          <p:cNvGrpSpPr/>
          <p:nvPr/>
        </p:nvGrpSpPr>
        <p:grpSpPr>
          <a:xfrm>
            <a:off x="6186614" y="1538119"/>
            <a:ext cx="2106059" cy="1399999"/>
            <a:chOff x="8248814" y="1925139"/>
            <a:chExt cx="2808078" cy="1866666"/>
          </a:xfrm>
        </p:grpSpPr>
        <p:sp>
          <p:nvSpPr>
            <p:cNvPr id="23" name="文本框 39"/>
            <p:cNvSpPr txBox="1"/>
            <p:nvPr/>
          </p:nvSpPr>
          <p:spPr>
            <a:xfrm>
              <a:off x="8248815" y="1925139"/>
              <a:ext cx="2808075" cy="418576"/>
            </a:xfrm>
            <a:prstGeom prst="rect">
              <a:avLst/>
            </a:prstGeom>
            <a:noFill/>
          </p:spPr>
          <p:txBody>
            <a:bodyPr wrap="square" rtlCol="0">
              <a:spAutoFit/>
            </a:bodyPr>
            <a:lstStyle/>
            <a:p>
              <a:pPr>
                <a:lnSpc>
                  <a:spcPct val="90000"/>
                </a:lnSpc>
                <a:spcBef>
                  <a:spcPts val="750"/>
                </a:spcBef>
              </a:pPr>
              <a:r>
                <a:rPr lang="zh-CN" altLang="en-US" sz="1600" b="1" dirty="0">
                  <a:solidFill>
                    <a:schemeClr val="tx1">
                      <a:lumMod val="65000"/>
                      <a:lumOff val="35000"/>
                    </a:schemeClr>
                  </a:solidFill>
                  <a:latin typeface="微软雅黑" panose="020B0503020204020204" charset="-122"/>
                  <a:ea typeface="微软雅黑" panose="020B0503020204020204" charset="-122"/>
                </a:rPr>
                <a:t>添加标题</a:t>
              </a:r>
            </a:p>
          </p:txBody>
        </p:sp>
        <p:sp>
          <p:nvSpPr>
            <p:cNvPr id="24" name="文本框 40"/>
            <p:cNvSpPr txBox="1"/>
            <p:nvPr/>
          </p:nvSpPr>
          <p:spPr>
            <a:xfrm>
              <a:off x="8248814" y="2201626"/>
              <a:ext cx="2808078" cy="1590179"/>
            </a:xfrm>
            <a:prstGeom prst="rect">
              <a:avLst/>
            </a:prstGeom>
            <a:noFill/>
          </p:spPr>
          <p:txBody>
            <a:bodyPr wrap="square" rtlCol="0">
              <a:spAutoFit/>
            </a:bodyPr>
            <a:lstStyle/>
            <a:p>
              <a:pPr algn="just">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25" name="组合 24"/>
          <p:cNvGrpSpPr/>
          <p:nvPr/>
        </p:nvGrpSpPr>
        <p:grpSpPr>
          <a:xfrm>
            <a:off x="6186614" y="2885991"/>
            <a:ext cx="2106059" cy="1399999"/>
            <a:chOff x="8248814" y="3722304"/>
            <a:chExt cx="2808078" cy="1866666"/>
          </a:xfrm>
        </p:grpSpPr>
        <p:sp>
          <p:nvSpPr>
            <p:cNvPr id="26" name="文本框 41"/>
            <p:cNvSpPr txBox="1"/>
            <p:nvPr/>
          </p:nvSpPr>
          <p:spPr>
            <a:xfrm>
              <a:off x="8248815" y="3722304"/>
              <a:ext cx="2808075" cy="418576"/>
            </a:xfrm>
            <a:prstGeom prst="rect">
              <a:avLst/>
            </a:prstGeom>
            <a:noFill/>
          </p:spPr>
          <p:txBody>
            <a:bodyPr wrap="square" rtlCol="0">
              <a:spAutoFit/>
            </a:bodyPr>
            <a:lstStyle/>
            <a:p>
              <a:pPr>
                <a:lnSpc>
                  <a:spcPct val="90000"/>
                </a:lnSpc>
                <a:spcBef>
                  <a:spcPts val="750"/>
                </a:spcBef>
              </a:pPr>
              <a:r>
                <a:rPr lang="zh-CN" altLang="en-US" sz="1600" b="1" dirty="0">
                  <a:solidFill>
                    <a:schemeClr val="tx1">
                      <a:lumMod val="65000"/>
                      <a:lumOff val="35000"/>
                    </a:schemeClr>
                  </a:solidFill>
                  <a:latin typeface="微软雅黑" panose="020B0503020204020204" charset="-122"/>
                  <a:ea typeface="微软雅黑" panose="020B0503020204020204" charset="-122"/>
                </a:rPr>
                <a:t>添加标题</a:t>
              </a:r>
            </a:p>
          </p:txBody>
        </p:sp>
        <p:sp>
          <p:nvSpPr>
            <p:cNvPr id="27" name="文本框 42"/>
            <p:cNvSpPr txBox="1"/>
            <p:nvPr/>
          </p:nvSpPr>
          <p:spPr>
            <a:xfrm>
              <a:off x="8248814" y="3998791"/>
              <a:ext cx="2808078" cy="1590179"/>
            </a:xfrm>
            <a:prstGeom prst="rect">
              <a:avLst/>
            </a:prstGeom>
            <a:noFill/>
          </p:spPr>
          <p:txBody>
            <a:bodyPr wrap="square" rtlCol="0">
              <a:spAutoFit/>
            </a:bodyPr>
            <a:lstStyle/>
            <a:p>
              <a:pPr algn="just">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par>
                          <p:cTn id="8" fill="hold">
                            <p:stCondLst>
                              <p:cond delay="1000"/>
                            </p:stCondLst>
                            <p:childTnLst>
                              <p:par>
                                <p:cTn id="9" presetID="18"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Left)">
                                      <p:cBhvr>
                                        <p:cTn id="11" dur="500"/>
                                        <p:tgtEl>
                                          <p:spTgt spid="4"/>
                                        </p:tgtEl>
                                      </p:cBhvr>
                                    </p:animEffect>
                                  </p:childTnLst>
                                </p:cTn>
                              </p:par>
                              <p:par>
                                <p:cTn id="12" presetID="18" presetClass="entr" presetSubtype="3"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trips(upRight)">
                                      <p:cBhvr>
                                        <p:cTn id="14" dur="500"/>
                                        <p:tgtEl>
                                          <p:spTgt spid="10"/>
                                        </p:tgtEl>
                                      </p:cBhvr>
                                    </p:animEffect>
                                  </p:childTnLst>
                                </p:cTn>
                              </p:par>
                              <p:par>
                                <p:cTn id="15" presetID="18" presetClass="entr" presetSubtype="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par>
                                <p:cTn id="18" presetID="18" presetClass="entr" presetSubtype="12"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childTnLst>
                          </p:cTn>
                        </p:par>
                        <p:par>
                          <p:cTn id="21" fill="hold">
                            <p:stCondLst>
                              <p:cond delay="1500"/>
                            </p:stCondLst>
                            <p:childTnLst>
                              <p:par>
                                <p:cTn id="22" presetID="49" presetClass="entr" presetSubtype="0" decel="10000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 calcmode="lin" valueType="num">
                                      <p:cBhvr>
                                        <p:cTn id="26" dur="500" fill="hold"/>
                                        <p:tgtEl>
                                          <p:spTgt spid="16"/>
                                        </p:tgtEl>
                                        <p:attrNameLst>
                                          <p:attrName>style.rotation</p:attrName>
                                        </p:attrNameLst>
                                      </p:cBhvr>
                                      <p:tavLst>
                                        <p:tav tm="0">
                                          <p:val>
                                            <p:fltVal val="360"/>
                                          </p:val>
                                        </p:tav>
                                        <p:tav tm="100000">
                                          <p:val>
                                            <p:fltVal val="0"/>
                                          </p:val>
                                        </p:tav>
                                      </p:tavLst>
                                    </p:anim>
                                    <p:animEffect transition="in" filter="fade">
                                      <p:cBhvr>
                                        <p:cTn id="27" dur="500"/>
                                        <p:tgtEl>
                                          <p:spTgt spid="16"/>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 calcmode="lin" valueType="num">
                                      <p:cBhvr>
                                        <p:cTn id="32" dur="500" fill="hold"/>
                                        <p:tgtEl>
                                          <p:spTgt spid="19"/>
                                        </p:tgtEl>
                                        <p:attrNameLst>
                                          <p:attrName>style.rotation</p:attrName>
                                        </p:attrNameLst>
                                      </p:cBhvr>
                                      <p:tavLst>
                                        <p:tav tm="0">
                                          <p:val>
                                            <p:fltVal val="360"/>
                                          </p:val>
                                        </p:tav>
                                        <p:tav tm="100000">
                                          <p:val>
                                            <p:fltVal val="0"/>
                                          </p:val>
                                        </p:tav>
                                      </p:tavLst>
                                    </p:anim>
                                    <p:animEffect transition="in" filter="fade">
                                      <p:cBhvr>
                                        <p:cTn id="33" dur="500"/>
                                        <p:tgtEl>
                                          <p:spTgt spid="19"/>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 calcmode="lin" valueType="num">
                                      <p:cBhvr>
                                        <p:cTn id="38" dur="500" fill="hold"/>
                                        <p:tgtEl>
                                          <p:spTgt spid="22"/>
                                        </p:tgtEl>
                                        <p:attrNameLst>
                                          <p:attrName>style.rotation</p:attrName>
                                        </p:attrNameLst>
                                      </p:cBhvr>
                                      <p:tavLst>
                                        <p:tav tm="0">
                                          <p:val>
                                            <p:fltVal val="360"/>
                                          </p:val>
                                        </p:tav>
                                        <p:tav tm="100000">
                                          <p:val>
                                            <p:fltVal val="0"/>
                                          </p:val>
                                        </p:tav>
                                      </p:tavLst>
                                    </p:anim>
                                    <p:animEffect transition="in" filter="fade">
                                      <p:cBhvr>
                                        <p:cTn id="39" dur="500"/>
                                        <p:tgtEl>
                                          <p:spTgt spid="22"/>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 calcmode="lin" valueType="num">
                                      <p:cBhvr>
                                        <p:cTn id="44" dur="500" fill="hold"/>
                                        <p:tgtEl>
                                          <p:spTgt spid="25"/>
                                        </p:tgtEl>
                                        <p:attrNameLst>
                                          <p:attrName>style.rotation</p:attrName>
                                        </p:attrNameLst>
                                      </p:cBhvr>
                                      <p:tavLst>
                                        <p:tav tm="0">
                                          <p:val>
                                            <p:fltVal val="360"/>
                                          </p:val>
                                        </p:tav>
                                        <p:tav tm="100000">
                                          <p:val>
                                            <p:fltVal val="0"/>
                                          </p:val>
                                        </p:tav>
                                      </p:tavLst>
                                    </p:anim>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执行力问题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88" name="圆角矩形 87"/>
          <p:cNvSpPr/>
          <p:nvPr/>
        </p:nvSpPr>
        <p:spPr bwMode="auto">
          <a:xfrm rot="10800000">
            <a:off x="3763637" y="1236818"/>
            <a:ext cx="4421926" cy="732368"/>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89" name="圆角矩形 88"/>
          <p:cNvSpPr/>
          <p:nvPr/>
        </p:nvSpPr>
        <p:spPr bwMode="auto">
          <a:xfrm rot="10800000">
            <a:off x="3763637" y="2506778"/>
            <a:ext cx="4421926" cy="732368"/>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90" name="圆角矩形 89"/>
          <p:cNvSpPr/>
          <p:nvPr/>
        </p:nvSpPr>
        <p:spPr bwMode="auto">
          <a:xfrm rot="10800000">
            <a:off x="3763637" y="3795584"/>
            <a:ext cx="4421926" cy="732368"/>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91" name="任意多边形 8"/>
          <p:cNvSpPr/>
          <p:nvPr/>
        </p:nvSpPr>
        <p:spPr bwMode="auto">
          <a:xfrm rot="16200000">
            <a:off x="2923626" y="2291430"/>
            <a:ext cx="923447" cy="1221833"/>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1"/>
          </a:solidFill>
          <a:ln w="14288" cap="flat">
            <a:noFill/>
            <a:prstDash val="solid"/>
            <a:miter lim="800000"/>
          </a:ln>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2" name="Oval 53"/>
          <p:cNvSpPr>
            <a:spLocks noChangeArrowheads="1"/>
          </p:cNvSpPr>
          <p:nvPr/>
        </p:nvSpPr>
        <p:spPr bwMode="auto">
          <a:xfrm>
            <a:off x="2834884" y="2506293"/>
            <a:ext cx="792491" cy="792106"/>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3" name="任意多边形 15"/>
          <p:cNvSpPr/>
          <p:nvPr/>
        </p:nvSpPr>
        <p:spPr bwMode="auto">
          <a:xfrm rot="16200000">
            <a:off x="2923140" y="3550852"/>
            <a:ext cx="924419" cy="1221833"/>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3"/>
          </a:solidFill>
          <a:ln w="14288" cap="flat">
            <a:noFill/>
            <a:prstDash val="solid"/>
            <a:miter lim="800000"/>
          </a:ln>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4" name="Oval 53"/>
          <p:cNvSpPr>
            <a:spLocks noChangeArrowheads="1"/>
          </p:cNvSpPr>
          <p:nvPr/>
        </p:nvSpPr>
        <p:spPr bwMode="auto">
          <a:xfrm>
            <a:off x="2834884" y="3765299"/>
            <a:ext cx="792491" cy="792939"/>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5" name="文本框 28"/>
          <p:cNvSpPr txBox="1"/>
          <p:nvPr/>
        </p:nvSpPr>
        <p:spPr>
          <a:xfrm>
            <a:off x="2833964" y="2726576"/>
            <a:ext cx="778209" cy="321306"/>
          </a:xfrm>
          <a:prstGeom prst="rect">
            <a:avLst/>
          </a:prstGeom>
          <a:noFill/>
        </p:spPr>
        <p:txBody>
          <a:bodyPr wrap="square" lIns="68580" tIns="34290" rIns="68580" bIns="34290">
            <a:spAutoFit/>
          </a:bodyPr>
          <a:lstStyle/>
          <a:p>
            <a:pPr algn="ctr" fontAlgn="auto">
              <a:lnSpc>
                <a:spcPct val="117000"/>
              </a:lnSpc>
              <a:spcBef>
                <a:spcPts val="0"/>
              </a:spcBef>
              <a:spcAft>
                <a:spcPts val="0"/>
              </a:spcAft>
              <a:defRPr/>
            </a:pPr>
            <a:r>
              <a:rPr lang="zh-CN" altLang="en-US" b="1" dirty="0">
                <a:solidFill>
                  <a:schemeClr val="tx1">
                    <a:lumMod val="65000"/>
                    <a:lumOff val="35000"/>
                  </a:schemeClr>
                </a:solidFill>
                <a:latin typeface="微软雅黑" panose="020B0503020204020204" charset="-122"/>
                <a:ea typeface="微软雅黑" panose="020B0503020204020204" charset="-122"/>
              </a:rPr>
              <a:t>不合作</a:t>
            </a:r>
          </a:p>
        </p:txBody>
      </p:sp>
      <p:sp>
        <p:nvSpPr>
          <p:cNvPr id="96" name="文本框 30"/>
          <p:cNvSpPr txBox="1"/>
          <p:nvPr/>
        </p:nvSpPr>
        <p:spPr>
          <a:xfrm>
            <a:off x="2833964" y="4006402"/>
            <a:ext cx="778209" cy="321306"/>
          </a:xfrm>
          <a:prstGeom prst="rect">
            <a:avLst/>
          </a:prstGeom>
          <a:noFill/>
        </p:spPr>
        <p:txBody>
          <a:bodyPr wrap="square" lIns="68580" tIns="34290" rIns="68580" bIns="34290">
            <a:spAutoFit/>
          </a:bodyPr>
          <a:lstStyle/>
          <a:p>
            <a:pPr algn="ctr" fontAlgn="auto">
              <a:lnSpc>
                <a:spcPct val="117000"/>
              </a:lnSpc>
              <a:spcBef>
                <a:spcPts val="0"/>
              </a:spcBef>
              <a:spcAft>
                <a:spcPts val="0"/>
              </a:spcAft>
              <a:defRPr/>
            </a:pPr>
            <a:r>
              <a:rPr lang="zh-CN" altLang="en-US" b="1" dirty="0" smtClean="0">
                <a:solidFill>
                  <a:schemeClr val="tx1">
                    <a:lumMod val="65000"/>
                    <a:lumOff val="35000"/>
                  </a:schemeClr>
                </a:solidFill>
                <a:latin typeface="微软雅黑" panose="020B0503020204020204" charset="-122"/>
                <a:ea typeface="微软雅黑" panose="020B0503020204020204" charset="-122"/>
              </a:rPr>
              <a:t>做不好</a:t>
            </a:r>
            <a:endParaRPr lang="zh-CN" altLang="en-US" b="1" dirty="0">
              <a:solidFill>
                <a:schemeClr val="tx1">
                  <a:lumMod val="65000"/>
                  <a:lumOff val="35000"/>
                </a:schemeClr>
              </a:solidFill>
              <a:latin typeface="微软雅黑" panose="020B0503020204020204" charset="-122"/>
              <a:ea typeface="微软雅黑" panose="020B0503020204020204" charset="-122"/>
            </a:endParaRPr>
          </a:p>
        </p:txBody>
      </p:sp>
      <p:sp>
        <p:nvSpPr>
          <p:cNvPr id="97" name="任意多边形 8"/>
          <p:cNvSpPr/>
          <p:nvPr/>
        </p:nvSpPr>
        <p:spPr bwMode="auto">
          <a:xfrm rot="16200000">
            <a:off x="2923626" y="1012085"/>
            <a:ext cx="923447" cy="1221833"/>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5"/>
          </a:solidFill>
          <a:ln w="14288" cap="flat">
            <a:noFill/>
            <a:prstDash val="solid"/>
            <a:miter lim="800000"/>
          </a:ln>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8" name="Oval 53"/>
          <p:cNvSpPr>
            <a:spLocks noChangeArrowheads="1"/>
          </p:cNvSpPr>
          <p:nvPr/>
        </p:nvSpPr>
        <p:spPr bwMode="auto">
          <a:xfrm>
            <a:off x="2834884" y="1226949"/>
            <a:ext cx="792491" cy="792106"/>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9" name="文本框 28"/>
          <p:cNvSpPr txBox="1"/>
          <p:nvPr/>
        </p:nvSpPr>
        <p:spPr>
          <a:xfrm>
            <a:off x="2833964" y="1476615"/>
            <a:ext cx="778209" cy="321306"/>
          </a:xfrm>
          <a:prstGeom prst="rect">
            <a:avLst/>
          </a:prstGeom>
          <a:noFill/>
        </p:spPr>
        <p:txBody>
          <a:bodyPr wrap="square" lIns="68580" tIns="34290" rIns="68580" bIns="34290">
            <a:spAutoFit/>
          </a:bodyPr>
          <a:lstStyle/>
          <a:p>
            <a:pPr algn="ctr" fontAlgn="auto">
              <a:lnSpc>
                <a:spcPct val="117000"/>
              </a:lnSpc>
              <a:spcBef>
                <a:spcPts val="0"/>
              </a:spcBef>
              <a:spcAft>
                <a:spcPts val="0"/>
              </a:spcAft>
              <a:defRPr/>
            </a:pPr>
            <a:r>
              <a:rPr lang="zh-CN" altLang="en-US" b="1" dirty="0" smtClean="0">
                <a:solidFill>
                  <a:schemeClr val="tx1">
                    <a:lumMod val="65000"/>
                    <a:lumOff val="35000"/>
                  </a:schemeClr>
                </a:solidFill>
                <a:latin typeface="微软雅黑" panose="020B0503020204020204" charset="-122"/>
                <a:ea typeface="微软雅黑" panose="020B0503020204020204" charset="-122"/>
              </a:rPr>
              <a:t>不配合</a:t>
            </a:r>
            <a:endParaRPr lang="zh-CN" altLang="en-US" b="1" dirty="0">
              <a:solidFill>
                <a:schemeClr val="tx1">
                  <a:lumMod val="65000"/>
                  <a:lumOff val="35000"/>
                </a:schemeClr>
              </a:solidFill>
              <a:latin typeface="微软雅黑" panose="020B0503020204020204" charset="-122"/>
              <a:ea typeface="微软雅黑" panose="020B0503020204020204" charset="-122"/>
            </a:endParaRPr>
          </a:p>
        </p:txBody>
      </p:sp>
      <p:grpSp>
        <p:nvGrpSpPr>
          <p:cNvPr id="100" name="组合 12"/>
          <p:cNvGrpSpPr/>
          <p:nvPr/>
        </p:nvGrpSpPr>
        <p:grpSpPr bwMode="auto">
          <a:xfrm>
            <a:off x="737574" y="2211240"/>
            <a:ext cx="1949831" cy="1473658"/>
            <a:chOff x="2124319" y="2959375"/>
            <a:chExt cx="2331146" cy="1762708"/>
          </a:xfrm>
        </p:grpSpPr>
        <p:sp>
          <p:nvSpPr>
            <p:cNvPr id="101" name="任意多边形 8"/>
            <p:cNvSpPr/>
            <p:nvPr/>
          </p:nvSpPr>
          <p:spPr bwMode="auto">
            <a:xfrm rot="-5400000">
              <a:off x="2408538" y="2675156"/>
              <a:ext cx="1762708" cy="2331146"/>
            </a:xfrm>
            <a:custGeom>
              <a:avLst/>
              <a:gdLst>
                <a:gd name="T0" fmla="*/ 881353 w 1762708"/>
                <a:gd name="T1" fmla="*/ 0 h 2331146"/>
                <a:gd name="T2" fmla="*/ 881354 w 1762708"/>
                <a:gd name="T3" fmla="*/ 0 h 2331146"/>
                <a:gd name="T4" fmla="*/ 881354 w 1762708"/>
                <a:gd name="T5" fmla="*/ 0 h 2331146"/>
                <a:gd name="T6" fmla="*/ 1762708 w 1762708"/>
                <a:gd name="T7" fmla="*/ 881354 h 2331146"/>
                <a:gd name="T8" fmla="*/ 1374127 w 1762708"/>
                <a:gd name="T9" fmla="*/ 1612187 h 2331146"/>
                <a:gd name="T10" fmla="*/ 1372283 w 1762708"/>
                <a:gd name="T11" fmla="*/ 1613188 h 2331146"/>
                <a:gd name="T12" fmla="*/ 1372283 w 1762708"/>
                <a:gd name="T13" fmla="*/ 1855121 h 2331146"/>
                <a:gd name="T14" fmla="*/ 1503445 w 1762708"/>
                <a:gd name="T15" fmla="*/ 1855121 h 2331146"/>
                <a:gd name="T16" fmla="*/ 881353 w 1762708"/>
                <a:gd name="T17" fmla="*/ 2331146 h 2331146"/>
                <a:gd name="T18" fmla="*/ 259261 w 1762708"/>
                <a:gd name="T19" fmla="*/ 1855121 h 2331146"/>
                <a:gd name="T20" fmla="*/ 390423 w 1762708"/>
                <a:gd name="T21" fmla="*/ 1855121 h 2331146"/>
                <a:gd name="T22" fmla="*/ 390423 w 1762708"/>
                <a:gd name="T23" fmla="*/ 1613187 h 2331146"/>
                <a:gd name="T24" fmla="*/ 388581 w 1762708"/>
                <a:gd name="T25" fmla="*/ 1612187 h 2331146"/>
                <a:gd name="T26" fmla="*/ 0 w 1762708"/>
                <a:gd name="T27" fmla="*/ 881354 h 2331146"/>
                <a:gd name="T28" fmla="*/ 703731 w 1762708"/>
                <a:gd name="T29" fmla="*/ 17906 h 2331146"/>
                <a:gd name="T30" fmla="*/ 717461 w 1762708"/>
                <a:gd name="T31" fmla="*/ 16522 h 2331146"/>
                <a:gd name="T32" fmla="*/ 717462 w 1762708"/>
                <a:gd name="T33" fmla="*/ 16522 h 2331146"/>
                <a:gd name="T34" fmla="*/ 881353 w 1762708"/>
                <a:gd name="T35" fmla="*/ 0 h 233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62708" h="2331146">
                  <a:moveTo>
                    <a:pt x="881353" y="0"/>
                  </a:move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2"/>
            </a:solidFill>
            <a:ln w="14288" cap="flat">
              <a:noFill/>
              <a:prstDash val="solid"/>
              <a:miter lim="800000"/>
            </a:ln>
          </p:spPr>
          <p:txBody>
            <a:bodyPr/>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2" name="Oval 53"/>
            <p:cNvSpPr>
              <a:spLocks noChangeArrowheads="1"/>
            </p:cNvSpPr>
            <p:nvPr/>
          </p:nvSpPr>
          <p:spPr bwMode="auto">
            <a:xfrm>
              <a:off x="2239655" y="3084729"/>
              <a:ext cx="1512000" cy="1512000"/>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03" name="Rectangle 7"/>
          <p:cNvSpPr>
            <a:spLocks noChangeArrowheads="1"/>
          </p:cNvSpPr>
          <p:nvPr/>
        </p:nvSpPr>
        <p:spPr bwMode="auto">
          <a:xfrm>
            <a:off x="894213" y="2679763"/>
            <a:ext cx="1188133" cy="484748"/>
          </a:xfrm>
          <a:prstGeom prst="rect">
            <a:avLst/>
          </a:prstGeom>
          <a:noFill/>
          <a:ln w="9525">
            <a:noFill/>
            <a:miter lim="800000"/>
          </a:ln>
        </p:spPr>
        <p:txBody>
          <a:bodyPr wrap="square" lIns="68580" tIns="34290" rIns="68580" bIns="34290">
            <a:spAutoFit/>
          </a:bodyPr>
          <a:lstStyle/>
          <a:p>
            <a:pPr defTabSz="913765" fontAlgn="auto">
              <a:spcBef>
                <a:spcPts val="0"/>
              </a:spcBef>
              <a:spcAft>
                <a:spcPts val="0"/>
              </a:spcAft>
              <a:defRPr/>
            </a:pPr>
            <a:r>
              <a:rPr lang="zh-CN" altLang="en-US" sz="2700" b="1" kern="0" dirty="0">
                <a:solidFill>
                  <a:schemeClr val="tx1">
                    <a:lumMod val="65000"/>
                    <a:lumOff val="35000"/>
                  </a:schemeClr>
                </a:solidFill>
                <a:latin typeface="微软雅黑" panose="020B0503020204020204" charset="-122"/>
                <a:ea typeface="微软雅黑" panose="020B0503020204020204" charset="-122"/>
              </a:rPr>
              <a:t>执行力</a:t>
            </a:r>
          </a:p>
        </p:txBody>
      </p:sp>
      <p:sp>
        <p:nvSpPr>
          <p:cNvPr id="104" name="圆角矩形 103"/>
          <p:cNvSpPr/>
          <p:nvPr/>
        </p:nvSpPr>
        <p:spPr>
          <a:xfrm>
            <a:off x="4080568" y="1313046"/>
            <a:ext cx="4014581" cy="579910"/>
          </a:xfrm>
          <a:prstGeom prst="roundRect">
            <a:avLst>
              <a:gd name="adj" fmla="val 10215"/>
            </a:avLst>
          </a:prstGeom>
          <a:solidFill>
            <a:schemeClr val="accent5"/>
          </a:solidFill>
          <a:ln>
            <a:gradFill>
              <a:gsLst>
                <a:gs pos="100000">
                  <a:schemeClr val="bg1">
                    <a:lumMod val="85000"/>
                  </a:schemeClr>
                </a:gs>
                <a:gs pos="0">
                  <a:schemeClr val="bg1"/>
                </a:gs>
              </a:gsLst>
              <a:lin ang="5400000" scaled="0"/>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105" name="圆角矩形 104"/>
          <p:cNvSpPr/>
          <p:nvPr/>
        </p:nvSpPr>
        <p:spPr>
          <a:xfrm>
            <a:off x="4080568" y="2595801"/>
            <a:ext cx="4014581" cy="579910"/>
          </a:xfrm>
          <a:prstGeom prst="roundRect">
            <a:avLst>
              <a:gd name="adj" fmla="val 10215"/>
            </a:avLst>
          </a:prstGeom>
          <a:solidFill>
            <a:schemeClr val="accent1"/>
          </a:solidFill>
          <a:ln>
            <a:gradFill>
              <a:gsLst>
                <a:gs pos="100000">
                  <a:schemeClr val="bg1">
                    <a:lumMod val="85000"/>
                  </a:schemeClr>
                </a:gs>
                <a:gs pos="0">
                  <a:schemeClr val="bg1"/>
                </a:gs>
              </a:gsLst>
              <a:lin ang="5400000" scaled="0"/>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106" name="圆角矩形 105"/>
          <p:cNvSpPr/>
          <p:nvPr/>
        </p:nvSpPr>
        <p:spPr>
          <a:xfrm>
            <a:off x="4080568" y="3871813"/>
            <a:ext cx="4014581" cy="579910"/>
          </a:xfrm>
          <a:prstGeom prst="roundRect">
            <a:avLst>
              <a:gd name="adj" fmla="val 10215"/>
            </a:avLst>
          </a:prstGeom>
          <a:solidFill>
            <a:schemeClr val="accent3"/>
          </a:solidFill>
          <a:ln>
            <a:gradFill>
              <a:gsLst>
                <a:gs pos="100000">
                  <a:schemeClr val="bg1">
                    <a:lumMod val="85000"/>
                  </a:schemeClr>
                </a:gs>
                <a:gs pos="0">
                  <a:schemeClr val="bg1"/>
                </a:gs>
              </a:gsLst>
              <a:lin ang="5400000" scaled="0"/>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charset="-122"/>
              <a:ea typeface="微软雅黑" panose="020B0503020204020204" charset="-122"/>
            </a:endParaRPr>
          </a:p>
        </p:txBody>
      </p:sp>
      <p:sp>
        <p:nvSpPr>
          <p:cNvPr id="107" name="矩形 27"/>
          <p:cNvSpPr>
            <a:spLocks noChangeArrowheads="1"/>
          </p:cNvSpPr>
          <p:nvPr/>
        </p:nvSpPr>
        <p:spPr bwMode="auto">
          <a:xfrm>
            <a:off x="4193958" y="1375120"/>
            <a:ext cx="3834426" cy="475515"/>
          </a:xfrm>
          <a:prstGeom prst="rect">
            <a:avLst/>
          </a:prstGeom>
          <a:noFill/>
          <a:ln w="9525">
            <a:noFill/>
            <a:miter lim="800000"/>
          </a:ln>
        </p:spPr>
        <p:txBody>
          <a:bodyPr wrap="square" lIns="68580" tIns="34290" rIns="68580" bIns="34290">
            <a:spAutoFit/>
          </a:bodyPr>
          <a:lstStyle/>
          <a:p>
            <a:pPr>
              <a:lnSpc>
                <a:spcPct val="120000"/>
              </a:lnSpc>
            </a:pP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此处添加详细文本描述，建议与标题相关并符合整体语言风格，语言描述尽量简洁生动</a:t>
            </a:r>
            <a:r>
              <a:rPr lang="zh-CN" altLang="en-US" sz="1100" dirty="0">
                <a:solidFill>
                  <a:schemeClr val="bg1"/>
                </a:solidFill>
                <a:latin typeface="微软雅黑" panose="020B0503020204020204" charset="-122"/>
                <a:ea typeface="微软雅黑" panose="020B0503020204020204" charset="-122"/>
              </a:rPr>
              <a:t>。</a:t>
            </a: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a:t>
            </a:r>
            <a:endParaRPr lang="zh-CN" altLang="en-US" sz="1100" dirty="0">
              <a:solidFill>
                <a:schemeClr val="bg1"/>
              </a:solidFill>
              <a:latin typeface="微软雅黑" panose="020B0503020204020204" charset="-122"/>
              <a:ea typeface="微软雅黑" panose="020B0503020204020204" charset="-122"/>
            </a:endParaRPr>
          </a:p>
        </p:txBody>
      </p:sp>
      <p:sp>
        <p:nvSpPr>
          <p:cNvPr id="108" name="矩形 27"/>
          <p:cNvSpPr>
            <a:spLocks noChangeArrowheads="1"/>
          </p:cNvSpPr>
          <p:nvPr/>
        </p:nvSpPr>
        <p:spPr bwMode="auto">
          <a:xfrm>
            <a:off x="4193958" y="2644437"/>
            <a:ext cx="3834426" cy="475515"/>
          </a:xfrm>
          <a:prstGeom prst="rect">
            <a:avLst/>
          </a:prstGeom>
          <a:noFill/>
          <a:ln w="9525">
            <a:noFill/>
            <a:miter lim="800000"/>
          </a:ln>
        </p:spPr>
        <p:txBody>
          <a:bodyPr wrap="square" lIns="68580" tIns="34290" rIns="68580" bIns="34290">
            <a:spAutoFit/>
          </a:bodyPr>
          <a:lstStyle/>
          <a:p>
            <a:pPr>
              <a:lnSpc>
                <a:spcPct val="120000"/>
              </a:lnSpc>
            </a:pP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此处添加详细文本描述，建议与标题相关并符合整体语言风格，语言描述尽量简洁生动</a:t>
            </a:r>
            <a:r>
              <a:rPr lang="zh-CN" altLang="en-US" sz="1100" dirty="0">
                <a:solidFill>
                  <a:schemeClr val="bg1"/>
                </a:solidFill>
                <a:latin typeface="微软雅黑" panose="020B0503020204020204" charset="-122"/>
                <a:ea typeface="微软雅黑" panose="020B0503020204020204" charset="-122"/>
              </a:rPr>
              <a:t>。</a:t>
            </a: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a:t>
            </a:r>
            <a:endParaRPr lang="zh-CN" altLang="en-US" sz="1100" dirty="0">
              <a:solidFill>
                <a:schemeClr val="bg1"/>
              </a:solidFill>
              <a:latin typeface="微软雅黑" panose="020B0503020204020204" charset="-122"/>
              <a:ea typeface="微软雅黑" panose="020B0503020204020204" charset="-122"/>
            </a:endParaRPr>
          </a:p>
        </p:txBody>
      </p:sp>
      <p:sp>
        <p:nvSpPr>
          <p:cNvPr id="109" name="矩形 27"/>
          <p:cNvSpPr>
            <a:spLocks noChangeArrowheads="1"/>
          </p:cNvSpPr>
          <p:nvPr/>
        </p:nvSpPr>
        <p:spPr bwMode="auto">
          <a:xfrm>
            <a:off x="4193958" y="3942408"/>
            <a:ext cx="3834426" cy="475515"/>
          </a:xfrm>
          <a:prstGeom prst="rect">
            <a:avLst/>
          </a:prstGeom>
          <a:noFill/>
          <a:ln w="9525">
            <a:noFill/>
            <a:miter lim="800000"/>
          </a:ln>
        </p:spPr>
        <p:txBody>
          <a:bodyPr wrap="square" lIns="68580" tIns="34290" rIns="68580" bIns="34290">
            <a:spAutoFit/>
          </a:bodyPr>
          <a:lstStyle/>
          <a:p>
            <a:pPr>
              <a:lnSpc>
                <a:spcPct val="120000"/>
              </a:lnSpc>
            </a:pP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此处添加详细文本描述，建议与标题相关并符合整体语言风格，语言描述尽量简洁生动</a:t>
            </a:r>
            <a:r>
              <a:rPr lang="zh-CN" altLang="en-US" sz="1100" dirty="0">
                <a:solidFill>
                  <a:schemeClr val="bg1"/>
                </a:solidFill>
                <a:latin typeface="微软雅黑" panose="020B0503020204020204" charset="-122"/>
                <a:ea typeface="微软雅黑" panose="020B0503020204020204" charset="-122"/>
              </a:rPr>
              <a:t>。</a:t>
            </a:r>
            <a:r>
              <a:rPr lang="zh-CN" altLang="en-US" sz="1100" dirty="0">
                <a:solidFill>
                  <a:schemeClr val="bg1"/>
                </a:solidFill>
                <a:latin typeface="微软雅黑" panose="020B0503020204020204" charset="-122"/>
                <a:ea typeface="微软雅黑" panose="020B0503020204020204" charset="-122"/>
                <a:cs typeface="Lato Light" charset="0"/>
                <a:sym typeface="Lato Light" charset="0"/>
              </a:rPr>
              <a:t>此处添加详细文本描述</a:t>
            </a:r>
            <a:endParaRPr lang="zh-CN" altLang="en-US" sz="11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1000" fill="hold"/>
                                        <p:tgtEl>
                                          <p:spTgt spid="100"/>
                                        </p:tgtEl>
                                        <p:attrNameLst>
                                          <p:attrName>ppt_w</p:attrName>
                                        </p:attrNameLst>
                                      </p:cBhvr>
                                      <p:tavLst>
                                        <p:tav tm="0">
                                          <p:val>
                                            <p:fltVal val="0"/>
                                          </p:val>
                                        </p:tav>
                                        <p:tav tm="100000">
                                          <p:val>
                                            <p:strVal val="#ppt_w"/>
                                          </p:val>
                                        </p:tav>
                                      </p:tavLst>
                                    </p:anim>
                                    <p:anim calcmode="lin" valueType="num">
                                      <p:cBhvr>
                                        <p:cTn id="8" dur="1000" fill="hold"/>
                                        <p:tgtEl>
                                          <p:spTgt spid="100"/>
                                        </p:tgtEl>
                                        <p:attrNameLst>
                                          <p:attrName>ppt_h</p:attrName>
                                        </p:attrNameLst>
                                      </p:cBhvr>
                                      <p:tavLst>
                                        <p:tav tm="0">
                                          <p:val>
                                            <p:fltVal val="0"/>
                                          </p:val>
                                        </p:tav>
                                        <p:tav tm="100000">
                                          <p:val>
                                            <p:strVal val="#ppt_h"/>
                                          </p:val>
                                        </p:tav>
                                      </p:tavLst>
                                    </p:anim>
                                    <p:anim calcmode="lin" valueType="num">
                                      <p:cBhvr>
                                        <p:cTn id="9" dur="1000" fill="hold"/>
                                        <p:tgtEl>
                                          <p:spTgt spid="100"/>
                                        </p:tgtEl>
                                        <p:attrNameLst>
                                          <p:attrName>style.rotation</p:attrName>
                                        </p:attrNameLst>
                                      </p:cBhvr>
                                      <p:tavLst>
                                        <p:tav tm="0">
                                          <p:val>
                                            <p:fltVal val="90"/>
                                          </p:val>
                                        </p:tav>
                                        <p:tav tm="100000">
                                          <p:val>
                                            <p:fltVal val="0"/>
                                          </p:val>
                                        </p:tav>
                                      </p:tavLst>
                                    </p:anim>
                                    <p:animEffect transition="in" filter="fade">
                                      <p:cBhvr>
                                        <p:cTn id="10" dur="1000"/>
                                        <p:tgtEl>
                                          <p:spTgt spid="100"/>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3"/>
                                        </p:tgtEl>
                                        <p:attrNameLst>
                                          <p:attrName>style.visibility</p:attrName>
                                        </p:attrNameLst>
                                      </p:cBhvr>
                                      <p:to>
                                        <p:strVal val="visible"/>
                                      </p:to>
                                    </p:set>
                                    <p:anim calcmode="lin" valueType="num">
                                      <p:cBhvr>
                                        <p:cTn id="14"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3"/>
                                        </p:tgtEl>
                                        <p:attrNameLst>
                                          <p:attrName>ppt_y</p:attrName>
                                        </p:attrNameLst>
                                      </p:cBhvr>
                                      <p:tavLst>
                                        <p:tav tm="0">
                                          <p:val>
                                            <p:strVal val="#ppt_y"/>
                                          </p:val>
                                        </p:tav>
                                        <p:tav tm="100000">
                                          <p:val>
                                            <p:strVal val="#ppt_y"/>
                                          </p:val>
                                        </p:tav>
                                      </p:tavLst>
                                    </p:anim>
                                    <p:anim calcmode="lin" valueType="num">
                                      <p:cBhvr>
                                        <p:cTn id="16"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3"/>
                                        </p:tgtEl>
                                      </p:cBhvr>
                                    </p:animEffect>
                                  </p:childTnLst>
                                </p:cTn>
                              </p:par>
                            </p:childTnLst>
                          </p:cTn>
                        </p:par>
                        <p:par>
                          <p:cTn id="19" fill="hold">
                            <p:stCondLst>
                              <p:cond delay="1600"/>
                            </p:stCondLst>
                            <p:childTnLst>
                              <p:par>
                                <p:cTn id="20" presetID="42" presetClass="entr" presetSubtype="0" fill="hold" grpId="0"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anim calcmode="lin" valueType="num">
                                      <p:cBhvr>
                                        <p:cTn id="23" dur="500" fill="hold"/>
                                        <p:tgtEl>
                                          <p:spTgt spid="98"/>
                                        </p:tgtEl>
                                        <p:attrNameLst>
                                          <p:attrName>ppt_x</p:attrName>
                                        </p:attrNameLst>
                                      </p:cBhvr>
                                      <p:tavLst>
                                        <p:tav tm="0">
                                          <p:val>
                                            <p:strVal val="#ppt_x"/>
                                          </p:val>
                                        </p:tav>
                                        <p:tav tm="100000">
                                          <p:val>
                                            <p:strVal val="#ppt_x"/>
                                          </p:val>
                                        </p:tav>
                                      </p:tavLst>
                                    </p:anim>
                                    <p:anim calcmode="lin" valueType="num">
                                      <p:cBhvr>
                                        <p:cTn id="24" dur="500" fill="hold"/>
                                        <p:tgtEl>
                                          <p:spTgt spid="98"/>
                                        </p:tgtEl>
                                        <p:attrNameLst>
                                          <p:attrName>ppt_y</p:attrName>
                                        </p:attrNameLst>
                                      </p:cBhvr>
                                      <p:tavLst>
                                        <p:tav tm="0">
                                          <p:val>
                                            <p:strVal val="#ppt_y+.1"/>
                                          </p:val>
                                        </p:tav>
                                        <p:tav tm="100000">
                                          <p:val>
                                            <p:strVal val="#ppt_y"/>
                                          </p:val>
                                        </p:tav>
                                      </p:tavLst>
                                    </p:anim>
                                  </p:childTnLst>
                                </p:cTn>
                              </p:par>
                            </p:childTnLst>
                          </p:cTn>
                        </p:par>
                        <p:par>
                          <p:cTn id="25" fill="hold">
                            <p:stCondLst>
                              <p:cond delay="2100"/>
                            </p:stCondLst>
                            <p:childTnLst>
                              <p:par>
                                <p:cTn id="26" presetID="42" presetClass="entr" presetSubtype="0" fill="hold" grpId="0" nodeType="after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anim calcmode="lin" valueType="num">
                                      <p:cBhvr>
                                        <p:cTn id="29" dur="500" fill="hold"/>
                                        <p:tgtEl>
                                          <p:spTgt spid="92"/>
                                        </p:tgtEl>
                                        <p:attrNameLst>
                                          <p:attrName>ppt_x</p:attrName>
                                        </p:attrNameLst>
                                      </p:cBhvr>
                                      <p:tavLst>
                                        <p:tav tm="0">
                                          <p:val>
                                            <p:strVal val="#ppt_x"/>
                                          </p:val>
                                        </p:tav>
                                        <p:tav tm="100000">
                                          <p:val>
                                            <p:strVal val="#ppt_x"/>
                                          </p:val>
                                        </p:tav>
                                      </p:tavLst>
                                    </p:anim>
                                    <p:anim calcmode="lin" valueType="num">
                                      <p:cBhvr>
                                        <p:cTn id="30" dur="500" fill="hold"/>
                                        <p:tgtEl>
                                          <p:spTgt spid="92"/>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42"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anim calcmode="lin" valueType="num">
                                      <p:cBhvr>
                                        <p:cTn id="35" dur="500" fill="hold"/>
                                        <p:tgtEl>
                                          <p:spTgt spid="94"/>
                                        </p:tgtEl>
                                        <p:attrNameLst>
                                          <p:attrName>ppt_x</p:attrName>
                                        </p:attrNameLst>
                                      </p:cBhvr>
                                      <p:tavLst>
                                        <p:tav tm="0">
                                          <p:val>
                                            <p:strVal val="#ppt_x"/>
                                          </p:val>
                                        </p:tav>
                                        <p:tav tm="100000">
                                          <p:val>
                                            <p:strVal val="#ppt_x"/>
                                          </p:val>
                                        </p:tav>
                                      </p:tavLst>
                                    </p:anim>
                                    <p:anim calcmode="lin" valueType="num">
                                      <p:cBhvr>
                                        <p:cTn id="36" dur="500" fill="hold"/>
                                        <p:tgtEl>
                                          <p:spTgt spid="94"/>
                                        </p:tgtEl>
                                        <p:attrNameLst>
                                          <p:attrName>ppt_y</p:attrName>
                                        </p:attrNameLst>
                                      </p:cBhvr>
                                      <p:tavLst>
                                        <p:tav tm="0">
                                          <p:val>
                                            <p:strVal val="#ppt_y+.1"/>
                                          </p:val>
                                        </p:tav>
                                        <p:tav tm="100000">
                                          <p:val>
                                            <p:strVal val="#ppt_y"/>
                                          </p:val>
                                        </p:tav>
                                      </p:tavLst>
                                    </p:anim>
                                  </p:childTnLst>
                                </p:cTn>
                              </p:par>
                            </p:childTnLst>
                          </p:cTn>
                        </p:par>
                        <p:par>
                          <p:cTn id="37" fill="hold">
                            <p:stCondLst>
                              <p:cond delay="3100"/>
                            </p:stCondLst>
                            <p:childTnLst>
                              <p:par>
                                <p:cTn id="38" presetID="53" presetClass="entr" presetSubtype="16"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anim calcmode="lin" valueType="num">
                                      <p:cBhvr>
                                        <p:cTn id="40" dur="500" fill="hold"/>
                                        <p:tgtEl>
                                          <p:spTgt spid="96"/>
                                        </p:tgtEl>
                                        <p:attrNameLst>
                                          <p:attrName>ppt_w</p:attrName>
                                        </p:attrNameLst>
                                      </p:cBhvr>
                                      <p:tavLst>
                                        <p:tav tm="0">
                                          <p:val>
                                            <p:fltVal val="0"/>
                                          </p:val>
                                        </p:tav>
                                        <p:tav tm="100000">
                                          <p:val>
                                            <p:strVal val="#ppt_w"/>
                                          </p:val>
                                        </p:tav>
                                      </p:tavLst>
                                    </p:anim>
                                    <p:anim calcmode="lin" valueType="num">
                                      <p:cBhvr>
                                        <p:cTn id="41" dur="500" fill="hold"/>
                                        <p:tgtEl>
                                          <p:spTgt spid="96"/>
                                        </p:tgtEl>
                                        <p:attrNameLst>
                                          <p:attrName>ppt_h</p:attrName>
                                        </p:attrNameLst>
                                      </p:cBhvr>
                                      <p:tavLst>
                                        <p:tav tm="0">
                                          <p:val>
                                            <p:fltVal val="0"/>
                                          </p:val>
                                        </p:tav>
                                        <p:tav tm="100000">
                                          <p:val>
                                            <p:strVal val="#ppt_h"/>
                                          </p:val>
                                        </p:tav>
                                      </p:tavLst>
                                    </p:anim>
                                    <p:animEffect transition="in" filter="fade">
                                      <p:cBhvr>
                                        <p:cTn id="42" dur="500"/>
                                        <p:tgtEl>
                                          <p:spTgt spid="96"/>
                                        </p:tgtEl>
                                      </p:cBhvr>
                                    </p:animEffect>
                                  </p:childTnLst>
                                </p:cTn>
                              </p:par>
                            </p:childTnLst>
                          </p:cTn>
                        </p:par>
                        <p:par>
                          <p:cTn id="43" fill="hold">
                            <p:stCondLst>
                              <p:cond delay="3600"/>
                            </p:stCondLst>
                            <p:childTnLst>
                              <p:par>
                                <p:cTn id="44" presetID="53" presetClass="entr" presetSubtype="16" fill="hold" grpId="0" nodeType="afterEffect">
                                  <p:stCondLst>
                                    <p:cond delay="0"/>
                                  </p:stCondLst>
                                  <p:childTnLst>
                                    <p:set>
                                      <p:cBhvr>
                                        <p:cTn id="45" dur="1" fill="hold">
                                          <p:stCondLst>
                                            <p:cond delay="0"/>
                                          </p:stCondLst>
                                        </p:cTn>
                                        <p:tgtEl>
                                          <p:spTgt spid="95"/>
                                        </p:tgtEl>
                                        <p:attrNameLst>
                                          <p:attrName>style.visibility</p:attrName>
                                        </p:attrNameLst>
                                      </p:cBhvr>
                                      <p:to>
                                        <p:strVal val="visible"/>
                                      </p:to>
                                    </p:set>
                                    <p:anim calcmode="lin" valueType="num">
                                      <p:cBhvr>
                                        <p:cTn id="46" dur="500" fill="hold"/>
                                        <p:tgtEl>
                                          <p:spTgt spid="95"/>
                                        </p:tgtEl>
                                        <p:attrNameLst>
                                          <p:attrName>ppt_w</p:attrName>
                                        </p:attrNameLst>
                                      </p:cBhvr>
                                      <p:tavLst>
                                        <p:tav tm="0">
                                          <p:val>
                                            <p:fltVal val="0"/>
                                          </p:val>
                                        </p:tav>
                                        <p:tav tm="100000">
                                          <p:val>
                                            <p:strVal val="#ppt_w"/>
                                          </p:val>
                                        </p:tav>
                                      </p:tavLst>
                                    </p:anim>
                                    <p:anim calcmode="lin" valueType="num">
                                      <p:cBhvr>
                                        <p:cTn id="47" dur="500" fill="hold"/>
                                        <p:tgtEl>
                                          <p:spTgt spid="95"/>
                                        </p:tgtEl>
                                        <p:attrNameLst>
                                          <p:attrName>ppt_h</p:attrName>
                                        </p:attrNameLst>
                                      </p:cBhvr>
                                      <p:tavLst>
                                        <p:tav tm="0">
                                          <p:val>
                                            <p:fltVal val="0"/>
                                          </p:val>
                                        </p:tav>
                                        <p:tav tm="100000">
                                          <p:val>
                                            <p:strVal val="#ppt_h"/>
                                          </p:val>
                                        </p:tav>
                                      </p:tavLst>
                                    </p:anim>
                                    <p:animEffect transition="in" filter="fade">
                                      <p:cBhvr>
                                        <p:cTn id="48" dur="500"/>
                                        <p:tgtEl>
                                          <p:spTgt spid="95"/>
                                        </p:tgtEl>
                                      </p:cBhvr>
                                    </p:animEffect>
                                  </p:childTnLst>
                                </p:cTn>
                              </p:par>
                            </p:childTnLst>
                          </p:cTn>
                        </p:par>
                        <p:par>
                          <p:cTn id="49" fill="hold">
                            <p:stCondLst>
                              <p:cond delay="4100"/>
                            </p:stCondLst>
                            <p:childTnLst>
                              <p:par>
                                <p:cTn id="50" presetID="53" presetClass="entr" presetSubtype="16" fill="hold" grpId="0" nodeType="afterEffect">
                                  <p:stCondLst>
                                    <p:cond delay="0"/>
                                  </p:stCondLst>
                                  <p:childTnLst>
                                    <p:set>
                                      <p:cBhvr>
                                        <p:cTn id="51" dur="1" fill="hold">
                                          <p:stCondLst>
                                            <p:cond delay="0"/>
                                          </p:stCondLst>
                                        </p:cTn>
                                        <p:tgtEl>
                                          <p:spTgt spid="99"/>
                                        </p:tgtEl>
                                        <p:attrNameLst>
                                          <p:attrName>style.visibility</p:attrName>
                                        </p:attrNameLst>
                                      </p:cBhvr>
                                      <p:to>
                                        <p:strVal val="visible"/>
                                      </p:to>
                                    </p:set>
                                    <p:anim calcmode="lin" valueType="num">
                                      <p:cBhvr>
                                        <p:cTn id="52" dur="500" fill="hold"/>
                                        <p:tgtEl>
                                          <p:spTgt spid="99"/>
                                        </p:tgtEl>
                                        <p:attrNameLst>
                                          <p:attrName>ppt_w</p:attrName>
                                        </p:attrNameLst>
                                      </p:cBhvr>
                                      <p:tavLst>
                                        <p:tav tm="0">
                                          <p:val>
                                            <p:fltVal val="0"/>
                                          </p:val>
                                        </p:tav>
                                        <p:tav tm="100000">
                                          <p:val>
                                            <p:strVal val="#ppt_w"/>
                                          </p:val>
                                        </p:tav>
                                      </p:tavLst>
                                    </p:anim>
                                    <p:anim calcmode="lin" valueType="num">
                                      <p:cBhvr>
                                        <p:cTn id="53" dur="500" fill="hold"/>
                                        <p:tgtEl>
                                          <p:spTgt spid="99"/>
                                        </p:tgtEl>
                                        <p:attrNameLst>
                                          <p:attrName>ppt_h</p:attrName>
                                        </p:attrNameLst>
                                      </p:cBhvr>
                                      <p:tavLst>
                                        <p:tav tm="0">
                                          <p:val>
                                            <p:fltVal val="0"/>
                                          </p:val>
                                        </p:tav>
                                        <p:tav tm="100000">
                                          <p:val>
                                            <p:strVal val="#ppt_h"/>
                                          </p:val>
                                        </p:tav>
                                      </p:tavLst>
                                    </p:anim>
                                    <p:animEffect transition="in" filter="fade">
                                      <p:cBhvr>
                                        <p:cTn id="54" dur="500"/>
                                        <p:tgtEl>
                                          <p:spTgt spid="99"/>
                                        </p:tgtEl>
                                      </p:cBhvr>
                                    </p:animEffect>
                                  </p:childTnLst>
                                </p:cTn>
                              </p:par>
                            </p:childTnLst>
                          </p:cTn>
                        </p:par>
                        <p:par>
                          <p:cTn id="55" fill="hold">
                            <p:stCondLst>
                              <p:cond delay="4600"/>
                            </p:stCondLst>
                            <p:childTnLst>
                              <p:par>
                                <p:cTn id="56" presetID="31" presetClass="entr" presetSubtype="0" fill="hold" grpId="0" nodeType="afterEffect">
                                  <p:stCondLst>
                                    <p:cond delay="0"/>
                                  </p:stCondLst>
                                  <p:childTnLst>
                                    <p:set>
                                      <p:cBhvr>
                                        <p:cTn id="57" dur="1" fill="hold">
                                          <p:stCondLst>
                                            <p:cond delay="0"/>
                                          </p:stCondLst>
                                        </p:cTn>
                                        <p:tgtEl>
                                          <p:spTgt spid="97"/>
                                        </p:tgtEl>
                                        <p:attrNameLst>
                                          <p:attrName>style.visibility</p:attrName>
                                        </p:attrNameLst>
                                      </p:cBhvr>
                                      <p:to>
                                        <p:strVal val="visible"/>
                                      </p:to>
                                    </p:set>
                                    <p:anim calcmode="lin" valueType="num">
                                      <p:cBhvr>
                                        <p:cTn id="58" dur="500" fill="hold"/>
                                        <p:tgtEl>
                                          <p:spTgt spid="97"/>
                                        </p:tgtEl>
                                        <p:attrNameLst>
                                          <p:attrName>ppt_w</p:attrName>
                                        </p:attrNameLst>
                                      </p:cBhvr>
                                      <p:tavLst>
                                        <p:tav tm="0">
                                          <p:val>
                                            <p:fltVal val="0"/>
                                          </p:val>
                                        </p:tav>
                                        <p:tav tm="100000">
                                          <p:val>
                                            <p:strVal val="#ppt_w"/>
                                          </p:val>
                                        </p:tav>
                                      </p:tavLst>
                                    </p:anim>
                                    <p:anim calcmode="lin" valueType="num">
                                      <p:cBhvr>
                                        <p:cTn id="59" dur="500" fill="hold"/>
                                        <p:tgtEl>
                                          <p:spTgt spid="97"/>
                                        </p:tgtEl>
                                        <p:attrNameLst>
                                          <p:attrName>ppt_h</p:attrName>
                                        </p:attrNameLst>
                                      </p:cBhvr>
                                      <p:tavLst>
                                        <p:tav tm="0">
                                          <p:val>
                                            <p:fltVal val="0"/>
                                          </p:val>
                                        </p:tav>
                                        <p:tav tm="100000">
                                          <p:val>
                                            <p:strVal val="#ppt_h"/>
                                          </p:val>
                                        </p:tav>
                                      </p:tavLst>
                                    </p:anim>
                                    <p:anim calcmode="lin" valueType="num">
                                      <p:cBhvr>
                                        <p:cTn id="60" dur="500" fill="hold"/>
                                        <p:tgtEl>
                                          <p:spTgt spid="97"/>
                                        </p:tgtEl>
                                        <p:attrNameLst>
                                          <p:attrName>style.rotation</p:attrName>
                                        </p:attrNameLst>
                                      </p:cBhvr>
                                      <p:tavLst>
                                        <p:tav tm="0">
                                          <p:val>
                                            <p:fltVal val="90"/>
                                          </p:val>
                                        </p:tav>
                                        <p:tav tm="100000">
                                          <p:val>
                                            <p:fltVal val="0"/>
                                          </p:val>
                                        </p:tav>
                                      </p:tavLst>
                                    </p:anim>
                                    <p:animEffect transition="in" filter="fade">
                                      <p:cBhvr>
                                        <p:cTn id="61" dur="500"/>
                                        <p:tgtEl>
                                          <p:spTgt spid="97"/>
                                        </p:tgtEl>
                                      </p:cBhvr>
                                    </p:animEffect>
                                  </p:childTnLst>
                                </p:cTn>
                              </p:par>
                            </p:childTnLst>
                          </p:cTn>
                        </p:par>
                        <p:par>
                          <p:cTn id="62" fill="hold">
                            <p:stCondLst>
                              <p:cond delay="5100"/>
                            </p:stCondLst>
                            <p:childTnLst>
                              <p:par>
                                <p:cTn id="63" presetID="31" presetClass="entr" presetSubtype="0" fill="hold" grpId="0" nodeType="afterEffect">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cBhvr>
                                        <p:cTn id="65" dur="500" fill="hold"/>
                                        <p:tgtEl>
                                          <p:spTgt spid="91"/>
                                        </p:tgtEl>
                                        <p:attrNameLst>
                                          <p:attrName>ppt_w</p:attrName>
                                        </p:attrNameLst>
                                      </p:cBhvr>
                                      <p:tavLst>
                                        <p:tav tm="0">
                                          <p:val>
                                            <p:fltVal val="0"/>
                                          </p:val>
                                        </p:tav>
                                        <p:tav tm="100000">
                                          <p:val>
                                            <p:strVal val="#ppt_w"/>
                                          </p:val>
                                        </p:tav>
                                      </p:tavLst>
                                    </p:anim>
                                    <p:anim calcmode="lin" valueType="num">
                                      <p:cBhvr>
                                        <p:cTn id="66" dur="500" fill="hold"/>
                                        <p:tgtEl>
                                          <p:spTgt spid="91"/>
                                        </p:tgtEl>
                                        <p:attrNameLst>
                                          <p:attrName>ppt_h</p:attrName>
                                        </p:attrNameLst>
                                      </p:cBhvr>
                                      <p:tavLst>
                                        <p:tav tm="0">
                                          <p:val>
                                            <p:fltVal val="0"/>
                                          </p:val>
                                        </p:tav>
                                        <p:tav tm="100000">
                                          <p:val>
                                            <p:strVal val="#ppt_h"/>
                                          </p:val>
                                        </p:tav>
                                      </p:tavLst>
                                    </p:anim>
                                    <p:anim calcmode="lin" valueType="num">
                                      <p:cBhvr>
                                        <p:cTn id="67" dur="500" fill="hold"/>
                                        <p:tgtEl>
                                          <p:spTgt spid="91"/>
                                        </p:tgtEl>
                                        <p:attrNameLst>
                                          <p:attrName>style.rotation</p:attrName>
                                        </p:attrNameLst>
                                      </p:cBhvr>
                                      <p:tavLst>
                                        <p:tav tm="0">
                                          <p:val>
                                            <p:fltVal val="90"/>
                                          </p:val>
                                        </p:tav>
                                        <p:tav tm="100000">
                                          <p:val>
                                            <p:fltVal val="0"/>
                                          </p:val>
                                        </p:tav>
                                      </p:tavLst>
                                    </p:anim>
                                    <p:animEffect transition="in" filter="fade">
                                      <p:cBhvr>
                                        <p:cTn id="68" dur="500"/>
                                        <p:tgtEl>
                                          <p:spTgt spid="91"/>
                                        </p:tgtEl>
                                      </p:cBhvr>
                                    </p:animEffect>
                                  </p:childTnLst>
                                </p:cTn>
                              </p:par>
                            </p:childTnLst>
                          </p:cTn>
                        </p:par>
                        <p:par>
                          <p:cTn id="69" fill="hold">
                            <p:stCondLst>
                              <p:cond delay="5600"/>
                            </p:stCondLst>
                            <p:childTnLst>
                              <p:par>
                                <p:cTn id="70" presetID="31" presetClass="entr" presetSubtype="0" fill="hold" grpId="0" nodeType="afterEffect">
                                  <p:stCondLst>
                                    <p:cond delay="0"/>
                                  </p:stCondLst>
                                  <p:childTnLst>
                                    <p:set>
                                      <p:cBhvr>
                                        <p:cTn id="71" dur="1" fill="hold">
                                          <p:stCondLst>
                                            <p:cond delay="0"/>
                                          </p:stCondLst>
                                        </p:cTn>
                                        <p:tgtEl>
                                          <p:spTgt spid="93"/>
                                        </p:tgtEl>
                                        <p:attrNameLst>
                                          <p:attrName>style.visibility</p:attrName>
                                        </p:attrNameLst>
                                      </p:cBhvr>
                                      <p:to>
                                        <p:strVal val="visible"/>
                                      </p:to>
                                    </p:set>
                                    <p:anim calcmode="lin" valueType="num">
                                      <p:cBhvr>
                                        <p:cTn id="72" dur="500" fill="hold"/>
                                        <p:tgtEl>
                                          <p:spTgt spid="93"/>
                                        </p:tgtEl>
                                        <p:attrNameLst>
                                          <p:attrName>ppt_w</p:attrName>
                                        </p:attrNameLst>
                                      </p:cBhvr>
                                      <p:tavLst>
                                        <p:tav tm="0">
                                          <p:val>
                                            <p:fltVal val="0"/>
                                          </p:val>
                                        </p:tav>
                                        <p:tav tm="100000">
                                          <p:val>
                                            <p:strVal val="#ppt_w"/>
                                          </p:val>
                                        </p:tav>
                                      </p:tavLst>
                                    </p:anim>
                                    <p:anim calcmode="lin" valueType="num">
                                      <p:cBhvr>
                                        <p:cTn id="73" dur="500" fill="hold"/>
                                        <p:tgtEl>
                                          <p:spTgt spid="93"/>
                                        </p:tgtEl>
                                        <p:attrNameLst>
                                          <p:attrName>ppt_h</p:attrName>
                                        </p:attrNameLst>
                                      </p:cBhvr>
                                      <p:tavLst>
                                        <p:tav tm="0">
                                          <p:val>
                                            <p:fltVal val="0"/>
                                          </p:val>
                                        </p:tav>
                                        <p:tav tm="100000">
                                          <p:val>
                                            <p:strVal val="#ppt_h"/>
                                          </p:val>
                                        </p:tav>
                                      </p:tavLst>
                                    </p:anim>
                                    <p:anim calcmode="lin" valueType="num">
                                      <p:cBhvr>
                                        <p:cTn id="74" dur="500" fill="hold"/>
                                        <p:tgtEl>
                                          <p:spTgt spid="93"/>
                                        </p:tgtEl>
                                        <p:attrNameLst>
                                          <p:attrName>style.rotation</p:attrName>
                                        </p:attrNameLst>
                                      </p:cBhvr>
                                      <p:tavLst>
                                        <p:tav tm="0">
                                          <p:val>
                                            <p:fltVal val="90"/>
                                          </p:val>
                                        </p:tav>
                                        <p:tav tm="100000">
                                          <p:val>
                                            <p:fltVal val="0"/>
                                          </p:val>
                                        </p:tav>
                                      </p:tavLst>
                                    </p:anim>
                                    <p:animEffect transition="in" filter="fade">
                                      <p:cBhvr>
                                        <p:cTn id="75" dur="500"/>
                                        <p:tgtEl>
                                          <p:spTgt spid="93"/>
                                        </p:tgtEl>
                                      </p:cBhvr>
                                    </p:animEffect>
                                  </p:childTnLst>
                                </p:cTn>
                              </p:par>
                            </p:childTnLst>
                          </p:cTn>
                        </p:par>
                        <p:par>
                          <p:cTn id="76" fill="hold">
                            <p:stCondLst>
                              <p:cond delay="6100"/>
                            </p:stCondLst>
                            <p:childTnLst>
                              <p:par>
                                <p:cTn id="77" presetID="18" presetClass="entr" presetSubtype="6" fill="hold" grpId="0" nodeType="after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trips(downRight)">
                                      <p:cBhvr>
                                        <p:cTn id="79" dur="500"/>
                                        <p:tgtEl>
                                          <p:spTgt spid="88"/>
                                        </p:tgtEl>
                                      </p:cBhvr>
                                    </p:animEffect>
                                  </p:childTnLst>
                                </p:cTn>
                              </p:par>
                            </p:childTnLst>
                          </p:cTn>
                        </p:par>
                        <p:par>
                          <p:cTn id="80" fill="hold">
                            <p:stCondLst>
                              <p:cond delay="6600"/>
                            </p:stCondLst>
                            <p:childTnLst>
                              <p:par>
                                <p:cTn id="81" presetID="18" presetClass="entr" presetSubtype="6"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strips(downRight)">
                                      <p:cBhvr>
                                        <p:cTn id="83" dur="500"/>
                                        <p:tgtEl>
                                          <p:spTgt spid="89"/>
                                        </p:tgtEl>
                                      </p:cBhvr>
                                    </p:animEffect>
                                  </p:childTnLst>
                                </p:cTn>
                              </p:par>
                            </p:childTnLst>
                          </p:cTn>
                        </p:par>
                        <p:par>
                          <p:cTn id="84" fill="hold">
                            <p:stCondLst>
                              <p:cond delay="7100"/>
                            </p:stCondLst>
                            <p:childTnLst>
                              <p:par>
                                <p:cTn id="85" presetID="18" presetClass="entr" presetSubtype="6" fill="hold" grpId="0" nodeType="after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strips(downRight)">
                                      <p:cBhvr>
                                        <p:cTn id="87" dur="500"/>
                                        <p:tgtEl>
                                          <p:spTgt spid="90"/>
                                        </p:tgtEl>
                                      </p:cBhvr>
                                    </p:animEffect>
                                  </p:childTnLst>
                                </p:cTn>
                              </p:par>
                            </p:childTnLst>
                          </p:cTn>
                        </p:par>
                        <p:par>
                          <p:cTn id="88" fill="hold">
                            <p:stCondLst>
                              <p:cond delay="7600"/>
                            </p:stCondLst>
                            <p:childTnLst>
                              <p:par>
                                <p:cTn id="89" presetID="16" presetClass="entr" presetSubtype="21" fill="hold" grpId="0" nodeType="after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barn(inVertical)">
                                      <p:cBhvr>
                                        <p:cTn id="91" dur="500"/>
                                        <p:tgtEl>
                                          <p:spTgt spid="104"/>
                                        </p:tgtEl>
                                      </p:cBhvr>
                                    </p:animEffect>
                                  </p:childTnLst>
                                </p:cTn>
                              </p:par>
                            </p:childTnLst>
                          </p:cTn>
                        </p:par>
                        <p:par>
                          <p:cTn id="92" fill="hold">
                            <p:stCondLst>
                              <p:cond delay="8100"/>
                            </p:stCondLst>
                            <p:childTnLst>
                              <p:par>
                                <p:cTn id="93" presetID="22" presetClass="entr" presetSubtype="8" fill="hold" grpId="0" nodeType="after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left)">
                                      <p:cBhvr>
                                        <p:cTn id="95" dur="500"/>
                                        <p:tgtEl>
                                          <p:spTgt spid="107"/>
                                        </p:tgtEl>
                                      </p:cBhvr>
                                    </p:animEffect>
                                  </p:childTnLst>
                                </p:cTn>
                              </p:par>
                            </p:childTnLst>
                          </p:cTn>
                        </p:par>
                        <p:par>
                          <p:cTn id="96" fill="hold">
                            <p:stCondLst>
                              <p:cond delay="8600"/>
                            </p:stCondLst>
                            <p:childTnLst>
                              <p:par>
                                <p:cTn id="97" presetID="16" presetClass="entr" presetSubtype="21" fill="hold" grpId="0" nodeType="after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arn(inVertical)">
                                      <p:cBhvr>
                                        <p:cTn id="99" dur="500"/>
                                        <p:tgtEl>
                                          <p:spTgt spid="105"/>
                                        </p:tgtEl>
                                      </p:cBhvr>
                                    </p:animEffect>
                                  </p:childTnLst>
                                </p:cTn>
                              </p:par>
                            </p:childTnLst>
                          </p:cTn>
                        </p:par>
                        <p:par>
                          <p:cTn id="100" fill="hold">
                            <p:stCondLst>
                              <p:cond delay="9100"/>
                            </p:stCondLst>
                            <p:childTnLst>
                              <p:par>
                                <p:cTn id="101" presetID="22" presetClass="entr" presetSubtype="8" fill="hold" grpId="0" nodeType="after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left)">
                                      <p:cBhvr>
                                        <p:cTn id="103" dur="500"/>
                                        <p:tgtEl>
                                          <p:spTgt spid="108"/>
                                        </p:tgtEl>
                                      </p:cBhvr>
                                    </p:animEffect>
                                  </p:childTnLst>
                                </p:cTn>
                              </p:par>
                            </p:childTnLst>
                          </p:cTn>
                        </p:par>
                        <p:par>
                          <p:cTn id="104" fill="hold">
                            <p:stCondLst>
                              <p:cond delay="9600"/>
                            </p:stCondLst>
                            <p:childTnLst>
                              <p:par>
                                <p:cTn id="105" presetID="16" presetClass="entr" presetSubtype="21" fill="hold" grpId="0" nodeType="after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barn(inVertical)">
                                      <p:cBhvr>
                                        <p:cTn id="107" dur="500"/>
                                        <p:tgtEl>
                                          <p:spTgt spid="106"/>
                                        </p:tgtEl>
                                      </p:cBhvr>
                                    </p:animEffect>
                                  </p:childTnLst>
                                </p:cTn>
                              </p:par>
                            </p:childTnLst>
                          </p:cTn>
                        </p:par>
                        <p:par>
                          <p:cTn id="108" fill="hold">
                            <p:stCondLst>
                              <p:cond delay="10100"/>
                            </p:stCondLst>
                            <p:childTnLst>
                              <p:par>
                                <p:cTn id="109" presetID="22" presetClass="entr" presetSubtype="8" fill="hold" grpId="0" nodeType="after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wipe(left)">
                                      <p:cBhvr>
                                        <p:cTn id="11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4" grpId="0" animBg="1"/>
      <p:bldP spid="95" grpId="0"/>
      <p:bldP spid="96" grpId="0"/>
      <p:bldP spid="97" grpId="0" animBg="1"/>
      <p:bldP spid="98" grpId="0" animBg="1"/>
      <p:bldP spid="99" grpId="0"/>
      <p:bldP spid="103" grpId="0"/>
      <p:bldP spid="104" grpId="0" animBg="1"/>
      <p:bldP spid="105" grpId="0" animBg="1"/>
      <p:bldP spid="106" grpId="0" animBg="1"/>
      <p:bldP spid="107" grpId="0"/>
      <p:bldP spid="108" grpId="0"/>
      <p:bldP spid="10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改善</a:t>
            </a:r>
            <a:r>
              <a:rPr lang="zh-CN" altLang="en-US" dirty="0" smtClean="0">
                <a:solidFill>
                  <a:schemeClr val="tx1">
                    <a:lumMod val="65000"/>
                    <a:lumOff val="35000"/>
                  </a:schemeClr>
                </a:solidFill>
                <a:latin typeface="微软雅黑" panose="020B0503020204020204" charset="-122"/>
                <a:ea typeface="微软雅黑" panose="020B0503020204020204" charset="-122"/>
              </a:rPr>
              <a:t>不足对策</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1285942" y="1139382"/>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840778"/>
              <a:ext cx="1715560" cy="11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7" name="矩形 16"/>
            <p:cNvSpPr/>
            <p:nvPr/>
          </p:nvSpPr>
          <p:spPr>
            <a:xfrm>
              <a:off x="2100878" y="3377168"/>
              <a:ext cx="1272143" cy="430887"/>
            </a:xfrm>
            <a:prstGeom prst="rect">
              <a:avLst/>
            </a:prstGeom>
          </p:spPr>
          <p:txBody>
            <a:bodyPr wrap="none">
              <a:spAutoFit/>
            </a:bodyPr>
            <a:lstStyle/>
            <a:p>
              <a:pPr algn="ctr"/>
              <a:r>
                <a:rPr lang="zh-CN" altLang="en-US" sz="1500" dirty="0">
                  <a:solidFill>
                    <a:schemeClr val="accent1"/>
                  </a:solidFill>
                  <a:latin typeface="微软雅黑" panose="020B0503020204020204" charset="-122"/>
                  <a:ea typeface="微软雅黑" panose="020B0503020204020204" charset="-122"/>
                </a:rPr>
                <a:t>创新思路</a:t>
              </a: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2999301" y="1139382"/>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4385356" y="3377168"/>
              <a:ext cx="1272143" cy="430887"/>
            </a:xfrm>
            <a:prstGeom prst="rect">
              <a:avLst/>
            </a:prstGeom>
          </p:spPr>
          <p:txBody>
            <a:bodyPr wrap="none">
              <a:spAutoFit/>
            </a:bodyPr>
            <a:lstStyle/>
            <a:p>
              <a:pPr algn="ctr"/>
              <a:r>
                <a:rPr lang="zh-CN" altLang="en-US" sz="1500" dirty="0">
                  <a:solidFill>
                    <a:schemeClr val="accent2"/>
                  </a:solidFill>
                  <a:latin typeface="微软雅黑" panose="020B0503020204020204" charset="-122"/>
                  <a:ea typeface="微软雅黑" panose="020B0503020204020204" charset="-122"/>
                </a:rPr>
                <a:t>加强沟通</a:t>
              </a:r>
            </a:p>
          </p:txBody>
        </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840778"/>
              <a:ext cx="1715560" cy="11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6" name="组合 5"/>
          <p:cNvGrpSpPr/>
          <p:nvPr/>
        </p:nvGrpSpPr>
        <p:grpSpPr>
          <a:xfrm>
            <a:off x="4712659" y="1139382"/>
            <a:ext cx="1533539" cy="3234374"/>
            <a:chOff x="6283545" y="1519176"/>
            <a:chExt cx="2044719" cy="4312498"/>
          </a:xfrm>
        </p:grpSpPr>
        <p:sp>
          <p:nvSpPr>
            <p:cNvPr id="51" name="圆角矩形 50"/>
            <p:cNvSpPr/>
            <p:nvPr/>
          </p:nvSpPr>
          <p:spPr>
            <a:xfrm>
              <a:off x="6283545"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椭圆 51"/>
            <p:cNvSpPr/>
            <p:nvPr/>
          </p:nvSpPr>
          <p:spPr>
            <a:xfrm>
              <a:off x="6550661" y="1701002"/>
              <a:ext cx="1510486" cy="1510484"/>
            </a:xfrm>
            <a:prstGeom prst="ellipse">
              <a:avLst/>
            </a:prstGeom>
            <a:solidFill>
              <a:schemeClr val="accent3"/>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3" name="椭圆 52"/>
            <p:cNvSpPr/>
            <p:nvPr/>
          </p:nvSpPr>
          <p:spPr>
            <a:xfrm>
              <a:off x="6693909"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4" name="椭圆 53"/>
            <p:cNvSpPr/>
            <p:nvPr/>
          </p:nvSpPr>
          <p:spPr>
            <a:xfrm>
              <a:off x="6661827"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6" name="文本框 55"/>
            <p:cNvSpPr txBox="1"/>
            <p:nvPr/>
          </p:nvSpPr>
          <p:spPr>
            <a:xfrm>
              <a:off x="7038042"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03</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5" name="组合 84"/>
            <p:cNvGrpSpPr/>
            <p:nvPr/>
          </p:nvGrpSpPr>
          <p:grpSpPr>
            <a:xfrm>
              <a:off x="6474875" y="5207576"/>
              <a:ext cx="1662059" cy="31862"/>
              <a:chOff x="3060700" y="4724400"/>
              <a:chExt cx="5955507" cy="7880"/>
            </a:xfrm>
          </p:grpSpPr>
          <p:cxnSp>
            <p:nvCxnSpPr>
              <p:cNvPr id="86" name="直接连接符 85"/>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669834" y="3364468"/>
              <a:ext cx="1272143" cy="430887"/>
            </a:xfrm>
            <a:prstGeom prst="rect">
              <a:avLst/>
            </a:prstGeom>
          </p:spPr>
          <p:txBody>
            <a:bodyPr wrap="none">
              <a:spAutoFit/>
            </a:bodyPr>
            <a:lstStyle/>
            <a:p>
              <a:pPr algn="ctr"/>
              <a:r>
                <a:rPr lang="zh-CN" altLang="en-US" sz="1500" dirty="0">
                  <a:solidFill>
                    <a:schemeClr val="accent3"/>
                  </a:solidFill>
                  <a:latin typeface="微软雅黑" panose="020B0503020204020204" charset="-122"/>
                  <a:ea typeface="微软雅黑" panose="020B0503020204020204" charset="-122"/>
                </a:rPr>
                <a:t>强化管理</a:t>
              </a:r>
            </a:p>
          </p:txBody>
        </p:sp>
        <p:sp>
          <p:nvSpPr>
            <p:cNvPr id="24" name="KSO_Shape"/>
            <p:cNvSpPr/>
            <p:nvPr/>
          </p:nvSpPr>
          <p:spPr bwMode="auto">
            <a:xfrm>
              <a:off x="7036018" y="2207477"/>
              <a:ext cx="539772" cy="40842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accent3"/>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3" name="Rectangle 5"/>
            <p:cNvSpPr/>
            <p:nvPr/>
          </p:nvSpPr>
          <p:spPr bwMode="auto">
            <a:xfrm>
              <a:off x="6448124" y="3868330"/>
              <a:ext cx="1715560" cy="11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7" name="组合 6"/>
          <p:cNvGrpSpPr/>
          <p:nvPr/>
        </p:nvGrpSpPr>
        <p:grpSpPr>
          <a:xfrm>
            <a:off x="6426018" y="1139382"/>
            <a:ext cx="1533539" cy="3234374"/>
            <a:chOff x="8568023" y="1519176"/>
            <a:chExt cx="2044719" cy="4312498"/>
          </a:xfrm>
        </p:grpSpPr>
        <p:sp>
          <p:nvSpPr>
            <p:cNvPr id="57" name="圆角矩形 56"/>
            <p:cNvSpPr/>
            <p:nvPr/>
          </p:nvSpPr>
          <p:spPr>
            <a:xfrm>
              <a:off x="8568023"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8" name="椭圆 57"/>
            <p:cNvSpPr/>
            <p:nvPr/>
          </p:nvSpPr>
          <p:spPr>
            <a:xfrm>
              <a:off x="8835139" y="1701002"/>
              <a:ext cx="1510486" cy="1510484"/>
            </a:xfrm>
            <a:prstGeom prst="ellipse">
              <a:avLst/>
            </a:prstGeom>
            <a:solidFill>
              <a:schemeClr val="accent4"/>
            </a:solidFill>
            <a:ln w="14288" cap="flat">
              <a:noFill/>
              <a:prstDash val="solid"/>
              <a:miter lim="800000"/>
            </a:ln>
            <a:effectLst>
              <a:innerShdw blurRad="88900" dist="635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9" name="椭圆 58"/>
            <p:cNvSpPr/>
            <p:nvPr/>
          </p:nvSpPr>
          <p:spPr>
            <a:xfrm>
              <a:off x="8978387"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0" name="椭圆 59"/>
            <p:cNvSpPr/>
            <p:nvPr/>
          </p:nvSpPr>
          <p:spPr>
            <a:xfrm>
              <a:off x="8946305"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62" name="文本框 61"/>
            <p:cNvSpPr txBox="1"/>
            <p:nvPr/>
          </p:nvSpPr>
          <p:spPr>
            <a:xfrm>
              <a:off x="9330535"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04</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8" name="组合 87"/>
            <p:cNvGrpSpPr/>
            <p:nvPr/>
          </p:nvGrpSpPr>
          <p:grpSpPr>
            <a:xfrm>
              <a:off x="8759353" y="5186696"/>
              <a:ext cx="1662059" cy="31862"/>
              <a:chOff x="3060700" y="4724400"/>
              <a:chExt cx="5955507" cy="7880"/>
            </a:xfrm>
          </p:grpSpPr>
          <p:cxnSp>
            <p:nvCxnSpPr>
              <p:cNvPr id="89" name="直接连接符 88"/>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8954312" y="3364468"/>
              <a:ext cx="1272143" cy="430887"/>
            </a:xfrm>
            <a:prstGeom prst="rect">
              <a:avLst/>
            </a:prstGeom>
          </p:spPr>
          <p:txBody>
            <a:bodyPr wrap="none">
              <a:spAutoFit/>
            </a:bodyPr>
            <a:lstStyle/>
            <a:p>
              <a:pPr algn="ctr"/>
              <a:r>
                <a:rPr lang="zh-CN" altLang="en-US" sz="1500" dirty="0">
                  <a:solidFill>
                    <a:schemeClr val="accent4"/>
                  </a:solidFill>
                  <a:latin typeface="微软雅黑" panose="020B0503020204020204" charset="-122"/>
                  <a:ea typeface="微软雅黑" panose="020B0503020204020204" charset="-122"/>
                </a:rPr>
                <a:t>利用资源</a:t>
              </a:r>
            </a:p>
          </p:txBody>
        </p:sp>
        <p:sp>
          <p:nvSpPr>
            <p:cNvPr id="36" name="KSO_Shape"/>
            <p:cNvSpPr/>
            <p:nvPr/>
          </p:nvSpPr>
          <p:spPr bwMode="auto">
            <a:xfrm>
              <a:off x="9258256" y="2172770"/>
              <a:ext cx="664252" cy="463922"/>
            </a:xfrm>
            <a:custGeom>
              <a:avLst/>
              <a:gdLst>
                <a:gd name="T0" fmla="*/ 1391139 w 4254"/>
                <a:gd name="T1" fmla="*/ 144776 h 2969"/>
                <a:gd name="T2" fmla="*/ 1364476 w 4254"/>
                <a:gd name="T3" fmla="*/ 0 h 2969"/>
                <a:gd name="T4" fmla="*/ 501944 w 4254"/>
                <a:gd name="T5" fmla="*/ 622705 h 2969"/>
                <a:gd name="T6" fmla="*/ 0 w 4254"/>
                <a:gd name="T7" fmla="*/ 1256840 h 2969"/>
                <a:gd name="T8" fmla="*/ 717366 w 4254"/>
                <a:gd name="T9" fmla="*/ 622705 h 2969"/>
                <a:gd name="T10" fmla="*/ 1335697 w 4254"/>
                <a:gd name="T11" fmla="*/ 496979 h 2969"/>
                <a:gd name="T12" fmla="*/ 1495252 w 4254"/>
                <a:gd name="T13" fmla="*/ 496979 h 2969"/>
                <a:gd name="T14" fmla="*/ 422378 w 4254"/>
                <a:gd name="T15" fmla="*/ 679853 h 2969"/>
                <a:gd name="T16" fmla="*/ 2116 w 4254"/>
                <a:gd name="T17" fmla="*/ 710756 h 2969"/>
                <a:gd name="T18" fmla="*/ 33435 w 4254"/>
                <a:gd name="T19" fmla="*/ 380566 h 2969"/>
                <a:gd name="T20" fmla="*/ 360587 w 4254"/>
                <a:gd name="T21" fmla="*/ 648951 h 2969"/>
                <a:gd name="T22" fmla="*/ 360587 w 4254"/>
                <a:gd name="T23" fmla="*/ 546084 h 2969"/>
                <a:gd name="T24" fmla="*/ 86761 w 4254"/>
                <a:gd name="T25" fmla="*/ 442794 h 2969"/>
                <a:gd name="T26" fmla="*/ 64330 w 4254"/>
                <a:gd name="T27" fmla="*/ 442794 h 2969"/>
                <a:gd name="T28" fmla="*/ 155747 w 4254"/>
                <a:gd name="T29" fmla="*/ 442794 h 2969"/>
                <a:gd name="T30" fmla="*/ 188335 w 4254"/>
                <a:gd name="T31" fmla="*/ 442794 h 2969"/>
                <a:gd name="T32" fmla="*/ 64330 w 4254"/>
                <a:gd name="T33" fmla="*/ 581643 h 2969"/>
                <a:gd name="T34" fmla="*/ 391483 w 4254"/>
                <a:gd name="T35" fmla="*/ 761131 h 2969"/>
                <a:gd name="T36" fmla="*/ 422378 w 4254"/>
                <a:gd name="T37" fmla="*/ 1091321 h 2969"/>
                <a:gd name="T38" fmla="*/ 2116 w 4254"/>
                <a:gd name="T39" fmla="*/ 1060419 h 2969"/>
                <a:gd name="T40" fmla="*/ 391483 w 4254"/>
                <a:gd name="T41" fmla="*/ 761131 h 2969"/>
                <a:gd name="T42" fmla="*/ 325883 w 4254"/>
                <a:gd name="T43" fmla="*/ 1029093 h 2969"/>
                <a:gd name="T44" fmla="*/ 325883 w 4254"/>
                <a:gd name="T45" fmla="*/ 822936 h 2969"/>
                <a:gd name="T46" fmla="*/ 155323 w 4254"/>
                <a:gd name="T47" fmla="*/ 1029093 h 2969"/>
                <a:gd name="T48" fmla="*/ 86761 w 4254"/>
                <a:gd name="T49" fmla="*/ 822936 h 2969"/>
                <a:gd name="T50" fmla="*/ 224309 w 4254"/>
                <a:gd name="T51" fmla="*/ 1029093 h 2969"/>
                <a:gd name="T52" fmla="*/ 224732 w 4254"/>
                <a:gd name="T53" fmla="*/ 822936 h 2969"/>
                <a:gd name="T54" fmla="*/ 86761 w 4254"/>
                <a:gd name="T55" fmla="*/ 1029093 h 2969"/>
                <a:gd name="T56" fmla="*/ 1288295 w 4254"/>
                <a:gd name="T57" fmla="*/ 761131 h 2969"/>
                <a:gd name="T58" fmla="*/ 1257400 w 4254"/>
                <a:gd name="T59" fmla="*/ 1091321 h 2969"/>
                <a:gd name="T60" fmla="*/ 868033 w 4254"/>
                <a:gd name="T61" fmla="*/ 792034 h 2969"/>
                <a:gd name="T62" fmla="*/ 1159212 w 4254"/>
                <a:gd name="T63" fmla="*/ 822936 h 2969"/>
                <a:gd name="T64" fmla="*/ 1123238 w 4254"/>
                <a:gd name="T65" fmla="*/ 822936 h 2969"/>
                <a:gd name="T66" fmla="*/ 1226505 w 4254"/>
                <a:gd name="T67" fmla="*/ 822936 h 2969"/>
                <a:gd name="T68" fmla="*/ 985267 w 4254"/>
                <a:gd name="T69" fmla="*/ 1029093 h 2969"/>
                <a:gd name="T70" fmla="*/ 1053829 w 4254"/>
                <a:gd name="T71" fmla="*/ 1029093 h 2969"/>
                <a:gd name="T72" fmla="*/ 1053829 w 4254"/>
                <a:gd name="T73" fmla="*/ 1029093 h 2969"/>
                <a:gd name="T74" fmla="*/ 1159212 w 4254"/>
                <a:gd name="T75" fmla="*/ 1029093 h 2969"/>
                <a:gd name="T76" fmla="*/ 930247 w 4254"/>
                <a:gd name="T77" fmla="*/ 1029093 h 2969"/>
                <a:gd name="T78" fmla="*/ 1799551 w 4254"/>
                <a:gd name="T79" fmla="*/ 792034 h 2969"/>
                <a:gd name="T80" fmla="*/ 1410184 w 4254"/>
                <a:gd name="T81" fmla="*/ 1091321 h 2969"/>
                <a:gd name="T82" fmla="*/ 1379289 w 4254"/>
                <a:gd name="T83" fmla="*/ 761131 h 2969"/>
                <a:gd name="T84" fmla="*/ 1737337 w 4254"/>
                <a:gd name="T85" fmla="*/ 1024013 h 2969"/>
                <a:gd name="T86" fmla="*/ 1670467 w 4254"/>
                <a:gd name="T87" fmla="*/ 822936 h 2969"/>
                <a:gd name="T88" fmla="*/ 1737337 w 4254"/>
                <a:gd name="T89" fmla="*/ 926650 h 2969"/>
                <a:gd name="T90" fmla="*/ 1441079 w 4254"/>
                <a:gd name="T91" fmla="*/ 864421 h 2969"/>
                <a:gd name="T92" fmla="*/ 1496099 w 4254"/>
                <a:gd name="T93" fmla="*/ 822936 h 2969"/>
                <a:gd name="T94" fmla="*/ 1634070 w 4254"/>
                <a:gd name="T95" fmla="*/ 1029093 h 2969"/>
                <a:gd name="T96" fmla="*/ 1634070 w 4254"/>
                <a:gd name="T97" fmla="*/ 1029093 h 2969"/>
                <a:gd name="T98" fmla="*/ 1441079 w 4254"/>
                <a:gd name="T99" fmla="*/ 962209 h 2969"/>
                <a:gd name="T100" fmla="*/ 1087687 w 4254"/>
                <a:gd name="T101" fmla="*/ 251876 h 2969"/>
                <a:gd name="T102" fmla="*/ 963259 w 4254"/>
                <a:gd name="T103" fmla="*/ 325111 h 2969"/>
                <a:gd name="T104" fmla="*/ 838408 w 4254"/>
                <a:gd name="T105" fmla="*/ 368713 h 2969"/>
                <a:gd name="T106" fmla="*/ 770692 w 4254"/>
                <a:gd name="T107" fmla="*/ 356013 h 2969"/>
                <a:gd name="T108" fmla="*/ 877768 w 4254"/>
                <a:gd name="T109" fmla="*/ 316221 h 2969"/>
                <a:gd name="T110" fmla="*/ 1001772 w 4254"/>
                <a:gd name="T111" fmla="*/ 248066 h 2969"/>
                <a:gd name="T112" fmla="*/ 1156249 w 4254"/>
                <a:gd name="T113" fmla="*/ 184145 h 2969"/>
                <a:gd name="T114" fmla="*/ 1184605 w 4254"/>
                <a:gd name="T115" fmla="*/ 159592 h 2969"/>
                <a:gd name="T116" fmla="*/ 1325116 w 4254"/>
                <a:gd name="T117" fmla="*/ 97364 h 29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54" h="2969">
                  <a:moveTo>
                    <a:pt x="3533" y="1174"/>
                  </a:moveTo>
                  <a:cubicBezTo>
                    <a:pt x="3237" y="1174"/>
                    <a:pt x="3237" y="1174"/>
                    <a:pt x="3237" y="1174"/>
                  </a:cubicBezTo>
                  <a:cubicBezTo>
                    <a:pt x="3237" y="374"/>
                    <a:pt x="3237" y="374"/>
                    <a:pt x="3237" y="374"/>
                  </a:cubicBezTo>
                  <a:cubicBezTo>
                    <a:pt x="3287" y="342"/>
                    <a:pt x="3287" y="342"/>
                    <a:pt x="3287" y="342"/>
                  </a:cubicBezTo>
                  <a:cubicBezTo>
                    <a:pt x="3348" y="303"/>
                    <a:pt x="3348" y="303"/>
                    <a:pt x="3348" y="303"/>
                  </a:cubicBezTo>
                  <a:cubicBezTo>
                    <a:pt x="3321" y="237"/>
                    <a:pt x="3321" y="237"/>
                    <a:pt x="3321" y="237"/>
                  </a:cubicBezTo>
                  <a:cubicBezTo>
                    <a:pt x="3258" y="82"/>
                    <a:pt x="3258" y="82"/>
                    <a:pt x="3258" y="82"/>
                  </a:cubicBezTo>
                  <a:cubicBezTo>
                    <a:pt x="3224" y="0"/>
                    <a:pt x="3224" y="0"/>
                    <a:pt x="3224" y="0"/>
                  </a:cubicBezTo>
                  <a:cubicBezTo>
                    <a:pt x="3143" y="36"/>
                    <a:pt x="3143" y="36"/>
                    <a:pt x="3143" y="36"/>
                  </a:cubicBezTo>
                  <a:cubicBezTo>
                    <a:pt x="1402" y="807"/>
                    <a:pt x="1402" y="807"/>
                    <a:pt x="1402" y="807"/>
                  </a:cubicBezTo>
                  <a:cubicBezTo>
                    <a:pt x="1186" y="807"/>
                    <a:pt x="1186" y="807"/>
                    <a:pt x="1186" y="807"/>
                  </a:cubicBezTo>
                  <a:cubicBezTo>
                    <a:pt x="1186" y="1471"/>
                    <a:pt x="1186" y="1471"/>
                    <a:pt x="1186" y="1471"/>
                  </a:cubicBezTo>
                  <a:cubicBezTo>
                    <a:pt x="1301" y="1471"/>
                    <a:pt x="1301" y="1471"/>
                    <a:pt x="1301" y="1471"/>
                  </a:cubicBezTo>
                  <a:cubicBezTo>
                    <a:pt x="1301" y="2697"/>
                    <a:pt x="1301" y="2697"/>
                    <a:pt x="1301" y="2697"/>
                  </a:cubicBezTo>
                  <a:cubicBezTo>
                    <a:pt x="0" y="2697"/>
                    <a:pt x="0" y="2697"/>
                    <a:pt x="0" y="2697"/>
                  </a:cubicBezTo>
                  <a:cubicBezTo>
                    <a:pt x="0" y="2969"/>
                    <a:pt x="0" y="2969"/>
                    <a:pt x="0" y="2969"/>
                  </a:cubicBezTo>
                  <a:cubicBezTo>
                    <a:pt x="4254" y="2969"/>
                    <a:pt x="4254" y="2969"/>
                    <a:pt x="4254" y="2969"/>
                  </a:cubicBezTo>
                  <a:cubicBezTo>
                    <a:pt x="4254" y="2697"/>
                    <a:pt x="4254" y="2697"/>
                    <a:pt x="4254" y="2697"/>
                  </a:cubicBezTo>
                  <a:cubicBezTo>
                    <a:pt x="1695" y="2697"/>
                    <a:pt x="1695" y="2697"/>
                    <a:pt x="1695" y="2697"/>
                  </a:cubicBezTo>
                  <a:cubicBezTo>
                    <a:pt x="1695" y="1471"/>
                    <a:pt x="1695" y="1471"/>
                    <a:pt x="1695" y="1471"/>
                  </a:cubicBezTo>
                  <a:cubicBezTo>
                    <a:pt x="1821" y="1471"/>
                    <a:pt x="1821" y="1471"/>
                    <a:pt x="1821" y="1471"/>
                  </a:cubicBezTo>
                  <a:cubicBezTo>
                    <a:pt x="1821" y="1278"/>
                    <a:pt x="1821" y="1278"/>
                    <a:pt x="1821" y="1278"/>
                  </a:cubicBezTo>
                  <a:cubicBezTo>
                    <a:pt x="3156" y="426"/>
                    <a:pt x="3156" y="426"/>
                    <a:pt x="3156" y="426"/>
                  </a:cubicBezTo>
                  <a:cubicBezTo>
                    <a:pt x="3156" y="1174"/>
                    <a:pt x="3156" y="1174"/>
                    <a:pt x="3156" y="1174"/>
                  </a:cubicBezTo>
                  <a:cubicBezTo>
                    <a:pt x="2855" y="1174"/>
                    <a:pt x="2855" y="1174"/>
                    <a:pt x="2855" y="1174"/>
                  </a:cubicBezTo>
                  <a:cubicBezTo>
                    <a:pt x="2855" y="1662"/>
                    <a:pt x="2855" y="1662"/>
                    <a:pt x="2855" y="1662"/>
                  </a:cubicBezTo>
                  <a:cubicBezTo>
                    <a:pt x="3533" y="1662"/>
                    <a:pt x="3533" y="1662"/>
                    <a:pt x="3533" y="1662"/>
                  </a:cubicBezTo>
                  <a:cubicBezTo>
                    <a:pt x="3533" y="1174"/>
                    <a:pt x="3533" y="1174"/>
                    <a:pt x="3533" y="1174"/>
                  </a:cubicBezTo>
                  <a:close/>
                  <a:moveTo>
                    <a:pt x="925" y="899"/>
                  </a:moveTo>
                  <a:cubicBezTo>
                    <a:pt x="998" y="899"/>
                    <a:pt x="998" y="899"/>
                    <a:pt x="998" y="899"/>
                  </a:cubicBezTo>
                  <a:cubicBezTo>
                    <a:pt x="998" y="972"/>
                    <a:pt x="998" y="972"/>
                    <a:pt x="998" y="972"/>
                  </a:cubicBezTo>
                  <a:cubicBezTo>
                    <a:pt x="998" y="1606"/>
                    <a:pt x="998" y="1606"/>
                    <a:pt x="998" y="1606"/>
                  </a:cubicBezTo>
                  <a:cubicBezTo>
                    <a:pt x="998" y="1679"/>
                    <a:pt x="998" y="1679"/>
                    <a:pt x="998" y="1679"/>
                  </a:cubicBezTo>
                  <a:cubicBezTo>
                    <a:pt x="925" y="1679"/>
                    <a:pt x="925" y="1679"/>
                    <a:pt x="925" y="1679"/>
                  </a:cubicBezTo>
                  <a:cubicBezTo>
                    <a:pt x="79" y="1679"/>
                    <a:pt x="79" y="1679"/>
                    <a:pt x="79" y="1679"/>
                  </a:cubicBezTo>
                  <a:cubicBezTo>
                    <a:pt x="5" y="1679"/>
                    <a:pt x="5" y="1679"/>
                    <a:pt x="5" y="1679"/>
                  </a:cubicBezTo>
                  <a:cubicBezTo>
                    <a:pt x="5" y="1606"/>
                    <a:pt x="5" y="1606"/>
                    <a:pt x="5" y="1606"/>
                  </a:cubicBezTo>
                  <a:cubicBezTo>
                    <a:pt x="5" y="972"/>
                    <a:pt x="5" y="972"/>
                    <a:pt x="5" y="972"/>
                  </a:cubicBezTo>
                  <a:cubicBezTo>
                    <a:pt x="5" y="899"/>
                    <a:pt x="5" y="899"/>
                    <a:pt x="5" y="899"/>
                  </a:cubicBezTo>
                  <a:cubicBezTo>
                    <a:pt x="79" y="899"/>
                    <a:pt x="79" y="899"/>
                    <a:pt x="79" y="899"/>
                  </a:cubicBezTo>
                  <a:cubicBezTo>
                    <a:pt x="925" y="899"/>
                    <a:pt x="925" y="899"/>
                    <a:pt x="925" y="899"/>
                  </a:cubicBezTo>
                  <a:close/>
                  <a:moveTo>
                    <a:pt x="693" y="1046"/>
                  </a:moveTo>
                  <a:cubicBezTo>
                    <a:pt x="852" y="1521"/>
                    <a:pt x="852" y="1521"/>
                    <a:pt x="852" y="1521"/>
                  </a:cubicBezTo>
                  <a:cubicBezTo>
                    <a:pt x="852" y="1533"/>
                    <a:pt x="852" y="1533"/>
                    <a:pt x="852" y="1533"/>
                  </a:cubicBezTo>
                  <a:cubicBezTo>
                    <a:pt x="770" y="1533"/>
                    <a:pt x="770" y="1533"/>
                    <a:pt x="770" y="1533"/>
                  </a:cubicBezTo>
                  <a:cubicBezTo>
                    <a:pt x="608" y="1046"/>
                    <a:pt x="608" y="1046"/>
                    <a:pt x="608" y="1046"/>
                  </a:cubicBezTo>
                  <a:cubicBezTo>
                    <a:pt x="693" y="1046"/>
                    <a:pt x="693" y="1046"/>
                    <a:pt x="693" y="1046"/>
                  </a:cubicBezTo>
                  <a:close/>
                  <a:moveTo>
                    <a:pt x="852" y="1290"/>
                  </a:moveTo>
                  <a:cubicBezTo>
                    <a:pt x="770" y="1046"/>
                    <a:pt x="770" y="1046"/>
                    <a:pt x="770" y="1046"/>
                  </a:cubicBezTo>
                  <a:cubicBezTo>
                    <a:pt x="852" y="1046"/>
                    <a:pt x="852" y="1046"/>
                    <a:pt x="852" y="1046"/>
                  </a:cubicBezTo>
                  <a:cubicBezTo>
                    <a:pt x="852" y="1290"/>
                    <a:pt x="852" y="1290"/>
                    <a:pt x="852" y="1290"/>
                  </a:cubicBezTo>
                  <a:close/>
                  <a:moveTo>
                    <a:pt x="205" y="1046"/>
                  </a:moveTo>
                  <a:cubicBezTo>
                    <a:pt x="367" y="1533"/>
                    <a:pt x="367" y="1533"/>
                    <a:pt x="367" y="1533"/>
                  </a:cubicBezTo>
                  <a:cubicBezTo>
                    <a:pt x="281" y="1533"/>
                    <a:pt x="281" y="1533"/>
                    <a:pt x="281" y="1533"/>
                  </a:cubicBezTo>
                  <a:cubicBezTo>
                    <a:pt x="152" y="1143"/>
                    <a:pt x="152" y="1143"/>
                    <a:pt x="152" y="1143"/>
                  </a:cubicBezTo>
                  <a:cubicBezTo>
                    <a:pt x="152" y="1046"/>
                    <a:pt x="152" y="1046"/>
                    <a:pt x="152" y="1046"/>
                  </a:cubicBezTo>
                  <a:cubicBezTo>
                    <a:pt x="205" y="1046"/>
                    <a:pt x="205" y="1046"/>
                    <a:pt x="205" y="1046"/>
                  </a:cubicBezTo>
                  <a:close/>
                  <a:moveTo>
                    <a:pt x="444" y="1533"/>
                  </a:moveTo>
                  <a:cubicBezTo>
                    <a:pt x="282" y="1046"/>
                    <a:pt x="282" y="1046"/>
                    <a:pt x="282" y="1046"/>
                  </a:cubicBezTo>
                  <a:cubicBezTo>
                    <a:pt x="368" y="1046"/>
                    <a:pt x="368" y="1046"/>
                    <a:pt x="368" y="1046"/>
                  </a:cubicBezTo>
                  <a:cubicBezTo>
                    <a:pt x="530" y="1533"/>
                    <a:pt x="530" y="1533"/>
                    <a:pt x="530" y="1533"/>
                  </a:cubicBezTo>
                  <a:cubicBezTo>
                    <a:pt x="444" y="1533"/>
                    <a:pt x="444" y="1533"/>
                    <a:pt x="444" y="1533"/>
                  </a:cubicBezTo>
                  <a:close/>
                  <a:moveTo>
                    <a:pt x="607" y="1533"/>
                  </a:moveTo>
                  <a:cubicBezTo>
                    <a:pt x="445" y="1046"/>
                    <a:pt x="445" y="1046"/>
                    <a:pt x="445" y="1046"/>
                  </a:cubicBezTo>
                  <a:cubicBezTo>
                    <a:pt x="531" y="1046"/>
                    <a:pt x="531" y="1046"/>
                    <a:pt x="531" y="1046"/>
                  </a:cubicBezTo>
                  <a:cubicBezTo>
                    <a:pt x="693" y="1533"/>
                    <a:pt x="693" y="1533"/>
                    <a:pt x="693" y="1533"/>
                  </a:cubicBezTo>
                  <a:cubicBezTo>
                    <a:pt x="607" y="1533"/>
                    <a:pt x="607" y="1533"/>
                    <a:pt x="607" y="1533"/>
                  </a:cubicBezTo>
                  <a:close/>
                  <a:moveTo>
                    <a:pt x="152" y="1374"/>
                  </a:moveTo>
                  <a:cubicBezTo>
                    <a:pt x="205" y="1533"/>
                    <a:pt x="205" y="1533"/>
                    <a:pt x="205" y="1533"/>
                  </a:cubicBezTo>
                  <a:cubicBezTo>
                    <a:pt x="152" y="1533"/>
                    <a:pt x="152" y="1533"/>
                    <a:pt x="152" y="1533"/>
                  </a:cubicBezTo>
                  <a:cubicBezTo>
                    <a:pt x="152" y="1374"/>
                    <a:pt x="152" y="1374"/>
                    <a:pt x="152" y="1374"/>
                  </a:cubicBezTo>
                  <a:close/>
                  <a:moveTo>
                    <a:pt x="925" y="1798"/>
                  </a:moveTo>
                  <a:cubicBezTo>
                    <a:pt x="998" y="1798"/>
                    <a:pt x="998" y="1798"/>
                    <a:pt x="998" y="1798"/>
                  </a:cubicBezTo>
                  <a:cubicBezTo>
                    <a:pt x="998" y="1871"/>
                    <a:pt x="998" y="1871"/>
                    <a:pt x="998" y="1871"/>
                  </a:cubicBezTo>
                  <a:cubicBezTo>
                    <a:pt x="998" y="2505"/>
                    <a:pt x="998" y="2505"/>
                    <a:pt x="998" y="2505"/>
                  </a:cubicBezTo>
                  <a:cubicBezTo>
                    <a:pt x="998" y="2578"/>
                    <a:pt x="998" y="2578"/>
                    <a:pt x="998" y="2578"/>
                  </a:cubicBezTo>
                  <a:cubicBezTo>
                    <a:pt x="925" y="2578"/>
                    <a:pt x="925" y="2578"/>
                    <a:pt x="925" y="2578"/>
                  </a:cubicBezTo>
                  <a:cubicBezTo>
                    <a:pt x="79" y="2578"/>
                    <a:pt x="79" y="2578"/>
                    <a:pt x="79" y="2578"/>
                  </a:cubicBezTo>
                  <a:cubicBezTo>
                    <a:pt x="5" y="2578"/>
                    <a:pt x="5" y="2578"/>
                    <a:pt x="5" y="2578"/>
                  </a:cubicBezTo>
                  <a:cubicBezTo>
                    <a:pt x="5" y="2505"/>
                    <a:pt x="5" y="2505"/>
                    <a:pt x="5" y="2505"/>
                  </a:cubicBezTo>
                  <a:cubicBezTo>
                    <a:pt x="5" y="1871"/>
                    <a:pt x="5" y="1871"/>
                    <a:pt x="5" y="1871"/>
                  </a:cubicBezTo>
                  <a:cubicBezTo>
                    <a:pt x="5" y="1798"/>
                    <a:pt x="5" y="1798"/>
                    <a:pt x="5" y="1798"/>
                  </a:cubicBezTo>
                  <a:cubicBezTo>
                    <a:pt x="79" y="1798"/>
                    <a:pt x="79" y="1798"/>
                    <a:pt x="79" y="1798"/>
                  </a:cubicBezTo>
                  <a:cubicBezTo>
                    <a:pt x="925" y="1798"/>
                    <a:pt x="925" y="1798"/>
                    <a:pt x="925" y="1798"/>
                  </a:cubicBezTo>
                  <a:close/>
                  <a:moveTo>
                    <a:pt x="693" y="1944"/>
                  </a:moveTo>
                  <a:cubicBezTo>
                    <a:pt x="852" y="2419"/>
                    <a:pt x="852" y="2419"/>
                    <a:pt x="852" y="2419"/>
                  </a:cubicBezTo>
                  <a:cubicBezTo>
                    <a:pt x="852" y="2431"/>
                    <a:pt x="852" y="2431"/>
                    <a:pt x="852" y="2431"/>
                  </a:cubicBezTo>
                  <a:cubicBezTo>
                    <a:pt x="770" y="2431"/>
                    <a:pt x="770" y="2431"/>
                    <a:pt x="770" y="2431"/>
                  </a:cubicBezTo>
                  <a:cubicBezTo>
                    <a:pt x="608" y="1944"/>
                    <a:pt x="608" y="1944"/>
                    <a:pt x="608" y="1944"/>
                  </a:cubicBezTo>
                  <a:cubicBezTo>
                    <a:pt x="693" y="1944"/>
                    <a:pt x="693" y="1944"/>
                    <a:pt x="693" y="1944"/>
                  </a:cubicBezTo>
                  <a:close/>
                  <a:moveTo>
                    <a:pt x="852" y="2189"/>
                  </a:moveTo>
                  <a:cubicBezTo>
                    <a:pt x="770" y="1944"/>
                    <a:pt x="770" y="1944"/>
                    <a:pt x="770" y="1944"/>
                  </a:cubicBezTo>
                  <a:cubicBezTo>
                    <a:pt x="852" y="1944"/>
                    <a:pt x="852" y="1944"/>
                    <a:pt x="852" y="1944"/>
                  </a:cubicBezTo>
                  <a:cubicBezTo>
                    <a:pt x="852" y="2189"/>
                    <a:pt x="852" y="2189"/>
                    <a:pt x="852" y="2189"/>
                  </a:cubicBezTo>
                  <a:close/>
                  <a:moveTo>
                    <a:pt x="205" y="1944"/>
                  </a:moveTo>
                  <a:cubicBezTo>
                    <a:pt x="367" y="2431"/>
                    <a:pt x="367" y="2431"/>
                    <a:pt x="367" y="2431"/>
                  </a:cubicBezTo>
                  <a:cubicBezTo>
                    <a:pt x="281" y="2431"/>
                    <a:pt x="281" y="2431"/>
                    <a:pt x="281" y="2431"/>
                  </a:cubicBezTo>
                  <a:cubicBezTo>
                    <a:pt x="152" y="2042"/>
                    <a:pt x="152" y="2042"/>
                    <a:pt x="152" y="2042"/>
                  </a:cubicBezTo>
                  <a:cubicBezTo>
                    <a:pt x="152" y="1944"/>
                    <a:pt x="152" y="1944"/>
                    <a:pt x="152" y="1944"/>
                  </a:cubicBezTo>
                  <a:cubicBezTo>
                    <a:pt x="205" y="1944"/>
                    <a:pt x="205" y="1944"/>
                    <a:pt x="205" y="1944"/>
                  </a:cubicBezTo>
                  <a:close/>
                  <a:moveTo>
                    <a:pt x="444" y="2431"/>
                  </a:moveTo>
                  <a:cubicBezTo>
                    <a:pt x="282" y="1944"/>
                    <a:pt x="282" y="1944"/>
                    <a:pt x="282" y="1944"/>
                  </a:cubicBezTo>
                  <a:cubicBezTo>
                    <a:pt x="368" y="1944"/>
                    <a:pt x="368" y="1944"/>
                    <a:pt x="368" y="1944"/>
                  </a:cubicBezTo>
                  <a:cubicBezTo>
                    <a:pt x="530" y="2431"/>
                    <a:pt x="530" y="2431"/>
                    <a:pt x="530" y="2431"/>
                  </a:cubicBezTo>
                  <a:cubicBezTo>
                    <a:pt x="444" y="2431"/>
                    <a:pt x="444" y="2431"/>
                    <a:pt x="444" y="2431"/>
                  </a:cubicBezTo>
                  <a:close/>
                  <a:moveTo>
                    <a:pt x="607" y="2431"/>
                  </a:moveTo>
                  <a:cubicBezTo>
                    <a:pt x="445" y="1944"/>
                    <a:pt x="445" y="1944"/>
                    <a:pt x="445" y="1944"/>
                  </a:cubicBezTo>
                  <a:cubicBezTo>
                    <a:pt x="531" y="1944"/>
                    <a:pt x="531" y="1944"/>
                    <a:pt x="531" y="1944"/>
                  </a:cubicBezTo>
                  <a:cubicBezTo>
                    <a:pt x="693" y="2431"/>
                    <a:pt x="693" y="2431"/>
                    <a:pt x="693" y="2431"/>
                  </a:cubicBezTo>
                  <a:cubicBezTo>
                    <a:pt x="607" y="2431"/>
                    <a:pt x="607" y="2431"/>
                    <a:pt x="607" y="2431"/>
                  </a:cubicBezTo>
                  <a:close/>
                  <a:moveTo>
                    <a:pt x="152" y="2273"/>
                  </a:moveTo>
                  <a:cubicBezTo>
                    <a:pt x="205" y="2431"/>
                    <a:pt x="205" y="2431"/>
                    <a:pt x="205" y="2431"/>
                  </a:cubicBezTo>
                  <a:cubicBezTo>
                    <a:pt x="152" y="2431"/>
                    <a:pt x="152" y="2431"/>
                    <a:pt x="152" y="2431"/>
                  </a:cubicBezTo>
                  <a:cubicBezTo>
                    <a:pt x="152" y="2273"/>
                    <a:pt x="152" y="2273"/>
                    <a:pt x="152" y="2273"/>
                  </a:cubicBezTo>
                  <a:close/>
                  <a:moveTo>
                    <a:pt x="2971" y="1798"/>
                  </a:moveTo>
                  <a:cubicBezTo>
                    <a:pt x="3044" y="1798"/>
                    <a:pt x="3044" y="1798"/>
                    <a:pt x="3044" y="1798"/>
                  </a:cubicBezTo>
                  <a:cubicBezTo>
                    <a:pt x="3044" y="1871"/>
                    <a:pt x="3044" y="1871"/>
                    <a:pt x="3044" y="1871"/>
                  </a:cubicBezTo>
                  <a:cubicBezTo>
                    <a:pt x="3044" y="2505"/>
                    <a:pt x="3044" y="2505"/>
                    <a:pt x="3044" y="2505"/>
                  </a:cubicBezTo>
                  <a:cubicBezTo>
                    <a:pt x="3044" y="2578"/>
                    <a:pt x="3044" y="2578"/>
                    <a:pt x="3044" y="2578"/>
                  </a:cubicBezTo>
                  <a:cubicBezTo>
                    <a:pt x="2971" y="2578"/>
                    <a:pt x="2971" y="2578"/>
                    <a:pt x="2971" y="2578"/>
                  </a:cubicBezTo>
                  <a:cubicBezTo>
                    <a:pt x="2124" y="2578"/>
                    <a:pt x="2124" y="2578"/>
                    <a:pt x="2124" y="2578"/>
                  </a:cubicBezTo>
                  <a:cubicBezTo>
                    <a:pt x="2051" y="2578"/>
                    <a:pt x="2051" y="2578"/>
                    <a:pt x="2051" y="2578"/>
                  </a:cubicBezTo>
                  <a:cubicBezTo>
                    <a:pt x="2051" y="2505"/>
                    <a:pt x="2051" y="2505"/>
                    <a:pt x="2051" y="2505"/>
                  </a:cubicBezTo>
                  <a:cubicBezTo>
                    <a:pt x="2051" y="1871"/>
                    <a:pt x="2051" y="1871"/>
                    <a:pt x="2051" y="1871"/>
                  </a:cubicBezTo>
                  <a:cubicBezTo>
                    <a:pt x="2051" y="1798"/>
                    <a:pt x="2051" y="1798"/>
                    <a:pt x="2051" y="1798"/>
                  </a:cubicBezTo>
                  <a:cubicBezTo>
                    <a:pt x="2124" y="1798"/>
                    <a:pt x="2124" y="1798"/>
                    <a:pt x="2124" y="1798"/>
                  </a:cubicBezTo>
                  <a:cubicBezTo>
                    <a:pt x="2971" y="1798"/>
                    <a:pt x="2971" y="1798"/>
                    <a:pt x="2971" y="1798"/>
                  </a:cubicBezTo>
                  <a:close/>
                  <a:moveTo>
                    <a:pt x="2739" y="1944"/>
                  </a:moveTo>
                  <a:cubicBezTo>
                    <a:pt x="2898" y="2419"/>
                    <a:pt x="2898" y="2419"/>
                    <a:pt x="2898" y="2419"/>
                  </a:cubicBezTo>
                  <a:cubicBezTo>
                    <a:pt x="2898" y="2431"/>
                    <a:pt x="2898" y="2431"/>
                    <a:pt x="2898" y="2431"/>
                  </a:cubicBezTo>
                  <a:cubicBezTo>
                    <a:pt x="2816" y="2431"/>
                    <a:pt x="2816" y="2431"/>
                    <a:pt x="2816" y="2431"/>
                  </a:cubicBezTo>
                  <a:cubicBezTo>
                    <a:pt x="2654" y="1944"/>
                    <a:pt x="2654" y="1944"/>
                    <a:pt x="2654" y="1944"/>
                  </a:cubicBezTo>
                  <a:cubicBezTo>
                    <a:pt x="2739" y="1944"/>
                    <a:pt x="2739" y="1944"/>
                    <a:pt x="2739" y="1944"/>
                  </a:cubicBezTo>
                  <a:close/>
                  <a:moveTo>
                    <a:pt x="2898" y="2189"/>
                  </a:moveTo>
                  <a:cubicBezTo>
                    <a:pt x="2816" y="1944"/>
                    <a:pt x="2816" y="1944"/>
                    <a:pt x="2816" y="1944"/>
                  </a:cubicBezTo>
                  <a:cubicBezTo>
                    <a:pt x="2898" y="1944"/>
                    <a:pt x="2898" y="1944"/>
                    <a:pt x="2898" y="1944"/>
                  </a:cubicBezTo>
                  <a:cubicBezTo>
                    <a:pt x="2898" y="2189"/>
                    <a:pt x="2898" y="2189"/>
                    <a:pt x="2898" y="2189"/>
                  </a:cubicBezTo>
                  <a:close/>
                  <a:moveTo>
                    <a:pt x="2251" y="1944"/>
                  </a:moveTo>
                  <a:cubicBezTo>
                    <a:pt x="2414" y="2431"/>
                    <a:pt x="2414" y="2431"/>
                    <a:pt x="2414" y="2431"/>
                  </a:cubicBezTo>
                  <a:cubicBezTo>
                    <a:pt x="2328" y="2431"/>
                    <a:pt x="2328" y="2431"/>
                    <a:pt x="2328" y="2431"/>
                  </a:cubicBezTo>
                  <a:cubicBezTo>
                    <a:pt x="2198" y="2042"/>
                    <a:pt x="2198" y="2042"/>
                    <a:pt x="2198" y="2042"/>
                  </a:cubicBezTo>
                  <a:cubicBezTo>
                    <a:pt x="2198" y="1944"/>
                    <a:pt x="2198" y="1944"/>
                    <a:pt x="2198" y="1944"/>
                  </a:cubicBezTo>
                  <a:cubicBezTo>
                    <a:pt x="2251" y="1944"/>
                    <a:pt x="2251" y="1944"/>
                    <a:pt x="2251" y="1944"/>
                  </a:cubicBezTo>
                  <a:close/>
                  <a:moveTo>
                    <a:pt x="2490" y="2431"/>
                  </a:moveTo>
                  <a:cubicBezTo>
                    <a:pt x="2328" y="1944"/>
                    <a:pt x="2328" y="1944"/>
                    <a:pt x="2328" y="1944"/>
                  </a:cubicBezTo>
                  <a:cubicBezTo>
                    <a:pt x="2414" y="1944"/>
                    <a:pt x="2414" y="1944"/>
                    <a:pt x="2414" y="1944"/>
                  </a:cubicBezTo>
                  <a:cubicBezTo>
                    <a:pt x="2576" y="2431"/>
                    <a:pt x="2576" y="2431"/>
                    <a:pt x="2576" y="2431"/>
                  </a:cubicBezTo>
                  <a:cubicBezTo>
                    <a:pt x="2490" y="2431"/>
                    <a:pt x="2490" y="2431"/>
                    <a:pt x="2490" y="2431"/>
                  </a:cubicBezTo>
                  <a:close/>
                  <a:moveTo>
                    <a:pt x="2653" y="2431"/>
                  </a:moveTo>
                  <a:cubicBezTo>
                    <a:pt x="2491" y="1944"/>
                    <a:pt x="2491" y="1944"/>
                    <a:pt x="2491" y="1944"/>
                  </a:cubicBezTo>
                  <a:cubicBezTo>
                    <a:pt x="2577" y="1944"/>
                    <a:pt x="2577" y="1944"/>
                    <a:pt x="2577" y="1944"/>
                  </a:cubicBezTo>
                  <a:cubicBezTo>
                    <a:pt x="2739" y="2431"/>
                    <a:pt x="2739" y="2431"/>
                    <a:pt x="2739" y="2431"/>
                  </a:cubicBezTo>
                  <a:cubicBezTo>
                    <a:pt x="2653" y="2431"/>
                    <a:pt x="2653" y="2431"/>
                    <a:pt x="2653" y="2431"/>
                  </a:cubicBezTo>
                  <a:close/>
                  <a:moveTo>
                    <a:pt x="2198" y="2273"/>
                  </a:moveTo>
                  <a:cubicBezTo>
                    <a:pt x="2251" y="2431"/>
                    <a:pt x="2251" y="2431"/>
                    <a:pt x="2251" y="2431"/>
                  </a:cubicBezTo>
                  <a:cubicBezTo>
                    <a:pt x="2198" y="2431"/>
                    <a:pt x="2198" y="2431"/>
                    <a:pt x="2198" y="2431"/>
                  </a:cubicBezTo>
                  <a:cubicBezTo>
                    <a:pt x="2198" y="2273"/>
                    <a:pt x="2198" y="2273"/>
                    <a:pt x="2198" y="2273"/>
                  </a:cubicBezTo>
                  <a:close/>
                  <a:moveTo>
                    <a:pt x="4179" y="1798"/>
                  </a:moveTo>
                  <a:cubicBezTo>
                    <a:pt x="4252" y="1798"/>
                    <a:pt x="4252" y="1798"/>
                    <a:pt x="4252" y="1798"/>
                  </a:cubicBezTo>
                  <a:cubicBezTo>
                    <a:pt x="4252" y="1871"/>
                    <a:pt x="4252" y="1871"/>
                    <a:pt x="4252" y="1871"/>
                  </a:cubicBezTo>
                  <a:cubicBezTo>
                    <a:pt x="4252" y="2505"/>
                    <a:pt x="4252" y="2505"/>
                    <a:pt x="4252" y="2505"/>
                  </a:cubicBezTo>
                  <a:cubicBezTo>
                    <a:pt x="4252" y="2578"/>
                    <a:pt x="4252" y="2578"/>
                    <a:pt x="4252" y="2578"/>
                  </a:cubicBezTo>
                  <a:cubicBezTo>
                    <a:pt x="4179" y="2578"/>
                    <a:pt x="4179" y="2578"/>
                    <a:pt x="4179" y="2578"/>
                  </a:cubicBezTo>
                  <a:cubicBezTo>
                    <a:pt x="3332" y="2578"/>
                    <a:pt x="3332" y="2578"/>
                    <a:pt x="3332" y="2578"/>
                  </a:cubicBezTo>
                  <a:cubicBezTo>
                    <a:pt x="3259" y="2578"/>
                    <a:pt x="3259" y="2578"/>
                    <a:pt x="3259" y="2578"/>
                  </a:cubicBezTo>
                  <a:cubicBezTo>
                    <a:pt x="3259" y="2505"/>
                    <a:pt x="3259" y="2505"/>
                    <a:pt x="3259" y="2505"/>
                  </a:cubicBezTo>
                  <a:cubicBezTo>
                    <a:pt x="3259" y="1871"/>
                    <a:pt x="3259" y="1871"/>
                    <a:pt x="3259" y="1871"/>
                  </a:cubicBezTo>
                  <a:cubicBezTo>
                    <a:pt x="3259" y="1798"/>
                    <a:pt x="3259" y="1798"/>
                    <a:pt x="3259" y="1798"/>
                  </a:cubicBezTo>
                  <a:cubicBezTo>
                    <a:pt x="3332" y="1798"/>
                    <a:pt x="3332" y="1798"/>
                    <a:pt x="3332" y="1798"/>
                  </a:cubicBezTo>
                  <a:cubicBezTo>
                    <a:pt x="4179" y="1798"/>
                    <a:pt x="4179" y="1798"/>
                    <a:pt x="4179" y="1798"/>
                  </a:cubicBezTo>
                  <a:close/>
                  <a:moveTo>
                    <a:pt x="3947" y="1944"/>
                  </a:moveTo>
                  <a:cubicBezTo>
                    <a:pt x="4105" y="2419"/>
                    <a:pt x="4105" y="2419"/>
                    <a:pt x="4105" y="2419"/>
                  </a:cubicBezTo>
                  <a:cubicBezTo>
                    <a:pt x="4105" y="2431"/>
                    <a:pt x="4105" y="2431"/>
                    <a:pt x="4105" y="2431"/>
                  </a:cubicBezTo>
                  <a:cubicBezTo>
                    <a:pt x="4023" y="2431"/>
                    <a:pt x="4023" y="2431"/>
                    <a:pt x="4023" y="2431"/>
                  </a:cubicBezTo>
                  <a:cubicBezTo>
                    <a:pt x="3861" y="1944"/>
                    <a:pt x="3861" y="1944"/>
                    <a:pt x="3861" y="1944"/>
                  </a:cubicBezTo>
                  <a:cubicBezTo>
                    <a:pt x="3947" y="1944"/>
                    <a:pt x="3947" y="1944"/>
                    <a:pt x="3947" y="1944"/>
                  </a:cubicBezTo>
                  <a:close/>
                  <a:moveTo>
                    <a:pt x="4105" y="2189"/>
                  </a:moveTo>
                  <a:cubicBezTo>
                    <a:pt x="4024" y="1944"/>
                    <a:pt x="4024" y="1944"/>
                    <a:pt x="4024" y="1944"/>
                  </a:cubicBezTo>
                  <a:cubicBezTo>
                    <a:pt x="4105" y="1944"/>
                    <a:pt x="4105" y="1944"/>
                    <a:pt x="4105" y="1944"/>
                  </a:cubicBezTo>
                  <a:cubicBezTo>
                    <a:pt x="4105" y="2189"/>
                    <a:pt x="4105" y="2189"/>
                    <a:pt x="4105" y="2189"/>
                  </a:cubicBezTo>
                  <a:close/>
                  <a:moveTo>
                    <a:pt x="3458" y="1944"/>
                  </a:moveTo>
                  <a:cubicBezTo>
                    <a:pt x="3621" y="2431"/>
                    <a:pt x="3621" y="2431"/>
                    <a:pt x="3621" y="2431"/>
                  </a:cubicBezTo>
                  <a:cubicBezTo>
                    <a:pt x="3535" y="2431"/>
                    <a:pt x="3535" y="2431"/>
                    <a:pt x="3535" y="2431"/>
                  </a:cubicBezTo>
                  <a:cubicBezTo>
                    <a:pt x="3405" y="2042"/>
                    <a:pt x="3405" y="2042"/>
                    <a:pt x="3405" y="2042"/>
                  </a:cubicBezTo>
                  <a:cubicBezTo>
                    <a:pt x="3405" y="1944"/>
                    <a:pt x="3405" y="1944"/>
                    <a:pt x="3405" y="1944"/>
                  </a:cubicBezTo>
                  <a:cubicBezTo>
                    <a:pt x="3458" y="1944"/>
                    <a:pt x="3458" y="1944"/>
                    <a:pt x="3458" y="1944"/>
                  </a:cubicBezTo>
                  <a:close/>
                  <a:moveTo>
                    <a:pt x="3698" y="2431"/>
                  </a:moveTo>
                  <a:cubicBezTo>
                    <a:pt x="3535" y="1944"/>
                    <a:pt x="3535" y="1944"/>
                    <a:pt x="3535" y="1944"/>
                  </a:cubicBezTo>
                  <a:cubicBezTo>
                    <a:pt x="3621" y="1944"/>
                    <a:pt x="3621" y="1944"/>
                    <a:pt x="3621" y="1944"/>
                  </a:cubicBezTo>
                  <a:cubicBezTo>
                    <a:pt x="3784" y="2431"/>
                    <a:pt x="3784" y="2431"/>
                    <a:pt x="3784" y="2431"/>
                  </a:cubicBezTo>
                  <a:cubicBezTo>
                    <a:pt x="3698" y="2431"/>
                    <a:pt x="3698" y="2431"/>
                    <a:pt x="3698" y="2431"/>
                  </a:cubicBezTo>
                  <a:close/>
                  <a:moveTo>
                    <a:pt x="3861" y="2431"/>
                  </a:moveTo>
                  <a:cubicBezTo>
                    <a:pt x="3698" y="1944"/>
                    <a:pt x="3698" y="1944"/>
                    <a:pt x="3698" y="1944"/>
                  </a:cubicBezTo>
                  <a:cubicBezTo>
                    <a:pt x="3784" y="1944"/>
                    <a:pt x="3784" y="1944"/>
                    <a:pt x="3784" y="1944"/>
                  </a:cubicBezTo>
                  <a:cubicBezTo>
                    <a:pt x="3947" y="2431"/>
                    <a:pt x="3947" y="2431"/>
                    <a:pt x="3947" y="2431"/>
                  </a:cubicBezTo>
                  <a:cubicBezTo>
                    <a:pt x="3861" y="2431"/>
                    <a:pt x="3861" y="2431"/>
                    <a:pt x="3861" y="2431"/>
                  </a:cubicBezTo>
                  <a:close/>
                  <a:moveTo>
                    <a:pt x="3405" y="2273"/>
                  </a:moveTo>
                  <a:cubicBezTo>
                    <a:pt x="3458" y="2431"/>
                    <a:pt x="3458" y="2431"/>
                    <a:pt x="3458" y="2431"/>
                  </a:cubicBezTo>
                  <a:cubicBezTo>
                    <a:pt x="3405" y="2431"/>
                    <a:pt x="3405" y="2431"/>
                    <a:pt x="3405" y="2431"/>
                  </a:cubicBezTo>
                  <a:cubicBezTo>
                    <a:pt x="3405" y="2273"/>
                    <a:pt x="3405" y="2273"/>
                    <a:pt x="3405" y="2273"/>
                  </a:cubicBezTo>
                  <a:close/>
                  <a:moveTo>
                    <a:pt x="2449" y="532"/>
                  </a:moveTo>
                  <a:cubicBezTo>
                    <a:pt x="2639" y="448"/>
                    <a:pt x="2639" y="448"/>
                    <a:pt x="2639" y="448"/>
                  </a:cubicBezTo>
                  <a:cubicBezTo>
                    <a:pt x="2604" y="574"/>
                    <a:pt x="2604" y="574"/>
                    <a:pt x="2604" y="574"/>
                  </a:cubicBezTo>
                  <a:cubicBezTo>
                    <a:pt x="2570" y="595"/>
                    <a:pt x="2570" y="595"/>
                    <a:pt x="2570" y="595"/>
                  </a:cubicBezTo>
                  <a:cubicBezTo>
                    <a:pt x="2449" y="532"/>
                    <a:pt x="2449" y="532"/>
                    <a:pt x="2449" y="532"/>
                  </a:cubicBezTo>
                  <a:close/>
                  <a:moveTo>
                    <a:pt x="2123" y="676"/>
                  </a:moveTo>
                  <a:cubicBezTo>
                    <a:pt x="2280" y="607"/>
                    <a:pt x="2280" y="607"/>
                    <a:pt x="2280" y="607"/>
                  </a:cubicBezTo>
                  <a:cubicBezTo>
                    <a:pt x="2276" y="768"/>
                    <a:pt x="2276" y="768"/>
                    <a:pt x="2276" y="768"/>
                  </a:cubicBezTo>
                  <a:cubicBezTo>
                    <a:pt x="2123" y="676"/>
                    <a:pt x="2123" y="676"/>
                    <a:pt x="2123" y="676"/>
                  </a:cubicBezTo>
                  <a:close/>
                  <a:moveTo>
                    <a:pt x="1886" y="782"/>
                  </a:moveTo>
                  <a:cubicBezTo>
                    <a:pt x="1988" y="737"/>
                    <a:pt x="1988" y="737"/>
                    <a:pt x="1988" y="737"/>
                  </a:cubicBezTo>
                  <a:cubicBezTo>
                    <a:pt x="1981" y="871"/>
                    <a:pt x="1981" y="871"/>
                    <a:pt x="1981" y="871"/>
                  </a:cubicBezTo>
                  <a:cubicBezTo>
                    <a:pt x="1886" y="782"/>
                    <a:pt x="1886" y="782"/>
                    <a:pt x="1886" y="782"/>
                  </a:cubicBezTo>
                  <a:close/>
                  <a:moveTo>
                    <a:pt x="1970" y="978"/>
                  </a:moveTo>
                  <a:cubicBezTo>
                    <a:pt x="1821" y="1073"/>
                    <a:pt x="1821" y="1073"/>
                    <a:pt x="1821" y="1073"/>
                  </a:cubicBezTo>
                  <a:cubicBezTo>
                    <a:pt x="1821" y="841"/>
                    <a:pt x="1821" y="841"/>
                    <a:pt x="1821" y="841"/>
                  </a:cubicBezTo>
                  <a:cubicBezTo>
                    <a:pt x="1970" y="978"/>
                    <a:pt x="1970" y="978"/>
                    <a:pt x="1970" y="978"/>
                  </a:cubicBezTo>
                  <a:close/>
                  <a:moveTo>
                    <a:pt x="2207" y="827"/>
                  </a:moveTo>
                  <a:cubicBezTo>
                    <a:pt x="2065" y="917"/>
                    <a:pt x="2065" y="917"/>
                    <a:pt x="2065" y="917"/>
                  </a:cubicBezTo>
                  <a:cubicBezTo>
                    <a:pt x="2074" y="747"/>
                    <a:pt x="2074" y="747"/>
                    <a:pt x="2074" y="747"/>
                  </a:cubicBezTo>
                  <a:cubicBezTo>
                    <a:pt x="2207" y="827"/>
                    <a:pt x="2207" y="827"/>
                    <a:pt x="2207" y="827"/>
                  </a:cubicBezTo>
                  <a:close/>
                  <a:moveTo>
                    <a:pt x="2486" y="649"/>
                  </a:moveTo>
                  <a:cubicBezTo>
                    <a:pt x="2363" y="727"/>
                    <a:pt x="2363" y="727"/>
                    <a:pt x="2363" y="727"/>
                  </a:cubicBezTo>
                  <a:cubicBezTo>
                    <a:pt x="2367" y="586"/>
                    <a:pt x="2367" y="586"/>
                    <a:pt x="2367" y="586"/>
                  </a:cubicBezTo>
                  <a:cubicBezTo>
                    <a:pt x="2486" y="649"/>
                    <a:pt x="2486" y="649"/>
                    <a:pt x="2486" y="649"/>
                  </a:cubicBezTo>
                  <a:close/>
                  <a:moveTo>
                    <a:pt x="2774" y="465"/>
                  </a:moveTo>
                  <a:cubicBezTo>
                    <a:pt x="2713" y="504"/>
                    <a:pt x="2713" y="504"/>
                    <a:pt x="2713" y="504"/>
                  </a:cubicBezTo>
                  <a:cubicBezTo>
                    <a:pt x="2732" y="435"/>
                    <a:pt x="2732" y="435"/>
                    <a:pt x="2732" y="435"/>
                  </a:cubicBezTo>
                  <a:cubicBezTo>
                    <a:pt x="2774" y="465"/>
                    <a:pt x="2774" y="465"/>
                    <a:pt x="2774" y="465"/>
                  </a:cubicBezTo>
                  <a:close/>
                  <a:moveTo>
                    <a:pt x="2938" y="360"/>
                  </a:moveTo>
                  <a:cubicBezTo>
                    <a:pt x="2851" y="416"/>
                    <a:pt x="2851" y="416"/>
                    <a:pt x="2851" y="416"/>
                  </a:cubicBezTo>
                  <a:cubicBezTo>
                    <a:pt x="2833" y="403"/>
                    <a:pt x="2815" y="389"/>
                    <a:pt x="2799" y="377"/>
                  </a:cubicBezTo>
                  <a:cubicBezTo>
                    <a:pt x="2931" y="318"/>
                    <a:pt x="2931" y="318"/>
                    <a:pt x="2931" y="318"/>
                  </a:cubicBezTo>
                  <a:cubicBezTo>
                    <a:pt x="2933" y="332"/>
                    <a:pt x="2936" y="345"/>
                    <a:pt x="2938" y="360"/>
                  </a:cubicBezTo>
                  <a:close/>
                  <a:moveTo>
                    <a:pt x="2996" y="290"/>
                  </a:moveTo>
                  <a:cubicBezTo>
                    <a:pt x="3131" y="230"/>
                    <a:pt x="3131" y="230"/>
                    <a:pt x="3131" y="230"/>
                  </a:cubicBezTo>
                  <a:cubicBezTo>
                    <a:pt x="3134" y="235"/>
                    <a:pt x="3134" y="235"/>
                    <a:pt x="3134" y="235"/>
                  </a:cubicBezTo>
                  <a:cubicBezTo>
                    <a:pt x="2988" y="328"/>
                    <a:pt x="2988" y="328"/>
                    <a:pt x="2988" y="328"/>
                  </a:cubicBezTo>
                  <a:cubicBezTo>
                    <a:pt x="2991" y="313"/>
                    <a:pt x="2994" y="300"/>
                    <a:pt x="2996" y="290"/>
                  </a:cubicBezTo>
                  <a:close/>
                </a:path>
              </a:pathLst>
            </a:custGeom>
            <a:solidFill>
              <a:schemeClr val="accent4"/>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sp>
          <p:nvSpPr>
            <p:cNvPr id="94" name="Rectangle 5"/>
            <p:cNvSpPr/>
            <p:nvPr/>
          </p:nvSpPr>
          <p:spPr bwMode="auto">
            <a:xfrm>
              <a:off x="8732602" y="3868330"/>
              <a:ext cx="1715560" cy="11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900" dirty="0">
                  <a:solidFill>
                    <a:schemeClr val="tx1">
                      <a:lumMod val="65000"/>
                      <a:lumOff val="35000"/>
                    </a:schemeClr>
                  </a:solidFill>
                  <a:latin typeface="微软雅黑" panose="020B0503020204020204" charset="-122"/>
                  <a:ea typeface="微软雅黑" panose="020B0503020204020204" charset="-122"/>
                  <a:sym typeface="Gill Sans" charset="0"/>
                </a:rPr>
                <a:t>此处添加详细文本描述，建议与标题相关并符合整体语言风格，语言描述尽量简洁生动</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改善方法</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pic>
        <p:nvPicPr>
          <p:cNvPr id="61" name="Picture 3" descr="C:\Users\Administrator\Desktop\787637.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22297" y="876636"/>
            <a:ext cx="2906623" cy="409276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3" name="组合 62"/>
          <p:cNvGrpSpPr/>
          <p:nvPr/>
        </p:nvGrpSpPr>
        <p:grpSpPr>
          <a:xfrm>
            <a:off x="3993327" y="4095838"/>
            <a:ext cx="764561" cy="764734"/>
            <a:chOff x="3832873" y="2297208"/>
            <a:chExt cx="1516550" cy="1516550"/>
          </a:xfrm>
        </p:grpSpPr>
        <p:grpSp>
          <p:nvGrpSpPr>
            <p:cNvPr id="64" name="组合 6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67" name="椭圆 6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65" name="椭圆 64"/>
            <p:cNvSpPr/>
            <p:nvPr/>
          </p:nvSpPr>
          <p:spPr>
            <a:xfrm>
              <a:off x="3983164" y="2466913"/>
              <a:ext cx="1185736" cy="1185736"/>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68" name="组合 67"/>
          <p:cNvGrpSpPr/>
          <p:nvPr/>
        </p:nvGrpSpPr>
        <p:grpSpPr>
          <a:xfrm>
            <a:off x="3236114" y="3280065"/>
            <a:ext cx="764561" cy="764734"/>
            <a:chOff x="3832873" y="2297208"/>
            <a:chExt cx="1516550" cy="1516550"/>
          </a:xfrm>
        </p:grpSpPr>
        <p:grpSp>
          <p:nvGrpSpPr>
            <p:cNvPr id="69" name="组合 6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72" name="椭圆 7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70" name="椭圆 69"/>
            <p:cNvSpPr/>
            <p:nvPr/>
          </p:nvSpPr>
          <p:spPr>
            <a:xfrm>
              <a:off x="3983164" y="2466913"/>
              <a:ext cx="1185736" cy="1185736"/>
            </a:xfrm>
            <a:prstGeom prst="ellipse">
              <a:avLst/>
            </a:prstGeom>
            <a:solidFill>
              <a:schemeClr val="accent5"/>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73" name="组合 72"/>
          <p:cNvGrpSpPr/>
          <p:nvPr/>
        </p:nvGrpSpPr>
        <p:grpSpPr>
          <a:xfrm>
            <a:off x="4762444" y="2781489"/>
            <a:ext cx="764561" cy="764734"/>
            <a:chOff x="3832873" y="2297208"/>
            <a:chExt cx="1516550" cy="1516550"/>
          </a:xfrm>
        </p:grpSpPr>
        <p:grpSp>
          <p:nvGrpSpPr>
            <p:cNvPr id="74" name="组合 7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77" name="椭圆 7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75" name="椭圆 74"/>
            <p:cNvSpPr/>
            <p:nvPr/>
          </p:nvSpPr>
          <p:spPr>
            <a:xfrm>
              <a:off x="3983164" y="2466913"/>
              <a:ext cx="1185736" cy="1185736"/>
            </a:xfrm>
            <a:prstGeom prst="ellipse">
              <a:avLst/>
            </a:prstGeom>
            <a:solidFill>
              <a:schemeClr val="accent3"/>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78" name="组合 77"/>
          <p:cNvGrpSpPr/>
          <p:nvPr/>
        </p:nvGrpSpPr>
        <p:grpSpPr>
          <a:xfrm>
            <a:off x="3236114" y="2308590"/>
            <a:ext cx="764561" cy="764734"/>
            <a:chOff x="3832873" y="2297208"/>
            <a:chExt cx="1516550" cy="1516550"/>
          </a:xfrm>
        </p:grpSpPr>
        <p:grpSp>
          <p:nvGrpSpPr>
            <p:cNvPr id="91" name="组合 90"/>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97" name="椭圆 9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95" name="椭圆 94"/>
            <p:cNvSpPr/>
            <p:nvPr/>
          </p:nvSpPr>
          <p:spPr>
            <a:xfrm>
              <a:off x="3983164" y="2466913"/>
              <a:ext cx="1185736" cy="1185736"/>
            </a:xfrm>
            <a:prstGeom prst="ellipse">
              <a:avLst/>
            </a:prstGeom>
            <a:solidFill>
              <a:schemeClr val="accent6"/>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98" name="组合 97"/>
          <p:cNvGrpSpPr/>
          <p:nvPr/>
        </p:nvGrpSpPr>
        <p:grpSpPr>
          <a:xfrm>
            <a:off x="4762444" y="1798585"/>
            <a:ext cx="764561" cy="764734"/>
            <a:chOff x="3832873" y="2297208"/>
            <a:chExt cx="1516550" cy="1516550"/>
          </a:xfrm>
        </p:grpSpPr>
        <p:grpSp>
          <p:nvGrpSpPr>
            <p:cNvPr id="99" name="组合 98"/>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01" name="同心圆 10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102" name="椭圆 10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100" name="椭圆 99"/>
            <p:cNvSpPr/>
            <p:nvPr/>
          </p:nvSpPr>
          <p:spPr>
            <a:xfrm>
              <a:off x="3983164" y="2466913"/>
              <a:ext cx="1185736" cy="1185736"/>
            </a:xfrm>
            <a:prstGeom prst="ellipse">
              <a:avLst/>
            </a:prstGeom>
            <a:solidFill>
              <a:schemeClr val="accent4"/>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03" name="组合 102"/>
          <p:cNvGrpSpPr/>
          <p:nvPr/>
        </p:nvGrpSpPr>
        <p:grpSpPr>
          <a:xfrm>
            <a:off x="3993327" y="952830"/>
            <a:ext cx="764561" cy="764734"/>
            <a:chOff x="3832873" y="2297208"/>
            <a:chExt cx="1516550" cy="1516550"/>
          </a:xfrm>
        </p:grpSpPr>
        <p:grpSp>
          <p:nvGrpSpPr>
            <p:cNvPr id="104" name="组合 103"/>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06" name="同心圆 10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Text" lastClr="000000"/>
                  </a:solidFill>
                  <a:latin typeface="微软雅黑" panose="020B0503020204020204" charset="-122"/>
                  <a:ea typeface="微软雅黑" panose="020B0503020204020204" charset="-122"/>
                </a:endParaRPr>
              </a:p>
            </p:txBody>
          </p:sp>
          <p:sp>
            <p:nvSpPr>
              <p:cNvPr id="107" name="椭圆 10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fontAlgn="auto">
                  <a:spcBef>
                    <a:spcPts val="0"/>
                  </a:spcBef>
                  <a:spcAft>
                    <a:spcPts val="0"/>
                  </a:spcAft>
                  <a:defRPr/>
                </a:pPr>
                <a:endParaRPr lang="zh-CN" altLang="en-US" kern="0">
                  <a:solidFill>
                    <a:sysClr val="window" lastClr="FFFFFF"/>
                  </a:solidFill>
                  <a:latin typeface="微软雅黑" panose="020B0503020204020204" charset="-122"/>
                  <a:ea typeface="微软雅黑" panose="020B0503020204020204" charset="-122"/>
                </a:endParaRPr>
              </a:p>
            </p:txBody>
          </p:sp>
        </p:grpSp>
        <p:sp>
          <p:nvSpPr>
            <p:cNvPr id="105" name="椭圆 104"/>
            <p:cNvSpPr/>
            <p:nvPr/>
          </p:nvSpPr>
          <p:spPr>
            <a:xfrm>
              <a:off x="3983164" y="2466913"/>
              <a:ext cx="1185736" cy="1185736"/>
            </a:xfrm>
            <a:prstGeom prst="ellipse">
              <a:avLst/>
            </a:prstGeom>
            <a:solidFill>
              <a:schemeClr val="accent2"/>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08" name="Group 34"/>
          <p:cNvGrpSpPr/>
          <p:nvPr/>
        </p:nvGrpSpPr>
        <p:grpSpPr>
          <a:xfrm>
            <a:off x="4234509" y="1165565"/>
            <a:ext cx="299403" cy="243687"/>
            <a:chOff x="1550139" y="1314466"/>
            <a:chExt cx="509139" cy="414300"/>
          </a:xfrm>
          <a:solidFill>
            <a:schemeClr val="bg1"/>
          </a:solidFill>
        </p:grpSpPr>
        <p:sp>
          <p:nvSpPr>
            <p:cNvPr id="109"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10" name="Freeform 6"/>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11"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12" name="矩形 3"/>
          <p:cNvSpPr>
            <a:spLocks noChangeArrowheads="1"/>
          </p:cNvSpPr>
          <p:nvPr/>
        </p:nvSpPr>
        <p:spPr bwMode="auto">
          <a:xfrm>
            <a:off x="4902007" y="1186126"/>
            <a:ext cx="907670" cy="3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2"/>
                </a:solidFill>
                <a:latin typeface="微软雅黑" panose="020B0503020204020204" charset="-122"/>
                <a:ea typeface="微软雅黑" panose="020B0503020204020204" charset="-122"/>
                <a:sym typeface="Arial" panose="020B0604020202020204" pitchFamily="34" charset="0"/>
              </a:rPr>
              <a:t>添加标题</a:t>
            </a:r>
          </a:p>
        </p:txBody>
      </p:sp>
      <p:sp>
        <p:nvSpPr>
          <p:cNvPr id="113" name="文本框 13"/>
          <p:cNvSpPr txBox="1"/>
          <p:nvPr/>
        </p:nvSpPr>
        <p:spPr>
          <a:xfrm>
            <a:off x="5752743" y="1038406"/>
            <a:ext cx="2437659" cy="565047"/>
          </a:xfrm>
          <a:prstGeom prst="rect">
            <a:avLst/>
          </a:prstGeom>
          <a:noFill/>
        </p:spPr>
        <p:txBody>
          <a:bodyPr wrap="square" lIns="65807" tIns="32903" rIns="65807" bIns="32903" rtlCol="0">
            <a:spAutoFit/>
          </a:bodyPr>
          <a:lstStyle/>
          <a:p>
            <a:pPr algn="l">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114" name="矩形 3"/>
          <p:cNvSpPr>
            <a:spLocks noChangeArrowheads="1"/>
          </p:cNvSpPr>
          <p:nvPr/>
        </p:nvSpPr>
        <p:spPr bwMode="auto">
          <a:xfrm>
            <a:off x="5759195" y="1790965"/>
            <a:ext cx="907670" cy="3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4"/>
                </a:solidFill>
                <a:latin typeface="微软雅黑" panose="020B0503020204020204" charset="-122"/>
                <a:ea typeface="微软雅黑" panose="020B0503020204020204" charset="-122"/>
                <a:sym typeface="Arial" panose="020B0604020202020204" pitchFamily="34" charset="0"/>
              </a:rPr>
              <a:t>添加标题</a:t>
            </a:r>
          </a:p>
        </p:txBody>
      </p:sp>
      <p:sp>
        <p:nvSpPr>
          <p:cNvPr id="115" name="文本框 13"/>
          <p:cNvSpPr txBox="1"/>
          <p:nvPr/>
        </p:nvSpPr>
        <p:spPr>
          <a:xfrm>
            <a:off x="5752743" y="2095743"/>
            <a:ext cx="2437659" cy="565047"/>
          </a:xfrm>
          <a:prstGeom prst="rect">
            <a:avLst/>
          </a:prstGeom>
          <a:noFill/>
        </p:spPr>
        <p:txBody>
          <a:bodyPr wrap="square" lIns="65807" tIns="32903" rIns="65807" bIns="32903" rtlCol="0">
            <a:spAutoFit/>
          </a:bodyPr>
          <a:lstStyle/>
          <a:p>
            <a:pPr algn="l">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116" name="Freeform 20"/>
          <p:cNvSpPr>
            <a:spLocks noEditPoints="1"/>
          </p:cNvSpPr>
          <p:nvPr/>
        </p:nvSpPr>
        <p:spPr bwMode="auto">
          <a:xfrm>
            <a:off x="4987950" y="2070559"/>
            <a:ext cx="298304" cy="202754"/>
          </a:xfrm>
          <a:custGeom>
            <a:avLst/>
            <a:gdLst>
              <a:gd name="T0" fmla="*/ 135 w 157"/>
              <a:gd name="T1" fmla="*/ 46 h 107"/>
              <a:gd name="T2" fmla="*/ 136 w 157"/>
              <a:gd name="T3" fmla="*/ 37 h 107"/>
              <a:gd name="T4" fmla="*/ 99 w 157"/>
              <a:gd name="T5" fmla="*/ 0 h 107"/>
              <a:gd name="T6" fmla="*/ 73 w 157"/>
              <a:gd name="T7" fmla="*/ 18 h 107"/>
              <a:gd name="T8" fmla="*/ 45 w 157"/>
              <a:gd name="T9" fmla="*/ 8 h 107"/>
              <a:gd name="T10" fmla="*/ 19 w 157"/>
              <a:gd name="T11" fmla="*/ 40 h 107"/>
              <a:gd name="T12" fmla="*/ 20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6 h 107"/>
              <a:gd name="T24" fmla="*/ 120 w 157"/>
              <a:gd name="T25" fmla="*/ 100 h 107"/>
              <a:gd name="T26" fmla="*/ 79 w 157"/>
              <a:gd name="T27" fmla="*/ 100 h 107"/>
              <a:gd name="T28" fmla="*/ 103 w 157"/>
              <a:gd name="T29" fmla="*/ 75 h 107"/>
              <a:gd name="T30" fmla="*/ 102 w 157"/>
              <a:gd name="T31" fmla="*/ 72 h 107"/>
              <a:gd name="T32" fmla="*/ 92 w 157"/>
              <a:gd name="T33" fmla="*/ 72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0 w 157"/>
              <a:gd name="T51" fmla="*/ 76 h 107"/>
              <a:gd name="T52" fmla="*/ 75 w 157"/>
              <a:gd name="T53" fmla="*/ 100 h 107"/>
              <a:gd name="T54" fmla="*/ 38 w 157"/>
              <a:gd name="T55" fmla="*/ 100 h 107"/>
              <a:gd name="T56" fmla="*/ 11 w 157"/>
              <a:gd name="T57" fmla="*/ 74 h 107"/>
              <a:gd name="T58" fmla="*/ 29 w 157"/>
              <a:gd name="T59" fmla="*/ 50 h 107"/>
              <a:gd name="T60" fmla="*/ 28 w 157"/>
              <a:gd name="T61" fmla="*/ 44 h 107"/>
              <a:gd name="T62" fmla="*/ 50 w 157"/>
              <a:gd name="T63" fmla="*/ 17 h 107"/>
              <a:gd name="T64" fmla="*/ 74 w 157"/>
              <a:gd name="T65" fmla="*/ 29 h 107"/>
              <a:gd name="T66" fmla="*/ 97 w 157"/>
              <a:gd name="T67" fmla="*/ 11 h 107"/>
              <a:gd name="T68" fmla="*/ 128 w 157"/>
              <a:gd name="T69" fmla="*/ 42 h 107"/>
              <a:gd name="T70" fmla="*/ 127 w 157"/>
              <a:gd name="T71" fmla="*/ 50 h 107"/>
              <a:gd name="T72" fmla="*/ 147 w 157"/>
              <a:gd name="T73" fmla="*/ 74 h 107"/>
              <a:gd name="T74" fmla="*/ 120 w 157"/>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6"/>
                </a:moveTo>
                <a:cubicBezTo>
                  <a:pt x="136" y="43"/>
                  <a:pt x="136" y="40"/>
                  <a:pt x="136" y="37"/>
                </a:cubicBezTo>
                <a:cubicBezTo>
                  <a:pt x="136" y="17"/>
                  <a:pt x="120" y="0"/>
                  <a:pt x="99" y="0"/>
                </a:cubicBezTo>
                <a:cubicBezTo>
                  <a:pt x="76" y="0"/>
                  <a:pt x="73" y="18"/>
                  <a:pt x="73" y="18"/>
                </a:cubicBezTo>
                <a:cubicBezTo>
                  <a:pt x="73" y="18"/>
                  <a:pt x="63" y="6"/>
                  <a:pt x="45" y="8"/>
                </a:cubicBezTo>
                <a:cubicBezTo>
                  <a:pt x="30" y="11"/>
                  <a:pt x="19" y="25"/>
                  <a:pt x="19" y="40"/>
                </a:cubicBezTo>
                <a:cubicBezTo>
                  <a:pt x="19" y="42"/>
                  <a:pt x="20" y="45"/>
                  <a:pt x="20"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1"/>
                  <a:pt x="92" y="68"/>
                </a:cubicBezTo>
                <a:cubicBezTo>
                  <a:pt x="92" y="60"/>
                  <a:pt x="92" y="43"/>
                  <a:pt x="92" y="37"/>
                </a:cubicBezTo>
                <a:cubicBezTo>
                  <a:pt x="92" y="37"/>
                  <a:pt x="92" y="36"/>
                  <a:pt x="90" y="36"/>
                </a:cubicBezTo>
                <a:cubicBezTo>
                  <a:pt x="88" y="36"/>
                  <a:pt x="67" y="36"/>
                  <a:pt x="64" y="36"/>
                </a:cubicBezTo>
                <a:cubicBezTo>
                  <a:pt x="61" y="36"/>
                  <a:pt x="62" y="38"/>
                  <a:pt x="62" y="38"/>
                </a:cubicBezTo>
                <a:cubicBezTo>
                  <a:pt x="62" y="44"/>
                  <a:pt x="62" y="60"/>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9"/>
                  <a:pt x="11" y="74"/>
                </a:cubicBezTo>
                <a:cubicBezTo>
                  <a:pt x="11" y="63"/>
                  <a:pt x="18" y="54"/>
                  <a:pt x="29" y="50"/>
                </a:cubicBezTo>
                <a:cubicBezTo>
                  <a:pt x="28" y="48"/>
                  <a:pt x="28" y="46"/>
                  <a:pt x="28" y="44"/>
                </a:cubicBezTo>
                <a:cubicBezTo>
                  <a:pt x="28" y="32"/>
                  <a:pt x="37" y="20"/>
                  <a:pt x="50" y="17"/>
                </a:cubicBezTo>
                <a:cubicBezTo>
                  <a:pt x="65" y="15"/>
                  <a:pt x="74" y="29"/>
                  <a:pt x="74" y="29"/>
                </a:cubicBezTo>
                <a:cubicBezTo>
                  <a:pt x="74" y="29"/>
                  <a:pt x="77" y="11"/>
                  <a:pt x="97" y="11"/>
                </a:cubicBezTo>
                <a:cubicBezTo>
                  <a:pt x="115" y="11"/>
                  <a:pt x="128" y="25"/>
                  <a:pt x="128" y="42"/>
                </a:cubicBezTo>
                <a:cubicBezTo>
                  <a:pt x="128" y="45"/>
                  <a:pt x="127" y="47"/>
                  <a:pt x="127" y="50"/>
                </a:cubicBezTo>
                <a:cubicBezTo>
                  <a:pt x="138" y="53"/>
                  <a:pt x="147" y="63"/>
                  <a:pt x="147" y="74"/>
                </a:cubicBezTo>
                <a:cubicBezTo>
                  <a:pt x="147" y="89"/>
                  <a:pt x="135" y="100"/>
                  <a:pt x="120" y="100"/>
                </a:cubicBezTo>
                <a:close/>
              </a:path>
            </a:pathLst>
          </a:custGeom>
          <a:solidFill>
            <a:schemeClr val="bg1"/>
          </a:solidFill>
          <a:ln>
            <a:noFill/>
          </a:ln>
        </p:spPr>
        <p:txBody>
          <a:bodyPr vert="horz" wrap="square" lIns="91418" tIns="45709" rIns="91418" bIns="45709" numCol="1" anchor="t" anchorCtr="0" compatLnSpc="1"/>
          <a:lstStyle/>
          <a:p>
            <a:endParaRPr lang="en-US">
              <a:latin typeface="微软雅黑" panose="020B0503020204020204" charset="-122"/>
              <a:ea typeface="微软雅黑" panose="020B0503020204020204" charset="-122"/>
            </a:endParaRPr>
          </a:p>
        </p:txBody>
      </p:sp>
      <p:sp>
        <p:nvSpPr>
          <p:cNvPr id="117" name="矩形 3"/>
          <p:cNvSpPr>
            <a:spLocks noChangeArrowheads="1"/>
          </p:cNvSpPr>
          <p:nvPr/>
        </p:nvSpPr>
        <p:spPr bwMode="auto">
          <a:xfrm>
            <a:off x="2096254" y="2171936"/>
            <a:ext cx="907910" cy="3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6"/>
                </a:solidFill>
                <a:latin typeface="微软雅黑" panose="020B0503020204020204" charset="-122"/>
                <a:ea typeface="微软雅黑" panose="020B0503020204020204" charset="-122"/>
                <a:sym typeface="Arial" panose="020B0604020202020204" pitchFamily="34" charset="0"/>
              </a:rPr>
              <a:t>添加标题</a:t>
            </a:r>
          </a:p>
        </p:txBody>
      </p:sp>
      <p:sp>
        <p:nvSpPr>
          <p:cNvPr id="118" name="文本框 13"/>
          <p:cNvSpPr txBox="1"/>
          <p:nvPr/>
        </p:nvSpPr>
        <p:spPr>
          <a:xfrm>
            <a:off x="725069" y="2465851"/>
            <a:ext cx="2332949" cy="565047"/>
          </a:xfrm>
          <a:prstGeom prst="rect">
            <a:avLst/>
          </a:prstGeom>
          <a:noFill/>
        </p:spPr>
        <p:txBody>
          <a:bodyPr wrap="square" lIns="65807" tIns="32903" rIns="65807" bIns="32903" rtlCol="0">
            <a:spAutoFit/>
          </a:bodyPr>
          <a:lstStyle/>
          <a:p>
            <a:pPr algn="r">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19" name="Group 20"/>
          <p:cNvGrpSpPr/>
          <p:nvPr/>
        </p:nvGrpSpPr>
        <p:grpSpPr>
          <a:xfrm>
            <a:off x="3456114" y="2567653"/>
            <a:ext cx="309319" cy="214295"/>
            <a:chOff x="7416800" y="1122363"/>
            <a:chExt cx="366713" cy="254000"/>
          </a:xfrm>
          <a:solidFill>
            <a:schemeClr val="bg1"/>
          </a:solidFill>
        </p:grpSpPr>
        <p:sp>
          <p:nvSpPr>
            <p:cNvPr id="120"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21"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22" name="矩形 3"/>
          <p:cNvSpPr>
            <a:spLocks noChangeArrowheads="1"/>
          </p:cNvSpPr>
          <p:nvPr/>
        </p:nvSpPr>
        <p:spPr bwMode="auto">
          <a:xfrm>
            <a:off x="5752742" y="2781488"/>
            <a:ext cx="907670" cy="3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3"/>
                </a:solidFill>
                <a:latin typeface="微软雅黑" panose="020B0503020204020204" charset="-122"/>
                <a:ea typeface="微软雅黑" panose="020B0503020204020204" charset="-122"/>
                <a:sym typeface="Arial" panose="020B0604020202020204" pitchFamily="34" charset="0"/>
              </a:rPr>
              <a:t>添加标题</a:t>
            </a:r>
          </a:p>
        </p:txBody>
      </p:sp>
      <p:sp>
        <p:nvSpPr>
          <p:cNvPr id="123" name="文本框 13"/>
          <p:cNvSpPr txBox="1"/>
          <p:nvPr/>
        </p:nvSpPr>
        <p:spPr>
          <a:xfrm>
            <a:off x="5752743" y="3073567"/>
            <a:ext cx="2437659" cy="565047"/>
          </a:xfrm>
          <a:prstGeom prst="rect">
            <a:avLst/>
          </a:prstGeom>
          <a:noFill/>
        </p:spPr>
        <p:txBody>
          <a:bodyPr wrap="square" lIns="65807" tIns="32903" rIns="65807" bIns="32903" rtlCol="0">
            <a:spAutoFit/>
          </a:bodyPr>
          <a:lstStyle/>
          <a:p>
            <a:pPr algn="l">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24" name="组合 123"/>
          <p:cNvGrpSpPr/>
          <p:nvPr/>
        </p:nvGrpSpPr>
        <p:grpSpPr>
          <a:xfrm>
            <a:off x="4989431" y="2980095"/>
            <a:ext cx="316622" cy="302731"/>
            <a:chOff x="3294063" y="754063"/>
            <a:chExt cx="5600701" cy="5353051"/>
          </a:xfrm>
          <a:solidFill>
            <a:schemeClr val="bg1"/>
          </a:solidFill>
        </p:grpSpPr>
        <p:sp>
          <p:nvSpPr>
            <p:cNvPr id="125" name="Freeform 458"/>
            <p:cNvSpPr/>
            <p:nvPr/>
          </p:nvSpPr>
          <p:spPr bwMode="auto">
            <a:xfrm>
              <a:off x="8235951" y="3122613"/>
              <a:ext cx="658813" cy="307975"/>
            </a:xfrm>
            <a:custGeom>
              <a:avLst/>
              <a:gdLst>
                <a:gd name="T0" fmla="*/ 135 w 175"/>
                <a:gd name="T1" fmla="*/ 0 h 82"/>
                <a:gd name="T2" fmla="*/ 175 w 175"/>
                <a:gd name="T3" fmla="*/ 41 h 82"/>
                <a:gd name="T4" fmla="*/ 135 w 175"/>
                <a:gd name="T5" fmla="*/ 82 h 82"/>
                <a:gd name="T6" fmla="*/ 41 w 175"/>
                <a:gd name="T7" fmla="*/ 82 h 82"/>
                <a:gd name="T8" fmla="*/ 0 w 175"/>
                <a:gd name="T9" fmla="*/ 41 h 82"/>
                <a:gd name="T10" fmla="*/ 12 w 175"/>
                <a:gd name="T11" fmla="*/ 12 h 82"/>
                <a:gd name="T12" fmla="*/ 41 w 175"/>
                <a:gd name="T13" fmla="*/ 0 h 82"/>
                <a:gd name="T14" fmla="*/ 135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5" y="0"/>
                  </a:moveTo>
                  <a:cubicBezTo>
                    <a:pt x="157" y="0"/>
                    <a:pt x="175" y="19"/>
                    <a:pt x="175" y="41"/>
                  </a:cubicBezTo>
                  <a:cubicBezTo>
                    <a:pt x="175" y="64"/>
                    <a:pt x="157" y="82"/>
                    <a:pt x="135" y="82"/>
                  </a:cubicBezTo>
                  <a:cubicBezTo>
                    <a:pt x="41" y="82"/>
                    <a:pt x="41" y="82"/>
                    <a:pt x="41" y="82"/>
                  </a:cubicBezTo>
                  <a:cubicBezTo>
                    <a:pt x="19" y="82"/>
                    <a:pt x="0" y="64"/>
                    <a:pt x="0" y="41"/>
                  </a:cubicBezTo>
                  <a:cubicBezTo>
                    <a:pt x="0" y="30"/>
                    <a:pt x="5" y="20"/>
                    <a:pt x="12" y="12"/>
                  </a:cubicBezTo>
                  <a:cubicBezTo>
                    <a:pt x="20" y="5"/>
                    <a:pt x="30" y="0"/>
                    <a:pt x="41" y="0"/>
                  </a:cubicBezTo>
                  <a:lnTo>
                    <a:pt x="1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26" name="Freeform 459"/>
            <p:cNvSpPr/>
            <p:nvPr/>
          </p:nvSpPr>
          <p:spPr bwMode="auto">
            <a:xfrm>
              <a:off x="7646988" y="1539876"/>
              <a:ext cx="571500" cy="587375"/>
            </a:xfrm>
            <a:custGeom>
              <a:avLst/>
              <a:gdLst>
                <a:gd name="T0" fmla="*/ 136 w 152"/>
                <a:gd name="T1" fmla="*/ 16 h 156"/>
                <a:gd name="T2" fmla="*/ 136 w 152"/>
                <a:gd name="T3" fmla="*/ 74 h 156"/>
                <a:gd name="T4" fmla="*/ 70 w 152"/>
                <a:gd name="T5" fmla="*/ 140 h 156"/>
                <a:gd name="T6" fmla="*/ 12 w 152"/>
                <a:gd name="T7" fmla="*/ 140 h 156"/>
                <a:gd name="T8" fmla="*/ 0 w 152"/>
                <a:gd name="T9" fmla="*/ 111 h 156"/>
                <a:gd name="T10" fmla="*/ 12 w 152"/>
                <a:gd name="T11" fmla="*/ 82 h 156"/>
                <a:gd name="T12" fmla="*/ 78 w 152"/>
                <a:gd name="T13" fmla="*/ 16 h 156"/>
                <a:gd name="T14" fmla="*/ 136 w 152"/>
                <a:gd name="T15" fmla="*/ 1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36" y="16"/>
                  </a:moveTo>
                  <a:cubicBezTo>
                    <a:pt x="152" y="32"/>
                    <a:pt x="152" y="58"/>
                    <a:pt x="136" y="74"/>
                  </a:cubicBezTo>
                  <a:cubicBezTo>
                    <a:pt x="70" y="140"/>
                    <a:pt x="70" y="140"/>
                    <a:pt x="70" y="140"/>
                  </a:cubicBezTo>
                  <a:cubicBezTo>
                    <a:pt x="54" y="156"/>
                    <a:pt x="28" y="156"/>
                    <a:pt x="12" y="140"/>
                  </a:cubicBezTo>
                  <a:cubicBezTo>
                    <a:pt x="4" y="132"/>
                    <a:pt x="0" y="121"/>
                    <a:pt x="0" y="111"/>
                  </a:cubicBezTo>
                  <a:cubicBezTo>
                    <a:pt x="0" y="100"/>
                    <a:pt x="4" y="90"/>
                    <a:pt x="12" y="82"/>
                  </a:cubicBezTo>
                  <a:cubicBezTo>
                    <a:pt x="78" y="16"/>
                    <a:pt x="78" y="16"/>
                    <a:pt x="78" y="16"/>
                  </a:cubicBezTo>
                  <a:cubicBezTo>
                    <a:pt x="94" y="0"/>
                    <a:pt x="120" y="0"/>
                    <a:pt x="1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27" name="Freeform 460"/>
            <p:cNvSpPr>
              <a:spLocks noEditPoints="1"/>
            </p:cNvSpPr>
            <p:nvPr/>
          </p:nvSpPr>
          <p:spPr bwMode="auto">
            <a:xfrm>
              <a:off x="4170363" y="1525588"/>
              <a:ext cx="3863975" cy="3567113"/>
            </a:xfrm>
            <a:custGeom>
              <a:avLst/>
              <a:gdLst>
                <a:gd name="T0" fmla="*/ 1028 w 1028"/>
                <a:gd name="T1" fmla="*/ 514 h 949"/>
                <a:gd name="T2" fmla="*/ 787 w 1028"/>
                <a:gd name="T3" fmla="*/ 949 h 949"/>
                <a:gd name="T4" fmla="*/ 241 w 1028"/>
                <a:gd name="T5" fmla="*/ 949 h 949"/>
                <a:gd name="T6" fmla="*/ 0 w 1028"/>
                <a:gd name="T7" fmla="*/ 514 h 949"/>
                <a:gd name="T8" fmla="*/ 514 w 1028"/>
                <a:gd name="T9" fmla="*/ 0 h 949"/>
                <a:gd name="T10" fmla="*/ 1028 w 1028"/>
                <a:gd name="T11" fmla="*/ 514 h 949"/>
                <a:gd name="T12" fmla="*/ 714 w 1028"/>
                <a:gd name="T13" fmla="*/ 345 h 949"/>
                <a:gd name="T14" fmla="*/ 714 w 1028"/>
                <a:gd name="T15" fmla="*/ 251 h 949"/>
                <a:gd name="T16" fmla="*/ 632 w 1028"/>
                <a:gd name="T17" fmla="*/ 187 h 949"/>
                <a:gd name="T18" fmla="*/ 563 w 1028"/>
                <a:gd name="T19" fmla="*/ 187 h 949"/>
                <a:gd name="T20" fmla="*/ 563 w 1028"/>
                <a:gd name="T21" fmla="*/ 153 h 949"/>
                <a:gd name="T22" fmla="*/ 466 w 1028"/>
                <a:gd name="T23" fmla="*/ 153 h 949"/>
                <a:gd name="T24" fmla="*/ 466 w 1028"/>
                <a:gd name="T25" fmla="*/ 187 h 949"/>
                <a:gd name="T26" fmla="*/ 397 w 1028"/>
                <a:gd name="T27" fmla="*/ 187 h 949"/>
                <a:gd name="T28" fmla="*/ 316 w 1028"/>
                <a:gd name="T29" fmla="*/ 251 h 949"/>
                <a:gd name="T30" fmla="*/ 316 w 1028"/>
                <a:gd name="T31" fmla="*/ 438 h 949"/>
                <a:gd name="T32" fmla="*/ 397 w 1028"/>
                <a:gd name="T33" fmla="*/ 503 h 949"/>
                <a:gd name="T34" fmla="*/ 466 w 1028"/>
                <a:gd name="T35" fmla="*/ 503 h 949"/>
                <a:gd name="T36" fmla="*/ 466 w 1028"/>
                <a:gd name="T37" fmla="*/ 701 h 949"/>
                <a:gd name="T38" fmla="*/ 440 w 1028"/>
                <a:gd name="T39" fmla="*/ 701 h 949"/>
                <a:gd name="T40" fmla="*/ 389 w 1028"/>
                <a:gd name="T41" fmla="*/ 661 h 949"/>
                <a:gd name="T42" fmla="*/ 389 w 1028"/>
                <a:gd name="T43" fmla="*/ 602 h 949"/>
                <a:gd name="T44" fmla="*/ 315 w 1028"/>
                <a:gd name="T45" fmla="*/ 602 h 949"/>
                <a:gd name="T46" fmla="*/ 315 w 1028"/>
                <a:gd name="T47" fmla="*/ 696 h 949"/>
                <a:gd name="T48" fmla="*/ 396 w 1028"/>
                <a:gd name="T49" fmla="*/ 760 h 949"/>
                <a:gd name="T50" fmla="*/ 466 w 1028"/>
                <a:gd name="T51" fmla="*/ 760 h 949"/>
                <a:gd name="T52" fmla="*/ 466 w 1028"/>
                <a:gd name="T53" fmla="*/ 796 h 949"/>
                <a:gd name="T54" fmla="*/ 563 w 1028"/>
                <a:gd name="T55" fmla="*/ 796 h 949"/>
                <a:gd name="T56" fmla="*/ 563 w 1028"/>
                <a:gd name="T57" fmla="*/ 760 h 949"/>
                <a:gd name="T58" fmla="*/ 632 w 1028"/>
                <a:gd name="T59" fmla="*/ 760 h 949"/>
                <a:gd name="T60" fmla="*/ 713 w 1028"/>
                <a:gd name="T61" fmla="*/ 696 h 949"/>
                <a:gd name="T62" fmla="*/ 713 w 1028"/>
                <a:gd name="T63" fmla="*/ 509 h 949"/>
                <a:gd name="T64" fmla="*/ 632 w 1028"/>
                <a:gd name="T65" fmla="*/ 444 h 949"/>
                <a:gd name="T66" fmla="*/ 563 w 1028"/>
                <a:gd name="T67" fmla="*/ 444 h 949"/>
                <a:gd name="T68" fmla="*/ 563 w 1028"/>
                <a:gd name="T69" fmla="*/ 246 h 949"/>
                <a:gd name="T70" fmla="*/ 588 w 1028"/>
                <a:gd name="T71" fmla="*/ 246 h 949"/>
                <a:gd name="T72" fmla="*/ 639 w 1028"/>
                <a:gd name="T73" fmla="*/ 286 h 949"/>
                <a:gd name="T74" fmla="*/ 639 w 1028"/>
                <a:gd name="T75" fmla="*/ 345 h 949"/>
                <a:gd name="T76" fmla="*/ 714 w 1028"/>
                <a:gd name="T77" fmla="*/ 34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8" h="949">
                  <a:moveTo>
                    <a:pt x="1028" y="514"/>
                  </a:moveTo>
                  <a:cubicBezTo>
                    <a:pt x="1028" y="697"/>
                    <a:pt x="932" y="858"/>
                    <a:pt x="787" y="949"/>
                  </a:cubicBezTo>
                  <a:cubicBezTo>
                    <a:pt x="241" y="949"/>
                    <a:pt x="241" y="949"/>
                    <a:pt x="241" y="949"/>
                  </a:cubicBezTo>
                  <a:cubicBezTo>
                    <a:pt x="97" y="858"/>
                    <a:pt x="0" y="697"/>
                    <a:pt x="0" y="514"/>
                  </a:cubicBezTo>
                  <a:cubicBezTo>
                    <a:pt x="0" y="230"/>
                    <a:pt x="231" y="0"/>
                    <a:pt x="514" y="0"/>
                  </a:cubicBezTo>
                  <a:cubicBezTo>
                    <a:pt x="798" y="0"/>
                    <a:pt x="1028" y="230"/>
                    <a:pt x="1028" y="514"/>
                  </a:cubicBezTo>
                  <a:close/>
                  <a:moveTo>
                    <a:pt x="714" y="345"/>
                  </a:moveTo>
                  <a:cubicBezTo>
                    <a:pt x="714" y="251"/>
                    <a:pt x="714" y="251"/>
                    <a:pt x="714" y="251"/>
                  </a:cubicBezTo>
                  <a:cubicBezTo>
                    <a:pt x="714" y="216"/>
                    <a:pt x="677" y="187"/>
                    <a:pt x="632" y="187"/>
                  </a:cubicBezTo>
                  <a:cubicBezTo>
                    <a:pt x="563" y="187"/>
                    <a:pt x="563" y="187"/>
                    <a:pt x="563" y="187"/>
                  </a:cubicBezTo>
                  <a:cubicBezTo>
                    <a:pt x="563" y="153"/>
                    <a:pt x="563" y="153"/>
                    <a:pt x="563" y="153"/>
                  </a:cubicBezTo>
                  <a:cubicBezTo>
                    <a:pt x="466" y="153"/>
                    <a:pt x="466" y="153"/>
                    <a:pt x="466" y="153"/>
                  </a:cubicBezTo>
                  <a:cubicBezTo>
                    <a:pt x="466" y="187"/>
                    <a:pt x="466" y="187"/>
                    <a:pt x="466" y="187"/>
                  </a:cubicBezTo>
                  <a:cubicBezTo>
                    <a:pt x="397" y="187"/>
                    <a:pt x="397" y="187"/>
                    <a:pt x="397" y="187"/>
                  </a:cubicBezTo>
                  <a:cubicBezTo>
                    <a:pt x="352" y="187"/>
                    <a:pt x="316" y="216"/>
                    <a:pt x="316" y="251"/>
                  </a:cubicBezTo>
                  <a:cubicBezTo>
                    <a:pt x="316" y="438"/>
                    <a:pt x="316" y="438"/>
                    <a:pt x="316" y="438"/>
                  </a:cubicBezTo>
                  <a:cubicBezTo>
                    <a:pt x="316" y="474"/>
                    <a:pt x="352" y="503"/>
                    <a:pt x="397" y="503"/>
                  </a:cubicBezTo>
                  <a:cubicBezTo>
                    <a:pt x="466" y="503"/>
                    <a:pt x="466" y="503"/>
                    <a:pt x="466" y="503"/>
                  </a:cubicBezTo>
                  <a:cubicBezTo>
                    <a:pt x="466" y="701"/>
                    <a:pt x="466" y="701"/>
                    <a:pt x="466" y="701"/>
                  </a:cubicBezTo>
                  <a:cubicBezTo>
                    <a:pt x="440" y="701"/>
                    <a:pt x="440" y="701"/>
                    <a:pt x="440" y="701"/>
                  </a:cubicBezTo>
                  <a:cubicBezTo>
                    <a:pt x="412" y="701"/>
                    <a:pt x="389" y="683"/>
                    <a:pt x="389" y="661"/>
                  </a:cubicBezTo>
                  <a:cubicBezTo>
                    <a:pt x="389" y="602"/>
                    <a:pt x="389" y="602"/>
                    <a:pt x="389" y="602"/>
                  </a:cubicBezTo>
                  <a:cubicBezTo>
                    <a:pt x="315" y="602"/>
                    <a:pt x="315" y="602"/>
                    <a:pt x="315" y="602"/>
                  </a:cubicBezTo>
                  <a:cubicBezTo>
                    <a:pt x="315" y="696"/>
                    <a:pt x="315" y="696"/>
                    <a:pt x="315" y="696"/>
                  </a:cubicBezTo>
                  <a:cubicBezTo>
                    <a:pt x="315" y="731"/>
                    <a:pt x="351" y="760"/>
                    <a:pt x="396" y="760"/>
                  </a:cubicBezTo>
                  <a:cubicBezTo>
                    <a:pt x="466" y="760"/>
                    <a:pt x="466" y="760"/>
                    <a:pt x="466" y="760"/>
                  </a:cubicBezTo>
                  <a:cubicBezTo>
                    <a:pt x="466" y="796"/>
                    <a:pt x="466" y="796"/>
                    <a:pt x="466" y="796"/>
                  </a:cubicBezTo>
                  <a:cubicBezTo>
                    <a:pt x="563" y="796"/>
                    <a:pt x="563" y="796"/>
                    <a:pt x="563" y="796"/>
                  </a:cubicBezTo>
                  <a:cubicBezTo>
                    <a:pt x="563" y="760"/>
                    <a:pt x="563" y="760"/>
                    <a:pt x="563" y="760"/>
                  </a:cubicBezTo>
                  <a:cubicBezTo>
                    <a:pt x="632" y="760"/>
                    <a:pt x="632" y="760"/>
                    <a:pt x="632" y="760"/>
                  </a:cubicBezTo>
                  <a:cubicBezTo>
                    <a:pt x="677" y="760"/>
                    <a:pt x="713" y="731"/>
                    <a:pt x="713" y="696"/>
                  </a:cubicBezTo>
                  <a:cubicBezTo>
                    <a:pt x="713" y="509"/>
                    <a:pt x="713" y="509"/>
                    <a:pt x="713" y="509"/>
                  </a:cubicBezTo>
                  <a:cubicBezTo>
                    <a:pt x="713" y="473"/>
                    <a:pt x="677" y="444"/>
                    <a:pt x="632" y="444"/>
                  </a:cubicBezTo>
                  <a:cubicBezTo>
                    <a:pt x="563" y="444"/>
                    <a:pt x="563" y="444"/>
                    <a:pt x="563" y="444"/>
                  </a:cubicBezTo>
                  <a:cubicBezTo>
                    <a:pt x="563" y="246"/>
                    <a:pt x="563" y="246"/>
                    <a:pt x="563" y="246"/>
                  </a:cubicBezTo>
                  <a:cubicBezTo>
                    <a:pt x="588" y="246"/>
                    <a:pt x="588" y="246"/>
                    <a:pt x="588" y="246"/>
                  </a:cubicBezTo>
                  <a:cubicBezTo>
                    <a:pt x="617" y="246"/>
                    <a:pt x="639" y="264"/>
                    <a:pt x="639" y="286"/>
                  </a:cubicBezTo>
                  <a:cubicBezTo>
                    <a:pt x="639" y="345"/>
                    <a:pt x="639" y="345"/>
                    <a:pt x="639" y="345"/>
                  </a:cubicBezTo>
                  <a:lnTo>
                    <a:pt x="714" y="3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28" name="Freeform 461"/>
            <p:cNvSpPr/>
            <p:nvPr/>
          </p:nvSpPr>
          <p:spPr bwMode="auto">
            <a:xfrm>
              <a:off x="5187951" y="5254626"/>
              <a:ext cx="1827213" cy="209550"/>
            </a:xfrm>
            <a:custGeom>
              <a:avLst/>
              <a:gdLst>
                <a:gd name="T0" fmla="*/ 436 w 486"/>
                <a:gd name="T1" fmla="*/ 0 h 56"/>
                <a:gd name="T2" fmla="*/ 486 w 486"/>
                <a:gd name="T3" fmla="*/ 28 h 56"/>
                <a:gd name="T4" fmla="*/ 436 w 486"/>
                <a:gd name="T5" fmla="*/ 56 h 56"/>
                <a:gd name="T6" fmla="*/ 51 w 486"/>
                <a:gd name="T7" fmla="*/ 56 h 56"/>
                <a:gd name="T8" fmla="*/ 0 w 486"/>
                <a:gd name="T9" fmla="*/ 28 h 56"/>
                <a:gd name="T10" fmla="*/ 15 w 486"/>
                <a:gd name="T11" fmla="*/ 8 h 56"/>
                <a:gd name="T12" fmla="*/ 51 w 486"/>
                <a:gd name="T13" fmla="*/ 0 h 56"/>
                <a:gd name="T14" fmla="*/ 436 w 486"/>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6">
                  <a:moveTo>
                    <a:pt x="436" y="0"/>
                  </a:moveTo>
                  <a:cubicBezTo>
                    <a:pt x="464" y="0"/>
                    <a:pt x="486" y="13"/>
                    <a:pt x="486" y="28"/>
                  </a:cubicBezTo>
                  <a:cubicBezTo>
                    <a:pt x="486" y="44"/>
                    <a:pt x="464" y="56"/>
                    <a:pt x="436" y="56"/>
                  </a:cubicBezTo>
                  <a:cubicBezTo>
                    <a:pt x="51" y="56"/>
                    <a:pt x="51" y="56"/>
                    <a:pt x="51" y="56"/>
                  </a:cubicBezTo>
                  <a:cubicBezTo>
                    <a:pt x="23" y="56"/>
                    <a:pt x="0" y="44"/>
                    <a:pt x="0" y="28"/>
                  </a:cubicBezTo>
                  <a:cubicBezTo>
                    <a:pt x="0" y="20"/>
                    <a:pt x="6" y="13"/>
                    <a:pt x="15" y="8"/>
                  </a:cubicBezTo>
                  <a:cubicBezTo>
                    <a:pt x="24" y="3"/>
                    <a:pt x="37" y="0"/>
                    <a:pt x="51" y="0"/>
                  </a:cubicBezTo>
                  <a:lnTo>
                    <a:pt x="4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29" name="Freeform 462"/>
            <p:cNvSpPr/>
            <p:nvPr/>
          </p:nvSpPr>
          <p:spPr bwMode="auto">
            <a:xfrm>
              <a:off x="5368926" y="5576888"/>
              <a:ext cx="1470025" cy="211138"/>
            </a:xfrm>
            <a:custGeom>
              <a:avLst/>
              <a:gdLst>
                <a:gd name="T0" fmla="*/ 341 w 391"/>
                <a:gd name="T1" fmla="*/ 0 h 56"/>
                <a:gd name="T2" fmla="*/ 391 w 391"/>
                <a:gd name="T3" fmla="*/ 28 h 56"/>
                <a:gd name="T4" fmla="*/ 341 w 391"/>
                <a:gd name="T5" fmla="*/ 56 h 56"/>
                <a:gd name="T6" fmla="*/ 50 w 391"/>
                <a:gd name="T7" fmla="*/ 56 h 56"/>
                <a:gd name="T8" fmla="*/ 0 w 391"/>
                <a:gd name="T9" fmla="*/ 28 h 56"/>
                <a:gd name="T10" fmla="*/ 14 w 391"/>
                <a:gd name="T11" fmla="*/ 8 h 56"/>
                <a:gd name="T12" fmla="*/ 50 w 391"/>
                <a:gd name="T13" fmla="*/ 0 h 56"/>
                <a:gd name="T14" fmla="*/ 341 w 391"/>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6">
                  <a:moveTo>
                    <a:pt x="341" y="0"/>
                  </a:moveTo>
                  <a:cubicBezTo>
                    <a:pt x="369" y="0"/>
                    <a:pt x="391" y="12"/>
                    <a:pt x="391" y="28"/>
                  </a:cubicBezTo>
                  <a:cubicBezTo>
                    <a:pt x="391" y="43"/>
                    <a:pt x="369" y="56"/>
                    <a:pt x="341" y="56"/>
                  </a:cubicBezTo>
                  <a:cubicBezTo>
                    <a:pt x="50" y="56"/>
                    <a:pt x="50" y="56"/>
                    <a:pt x="50" y="56"/>
                  </a:cubicBezTo>
                  <a:cubicBezTo>
                    <a:pt x="22" y="56"/>
                    <a:pt x="0" y="43"/>
                    <a:pt x="0" y="28"/>
                  </a:cubicBezTo>
                  <a:cubicBezTo>
                    <a:pt x="0" y="20"/>
                    <a:pt x="5" y="13"/>
                    <a:pt x="14" y="8"/>
                  </a:cubicBezTo>
                  <a:cubicBezTo>
                    <a:pt x="24" y="3"/>
                    <a:pt x="36" y="0"/>
                    <a:pt x="50" y="0"/>
                  </a:cubicBezTo>
                  <a:lnTo>
                    <a:pt x="3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0" name="Freeform 463"/>
            <p:cNvSpPr/>
            <p:nvPr/>
          </p:nvSpPr>
          <p:spPr bwMode="auto">
            <a:xfrm>
              <a:off x="5556251" y="5895976"/>
              <a:ext cx="1090613" cy="211138"/>
            </a:xfrm>
            <a:custGeom>
              <a:avLst/>
              <a:gdLst>
                <a:gd name="T0" fmla="*/ 240 w 290"/>
                <a:gd name="T1" fmla="*/ 0 h 56"/>
                <a:gd name="T2" fmla="*/ 290 w 290"/>
                <a:gd name="T3" fmla="*/ 28 h 56"/>
                <a:gd name="T4" fmla="*/ 240 w 290"/>
                <a:gd name="T5" fmla="*/ 56 h 56"/>
                <a:gd name="T6" fmla="*/ 50 w 290"/>
                <a:gd name="T7" fmla="*/ 56 h 56"/>
                <a:gd name="T8" fmla="*/ 0 w 290"/>
                <a:gd name="T9" fmla="*/ 28 h 56"/>
                <a:gd name="T10" fmla="*/ 15 w 290"/>
                <a:gd name="T11" fmla="*/ 8 h 56"/>
                <a:gd name="T12" fmla="*/ 50 w 290"/>
                <a:gd name="T13" fmla="*/ 0 h 56"/>
                <a:gd name="T14" fmla="*/ 240 w 2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6">
                  <a:moveTo>
                    <a:pt x="240" y="0"/>
                  </a:moveTo>
                  <a:cubicBezTo>
                    <a:pt x="268" y="0"/>
                    <a:pt x="290" y="12"/>
                    <a:pt x="290" y="28"/>
                  </a:cubicBezTo>
                  <a:cubicBezTo>
                    <a:pt x="290" y="43"/>
                    <a:pt x="268" y="56"/>
                    <a:pt x="240" y="56"/>
                  </a:cubicBezTo>
                  <a:cubicBezTo>
                    <a:pt x="50" y="56"/>
                    <a:pt x="50" y="56"/>
                    <a:pt x="50" y="56"/>
                  </a:cubicBezTo>
                  <a:cubicBezTo>
                    <a:pt x="23" y="56"/>
                    <a:pt x="0" y="43"/>
                    <a:pt x="0" y="28"/>
                  </a:cubicBezTo>
                  <a:cubicBezTo>
                    <a:pt x="0" y="20"/>
                    <a:pt x="6" y="13"/>
                    <a:pt x="15" y="8"/>
                  </a:cubicBezTo>
                  <a:cubicBezTo>
                    <a:pt x="24" y="3"/>
                    <a:pt x="37" y="0"/>
                    <a:pt x="50" y="0"/>
                  </a:cubicBezTo>
                  <a:lnTo>
                    <a:pt x="2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1" name="Freeform 464"/>
            <p:cNvSpPr/>
            <p:nvPr/>
          </p:nvSpPr>
          <p:spPr bwMode="auto">
            <a:xfrm>
              <a:off x="6286501" y="3416301"/>
              <a:ext cx="285750" cy="744538"/>
            </a:xfrm>
            <a:custGeom>
              <a:avLst/>
              <a:gdLst>
                <a:gd name="T0" fmla="*/ 76 w 76"/>
                <a:gd name="T1" fmla="*/ 41 h 198"/>
                <a:gd name="T2" fmla="*/ 76 w 76"/>
                <a:gd name="T3" fmla="*/ 158 h 198"/>
                <a:gd name="T4" fmla="*/ 25 w 76"/>
                <a:gd name="T5" fmla="*/ 198 h 198"/>
                <a:gd name="T6" fmla="*/ 0 w 76"/>
                <a:gd name="T7" fmla="*/ 198 h 198"/>
                <a:gd name="T8" fmla="*/ 0 w 76"/>
                <a:gd name="T9" fmla="*/ 0 h 198"/>
                <a:gd name="T10" fmla="*/ 25 w 76"/>
                <a:gd name="T11" fmla="*/ 0 h 198"/>
                <a:gd name="T12" fmla="*/ 76 w 76"/>
                <a:gd name="T13" fmla="*/ 41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41"/>
                  </a:moveTo>
                  <a:cubicBezTo>
                    <a:pt x="76" y="158"/>
                    <a:pt x="76" y="158"/>
                    <a:pt x="76" y="158"/>
                  </a:cubicBezTo>
                  <a:cubicBezTo>
                    <a:pt x="76" y="180"/>
                    <a:pt x="53" y="198"/>
                    <a:pt x="25" y="198"/>
                  </a:cubicBezTo>
                  <a:cubicBezTo>
                    <a:pt x="0" y="198"/>
                    <a:pt x="0" y="198"/>
                    <a:pt x="0" y="198"/>
                  </a:cubicBezTo>
                  <a:cubicBezTo>
                    <a:pt x="0" y="0"/>
                    <a:pt x="0" y="0"/>
                    <a:pt x="0" y="0"/>
                  </a:cubicBezTo>
                  <a:cubicBezTo>
                    <a:pt x="25" y="0"/>
                    <a:pt x="25" y="0"/>
                    <a:pt x="25" y="0"/>
                  </a:cubicBezTo>
                  <a:cubicBezTo>
                    <a:pt x="53" y="0"/>
                    <a:pt x="76" y="18"/>
                    <a:pt x="7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2" name="Freeform 465"/>
            <p:cNvSpPr/>
            <p:nvPr/>
          </p:nvSpPr>
          <p:spPr bwMode="auto">
            <a:xfrm>
              <a:off x="5948363" y="754063"/>
              <a:ext cx="307975" cy="658813"/>
            </a:xfrm>
            <a:custGeom>
              <a:avLst/>
              <a:gdLst>
                <a:gd name="T0" fmla="*/ 82 w 82"/>
                <a:gd name="T1" fmla="*/ 41 h 175"/>
                <a:gd name="T2" fmla="*/ 82 w 82"/>
                <a:gd name="T3" fmla="*/ 134 h 175"/>
                <a:gd name="T4" fmla="*/ 41 w 82"/>
                <a:gd name="T5" fmla="*/ 175 h 175"/>
                <a:gd name="T6" fmla="*/ 12 w 82"/>
                <a:gd name="T7" fmla="*/ 163 h 175"/>
                <a:gd name="T8" fmla="*/ 0 w 82"/>
                <a:gd name="T9" fmla="*/ 134 h 175"/>
                <a:gd name="T10" fmla="*/ 0 w 82"/>
                <a:gd name="T11" fmla="*/ 41 h 175"/>
                <a:gd name="T12" fmla="*/ 41 w 82"/>
                <a:gd name="T13" fmla="*/ 0 h 175"/>
                <a:gd name="T14" fmla="*/ 82 w 82"/>
                <a:gd name="T15" fmla="*/ 41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75">
                  <a:moveTo>
                    <a:pt x="82" y="41"/>
                  </a:moveTo>
                  <a:cubicBezTo>
                    <a:pt x="82" y="134"/>
                    <a:pt x="82" y="134"/>
                    <a:pt x="82" y="134"/>
                  </a:cubicBezTo>
                  <a:cubicBezTo>
                    <a:pt x="82" y="157"/>
                    <a:pt x="64" y="175"/>
                    <a:pt x="41" y="175"/>
                  </a:cubicBezTo>
                  <a:cubicBezTo>
                    <a:pt x="30" y="175"/>
                    <a:pt x="20" y="171"/>
                    <a:pt x="12" y="163"/>
                  </a:cubicBezTo>
                  <a:cubicBezTo>
                    <a:pt x="5" y="156"/>
                    <a:pt x="0" y="146"/>
                    <a:pt x="0" y="134"/>
                  </a:cubicBezTo>
                  <a:cubicBezTo>
                    <a:pt x="0" y="41"/>
                    <a:pt x="0" y="41"/>
                    <a:pt x="0" y="41"/>
                  </a:cubicBezTo>
                  <a:cubicBezTo>
                    <a:pt x="0" y="19"/>
                    <a:pt x="19" y="0"/>
                    <a:pt x="41" y="0"/>
                  </a:cubicBezTo>
                  <a:cubicBezTo>
                    <a:pt x="64" y="0"/>
                    <a:pt x="82" y="19"/>
                    <a:pt x="8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3" name="Freeform 466"/>
            <p:cNvSpPr/>
            <p:nvPr/>
          </p:nvSpPr>
          <p:spPr bwMode="auto">
            <a:xfrm>
              <a:off x="5635626" y="2449513"/>
              <a:ext cx="285750" cy="744538"/>
            </a:xfrm>
            <a:custGeom>
              <a:avLst/>
              <a:gdLst>
                <a:gd name="T0" fmla="*/ 76 w 76"/>
                <a:gd name="T1" fmla="*/ 0 h 198"/>
                <a:gd name="T2" fmla="*/ 76 w 76"/>
                <a:gd name="T3" fmla="*/ 198 h 198"/>
                <a:gd name="T4" fmla="*/ 51 w 76"/>
                <a:gd name="T5" fmla="*/ 198 h 198"/>
                <a:gd name="T6" fmla="*/ 0 w 76"/>
                <a:gd name="T7" fmla="*/ 157 h 198"/>
                <a:gd name="T8" fmla="*/ 0 w 76"/>
                <a:gd name="T9" fmla="*/ 40 h 198"/>
                <a:gd name="T10" fmla="*/ 51 w 76"/>
                <a:gd name="T11" fmla="*/ 0 h 198"/>
                <a:gd name="T12" fmla="*/ 76 w 7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0"/>
                  </a:moveTo>
                  <a:cubicBezTo>
                    <a:pt x="76" y="198"/>
                    <a:pt x="76" y="198"/>
                    <a:pt x="76" y="198"/>
                  </a:cubicBezTo>
                  <a:cubicBezTo>
                    <a:pt x="51" y="198"/>
                    <a:pt x="51" y="198"/>
                    <a:pt x="51" y="198"/>
                  </a:cubicBezTo>
                  <a:cubicBezTo>
                    <a:pt x="23" y="198"/>
                    <a:pt x="0" y="180"/>
                    <a:pt x="0" y="157"/>
                  </a:cubicBezTo>
                  <a:cubicBezTo>
                    <a:pt x="0" y="40"/>
                    <a:pt x="0" y="40"/>
                    <a:pt x="0" y="40"/>
                  </a:cubicBezTo>
                  <a:cubicBezTo>
                    <a:pt x="0" y="18"/>
                    <a:pt x="23" y="0"/>
                    <a:pt x="51" y="0"/>
                  </a:cubicBez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4" name="Freeform 467"/>
            <p:cNvSpPr/>
            <p:nvPr/>
          </p:nvSpPr>
          <p:spPr bwMode="auto">
            <a:xfrm>
              <a:off x="3951288" y="1539876"/>
              <a:ext cx="571500" cy="587375"/>
            </a:xfrm>
            <a:custGeom>
              <a:avLst/>
              <a:gdLst>
                <a:gd name="T0" fmla="*/ 140 w 152"/>
                <a:gd name="T1" fmla="*/ 82 h 156"/>
                <a:gd name="T2" fmla="*/ 152 w 152"/>
                <a:gd name="T3" fmla="*/ 111 h 156"/>
                <a:gd name="T4" fmla="*/ 140 w 152"/>
                <a:gd name="T5" fmla="*/ 140 h 156"/>
                <a:gd name="T6" fmla="*/ 82 w 152"/>
                <a:gd name="T7" fmla="*/ 140 h 156"/>
                <a:gd name="T8" fmla="*/ 16 w 152"/>
                <a:gd name="T9" fmla="*/ 74 h 156"/>
                <a:gd name="T10" fmla="*/ 16 w 152"/>
                <a:gd name="T11" fmla="*/ 16 h 156"/>
                <a:gd name="T12" fmla="*/ 74 w 152"/>
                <a:gd name="T13" fmla="*/ 16 h 156"/>
                <a:gd name="T14" fmla="*/ 140 w 152"/>
                <a:gd name="T15" fmla="*/ 8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40" y="82"/>
                  </a:moveTo>
                  <a:cubicBezTo>
                    <a:pt x="148" y="90"/>
                    <a:pt x="152" y="100"/>
                    <a:pt x="152" y="111"/>
                  </a:cubicBezTo>
                  <a:cubicBezTo>
                    <a:pt x="152" y="121"/>
                    <a:pt x="148" y="132"/>
                    <a:pt x="140" y="140"/>
                  </a:cubicBezTo>
                  <a:cubicBezTo>
                    <a:pt x="124" y="156"/>
                    <a:pt x="98" y="156"/>
                    <a:pt x="82" y="140"/>
                  </a:cubicBezTo>
                  <a:cubicBezTo>
                    <a:pt x="16" y="74"/>
                    <a:pt x="16" y="74"/>
                    <a:pt x="16" y="74"/>
                  </a:cubicBezTo>
                  <a:cubicBezTo>
                    <a:pt x="0" y="58"/>
                    <a:pt x="0" y="32"/>
                    <a:pt x="16" y="16"/>
                  </a:cubicBezTo>
                  <a:cubicBezTo>
                    <a:pt x="32" y="0"/>
                    <a:pt x="58" y="0"/>
                    <a:pt x="74" y="16"/>
                  </a:cubicBezTo>
                  <a:lnTo>
                    <a:pt x="140"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sp>
          <p:nvSpPr>
            <p:cNvPr id="135" name="Freeform 468"/>
            <p:cNvSpPr/>
            <p:nvPr/>
          </p:nvSpPr>
          <p:spPr bwMode="auto">
            <a:xfrm>
              <a:off x="3294063" y="3122613"/>
              <a:ext cx="657225" cy="307975"/>
            </a:xfrm>
            <a:custGeom>
              <a:avLst/>
              <a:gdLst>
                <a:gd name="T0" fmla="*/ 134 w 175"/>
                <a:gd name="T1" fmla="*/ 0 h 82"/>
                <a:gd name="T2" fmla="*/ 175 w 175"/>
                <a:gd name="T3" fmla="*/ 41 h 82"/>
                <a:gd name="T4" fmla="*/ 134 w 175"/>
                <a:gd name="T5" fmla="*/ 82 h 82"/>
                <a:gd name="T6" fmla="*/ 41 w 175"/>
                <a:gd name="T7" fmla="*/ 82 h 82"/>
                <a:gd name="T8" fmla="*/ 0 w 175"/>
                <a:gd name="T9" fmla="*/ 41 h 82"/>
                <a:gd name="T10" fmla="*/ 12 w 175"/>
                <a:gd name="T11" fmla="*/ 12 h 82"/>
                <a:gd name="T12" fmla="*/ 41 w 175"/>
                <a:gd name="T13" fmla="*/ 0 h 82"/>
                <a:gd name="T14" fmla="*/ 134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4" y="0"/>
                  </a:moveTo>
                  <a:cubicBezTo>
                    <a:pt x="156" y="0"/>
                    <a:pt x="175" y="19"/>
                    <a:pt x="175" y="41"/>
                  </a:cubicBezTo>
                  <a:cubicBezTo>
                    <a:pt x="175" y="64"/>
                    <a:pt x="156" y="82"/>
                    <a:pt x="134" y="82"/>
                  </a:cubicBezTo>
                  <a:cubicBezTo>
                    <a:pt x="41" y="82"/>
                    <a:pt x="41" y="82"/>
                    <a:pt x="41" y="82"/>
                  </a:cubicBezTo>
                  <a:cubicBezTo>
                    <a:pt x="18" y="82"/>
                    <a:pt x="0" y="64"/>
                    <a:pt x="0" y="41"/>
                  </a:cubicBezTo>
                  <a:cubicBezTo>
                    <a:pt x="0" y="30"/>
                    <a:pt x="4" y="20"/>
                    <a:pt x="12" y="12"/>
                  </a:cubicBezTo>
                  <a:cubicBezTo>
                    <a:pt x="19" y="5"/>
                    <a:pt x="29" y="0"/>
                    <a:pt x="41" y="0"/>
                  </a:cubicBezTo>
                  <a:lnTo>
                    <a:pt x="1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4530" fontAlgn="auto">
                <a:spcBef>
                  <a:spcPts val="0"/>
                </a:spcBef>
                <a:spcAft>
                  <a:spcPts val="0"/>
                </a:spcAft>
              </a:pPr>
              <a:endParaRPr lang="zh-CN" altLang="en-US" sz="1400">
                <a:solidFill>
                  <a:prstClr val="black"/>
                </a:solidFill>
                <a:latin typeface="微软雅黑" panose="020B0503020204020204" charset="-122"/>
                <a:ea typeface="微软雅黑" panose="020B0503020204020204" charset="-122"/>
              </a:endParaRPr>
            </a:p>
          </p:txBody>
        </p:sp>
      </p:grpSp>
      <p:sp>
        <p:nvSpPr>
          <p:cNvPr id="136" name="矩形 3"/>
          <p:cNvSpPr>
            <a:spLocks noChangeArrowheads="1"/>
          </p:cNvSpPr>
          <p:nvPr/>
        </p:nvSpPr>
        <p:spPr bwMode="auto">
          <a:xfrm>
            <a:off x="2096255" y="3333896"/>
            <a:ext cx="907670" cy="3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5"/>
                </a:solidFill>
                <a:latin typeface="微软雅黑" panose="020B0503020204020204" charset="-122"/>
                <a:ea typeface="微软雅黑" panose="020B0503020204020204" charset="-122"/>
                <a:sym typeface="Arial" panose="020B0604020202020204" pitchFamily="34" charset="0"/>
              </a:rPr>
              <a:t>添加标题</a:t>
            </a:r>
          </a:p>
        </p:txBody>
      </p:sp>
      <p:sp>
        <p:nvSpPr>
          <p:cNvPr id="137" name="文本框 13"/>
          <p:cNvSpPr txBox="1"/>
          <p:nvPr/>
        </p:nvSpPr>
        <p:spPr>
          <a:xfrm>
            <a:off x="725069" y="3599239"/>
            <a:ext cx="2332949" cy="565047"/>
          </a:xfrm>
          <a:prstGeom prst="rect">
            <a:avLst/>
          </a:prstGeom>
          <a:noFill/>
        </p:spPr>
        <p:txBody>
          <a:bodyPr wrap="square" lIns="65807" tIns="32903" rIns="65807" bIns="32903" rtlCol="0">
            <a:spAutoFit/>
          </a:bodyPr>
          <a:lstStyle/>
          <a:p>
            <a:pPr algn="r">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38" name="Group 23"/>
          <p:cNvGrpSpPr/>
          <p:nvPr/>
        </p:nvGrpSpPr>
        <p:grpSpPr>
          <a:xfrm>
            <a:off x="3515278" y="3543431"/>
            <a:ext cx="256867" cy="223986"/>
            <a:chOff x="7540014" y="4306907"/>
            <a:chExt cx="389342" cy="339426"/>
          </a:xfrm>
          <a:solidFill>
            <a:schemeClr val="bg1"/>
          </a:solidFill>
        </p:grpSpPr>
        <p:sp>
          <p:nvSpPr>
            <p:cNvPr id="139"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0"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2"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3"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4"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5"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7"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8"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9"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50" name="矩形 3"/>
          <p:cNvSpPr>
            <a:spLocks noChangeArrowheads="1"/>
          </p:cNvSpPr>
          <p:nvPr/>
        </p:nvSpPr>
        <p:spPr bwMode="auto">
          <a:xfrm>
            <a:off x="4902007" y="4302572"/>
            <a:ext cx="907670" cy="3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65" tIns="34283" rIns="68565" bIns="34283">
            <a:spAutoFit/>
          </a:bodyPr>
          <a:lstStyle/>
          <a:p>
            <a:r>
              <a:rPr lang="zh-CN" altLang="en-US" sz="1500" b="1" dirty="0">
                <a:solidFill>
                  <a:schemeClr val="accent1"/>
                </a:solidFill>
                <a:latin typeface="微软雅黑" panose="020B0503020204020204" charset="-122"/>
                <a:ea typeface="微软雅黑" panose="020B0503020204020204" charset="-122"/>
                <a:sym typeface="Arial" panose="020B0604020202020204" pitchFamily="34" charset="0"/>
              </a:rPr>
              <a:t>添加标题</a:t>
            </a:r>
          </a:p>
        </p:txBody>
      </p:sp>
      <p:sp>
        <p:nvSpPr>
          <p:cNvPr id="151" name="文本框 13"/>
          <p:cNvSpPr txBox="1"/>
          <p:nvPr/>
        </p:nvSpPr>
        <p:spPr>
          <a:xfrm>
            <a:off x="5752743" y="4154853"/>
            <a:ext cx="2437659" cy="565047"/>
          </a:xfrm>
          <a:prstGeom prst="rect">
            <a:avLst/>
          </a:prstGeom>
          <a:noFill/>
        </p:spPr>
        <p:txBody>
          <a:bodyPr wrap="square" lIns="65807" tIns="32903" rIns="65807" bIns="32903" rtlCol="0">
            <a:spAutoFit/>
          </a:bodyPr>
          <a:lstStyle/>
          <a:p>
            <a:pPr algn="l">
              <a:lnSpc>
                <a:spcPct val="120000"/>
              </a:lnSpc>
              <a:spcBef>
                <a:spcPct val="0"/>
              </a:spcBef>
              <a:buNone/>
            </a:pPr>
            <a:r>
              <a:rPr lang="zh-CN" altLang="en-US" sz="900"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单击此处添加文本内容单击此处添加文本内容单击此处添加文本内容单击此处添加文本内容单击此处添加文本内容</a:t>
            </a:r>
            <a:endParaRPr lang="zh-CN" altLang="en-US" sz="9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52" name="Group 9"/>
          <p:cNvGrpSpPr/>
          <p:nvPr/>
        </p:nvGrpSpPr>
        <p:grpSpPr>
          <a:xfrm>
            <a:off x="4231347" y="4388642"/>
            <a:ext cx="288521" cy="213994"/>
            <a:chOff x="4572000" y="3414713"/>
            <a:chExt cx="374651" cy="277813"/>
          </a:xfrm>
          <a:solidFill>
            <a:schemeClr val="bg1"/>
          </a:solidFill>
        </p:grpSpPr>
        <p:sp>
          <p:nvSpPr>
            <p:cNvPr id="153"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4"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ppt_w</p:attrName>
                                        </p:attrNameLst>
                                      </p:cBhvr>
                                      <p:tavLst>
                                        <p:tav tm="0">
                                          <p:val>
                                            <p:strVal val="(6*min(max(#ppt_w*#ppt_h,.3),1)-7.4)/-.7*#ppt_w"/>
                                          </p:val>
                                        </p:tav>
                                        <p:tav tm="100000">
                                          <p:val>
                                            <p:strVal val="#ppt_w"/>
                                          </p:val>
                                        </p:tav>
                                      </p:tavLst>
                                    </p:anim>
                                    <p:anim calcmode="lin" valueType="num">
                                      <p:cBhvr>
                                        <p:cTn id="12" dur="500" fill="hold"/>
                                        <p:tgtEl>
                                          <p:spTgt spid="63"/>
                                        </p:tgtEl>
                                        <p:attrNameLst>
                                          <p:attrName>ppt_h</p:attrName>
                                        </p:attrNameLst>
                                      </p:cBhvr>
                                      <p:tavLst>
                                        <p:tav tm="0">
                                          <p:val>
                                            <p:strVal val="(6*min(max(#ppt_w*#ppt_h,.3),1)-7.4)/-.7*#ppt_h"/>
                                          </p:val>
                                        </p:tav>
                                        <p:tav tm="100000">
                                          <p:val>
                                            <p:strVal val="#ppt_h"/>
                                          </p:val>
                                        </p:tav>
                                      </p:tavLst>
                                    </p:anim>
                                    <p:anim calcmode="lin" valueType="num">
                                      <p:cBhvr>
                                        <p:cTn id="13" dur="500" fill="hold"/>
                                        <p:tgtEl>
                                          <p:spTgt spid="63"/>
                                        </p:tgtEl>
                                        <p:attrNameLst>
                                          <p:attrName>ppt_x</p:attrName>
                                        </p:attrNameLst>
                                      </p:cBhvr>
                                      <p:tavLst>
                                        <p:tav tm="0">
                                          <p:val>
                                            <p:fltVal val="0.5"/>
                                          </p:val>
                                        </p:tav>
                                        <p:tav tm="100000">
                                          <p:val>
                                            <p:strVal val="#ppt_x"/>
                                          </p:val>
                                        </p:tav>
                                      </p:tavLst>
                                    </p:anim>
                                    <p:anim calcmode="lin" valueType="num">
                                      <p:cBhvr>
                                        <p:cTn id="14" dur="500" fill="hold"/>
                                        <p:tgtEl>
                                          <p:spTgt spid="63"/>
                                        </p:tgtEl>
                                        <p:attrNameLst>
                                          <p:attrName>ppt_y</p:attrName>
                                        </p:attrNameLst>
                                      </p:cBhvr>
                                      <p:tavLst>
                                        <p:tav tm="0">
                                          <p:val>
                                            <p:strVal val="1+(6*min(max(#ppt_w*#ppt_h,.3),1)-7.4)/-.7*#ppt_h/2"/>
                                          </p:val>
                                        </p:tav>
                                        <p:tav tm="100000">
                                          <p:val>
                                            <p:strVal val="#ppt_y"/>
                                          </p:val>
                                        </p:tav>
                                      </p:tavLst>
                                    </p:anim>
                                  </p:childTnLst>
                                </p:cTn>
                              </p:par>
                              <p:par>
                                <p:cTn id="15" presetID="23" presetClass="entr" presetSubtype="36" fill="hold" nodeType="withEffect">
                                  <p:stCondLst>
                                    <p:cond delay="200"/>
                                  </p:stCondLst>
                                  <p:childTnLst>
                                    <p:set>
                                      <p:cBhvr>
                                        <p:cTn id="16" dur="1" fill="hold">
                                          <p:stCondLst>
                                            <p:cond delay="0"/>
                                          </p:stCondLst>
                                        </p:cTn>
                                        <p:tgtEl>
                                          <p:spTgt spid="68"/>
                                        </p:tgtEl>
                                        <p:attrNameLst>
                                          <p:attrName>style.visibility</p:attrName>
                                        </p:attrNameLst>
                                      </p:cBhvr>
                                      <p:to>
                                        <p:strVal val="visible"/>
                                      </p:to>
                                    </p:set>
                                    <p:anim calcmode="lin" valueType="num">
                                      <p:cBhvr>
                                        <p:cTn id="17" dur="500" fill="hold"/>
                                        <p:tgtEl>
                                          <p:spTgt spid="68"/>
                                        </p:tgtEl>
                                        <p:attrNameLst>
                                          <p:attrName>ppt_w</p:attrName>
                                        </p:attrNameLst>
                                      </p:cBhvr>
                                      <p:tavLst>
                                        <p:tav tm="0">
                                          <p:val>
                                            <p:strVal val="(6*min(max(#ppt_w*#ppt_h,.3),1)-7.4)/-.7*#ppt_w"/>
                                          </p:val>
                                        </p:tav>
                                        <p:tav tm="100000">
                                          <p:val>
                                            <p:strVal val="#ppt_w"/>
                                          </p:val>
                                        </p:tav>
                                      </p:tavLst>
                                    </p:anim>
                                    <p:anim calcmode="lin" valueType="num">
                                      <p:cBhvr>
                                        <p:cTn id="18" dur="500" fill="hold"/>
                                        <p:tgtEl>
                                          <p:spTgt spid="68"/>
                                        </p:tgtEl>
                                        <p:attrNameLst>
                                          <p:attrName>ppt_h</p:attrName>
                                        </p:attrNameLst>
                                      </p:cBhvr>
                                      <p:tavLst>
                                        <p:tav tm="0">
                                          <p:val>
                                            <p:strVal val="(6*min(max(#ppt_w*#ppt_h,.3),1)-7.4)/-.7*#ppt_h"/>
                                          </p:val>
                                        </p:tav>
                                        <p:tav tm="100000">
                                          <p:val>
                                            <p:strVal val="#ppt_h"/>
                                          </p:val>
                                        </p:tav>
                                      </p:tavLst>
                                    </p:anim>
                                    <p:anim calcmode="lin" valueType="num">
                                      <p:cBhvr>
                                        <p:cTn id="19" dur="500" fill="hold"/>
                                        <p:tgtEl>
                                          <p:spTgt spid="68"/>
                                        </p:tgtEl>
                                        <p:attrNameLst>
                                          <p:attrName>ppt_x</p:attrName>
                                        </p:attrNameLst>
                                      </p:cBhvr>
                                      <p:tavLst>
                                        <p:tav tm="0">
                                          <p:val>
                                            <p:fltVal val="0.5"/>
                                          </p:val>
                                        </p:tav>
                                        <p:tav tm="100000">
                                          <p:val>
                                            <p:strVal val="#ppt_x"/>
                                          </p:val>
                                        </p:tav>
                                      </p:tavLst>
                                    </p:anim>
                                    <p:anim calcmode="lin" valueType="num">
                                      <p:cBhvr>
                                        <p:cTn id="20" dur="500" fill="hold"/>
                                        <p:tgtEl>
                                          <p:spTgt spid="68"/>
                                        </p:tgtEl>
                                        <p:attrNameLst>
                                          <p:attrName>ppt_y</p:attrName>
                                        </p:attrNameLst>
                                      </p:cBhvr>
                                      <p:tavLst>
                                        <p:tav tm="0">
                                          <p:val>
                                            <p:strVal val="1+(6*min(max(#ppt_w*#ppt_h,.3),1)-7.4)/-.7*#ppt_h/2"/>
                                          </p:val>
                                        </p:tav>
                                        <p:tav tm="100000">
                                          <p:val>
                                            <p:strVal val="#ppt_y"/>
                                          </p:val>
                                        </p:tav>
                                      </p:tavLst>
                                    </p:anim>
                                  </p:childTnLst>
                                </p:cTn>
                              </p:par>
                              <p:par>
                                <p:cTn id="21" presetID="23" presetClass="entr" presetSubtype="36" fill="hold" nodeType="withEffect">
                                  <p:stCondLst>
                                    <p:cond delay="200"/>
                                  </p:stCondLst>
                                  <p:childTnLst>
                                    <p:set>
                                      <p:cBhvr>
                                        <p:cTn id="22" dur="1" fill="hold">
                                          <p:stCondLst>
                                            <p:cond delay="0"/>
                                          </p:stCondLst>
                                        </p:cTn>
                                        <p:tgtEl>
                                          <p:spTgt spid="73"/>
                                        </p:tgtEl>
                                        <p:attrNameLst>
                                          <p:attrName>style.visibility</p:attrName>
                                        </p:attrNameLst>
                                      </p:cBhvr>
                                      <p:to>
                                        <p:strVal val="visible"/>
                                      </p:to>
                                    </p:set>
                                    <p:anim calcmode="lin" valueType="num">
                                      <p:cBhvr>
                                        <p:cTn id="23" dur="500" fill="hold"/>
                                        <p:tgtEl>
                                          <p:spTgt spid="73"/>
                                        </p:tgtEl>
                                        <p:attrNameLst>
                                          <p:attrName>ppt_w</p:attrName>
                                        </p:attrNameLst>
                                      </p:cBhvr>
                                      <p:tavLst>
                                        <p:tav tm="0">
                                          <p:val>
                                            <p:strVal val="(6*min(max(#ppt_w*#ppt_h,.3),1)-7.4)/-.7*#ppt_w"/>
                                          </p:val>
                                        </p:tav>
                                        <p:tav tm="100000">
                                          <p:val>
                                            <p:strVal val="#ppt_w"/>
                                          </p:val>
                                        </p:tav>
                                      </p:tavLst>
                                    </p:anim>
                                    <p:anim calcmode="lin" valueType="num">
                                      <p:cBhvr>
                                        <p:cTn id="24" dur="500" fill="hold"/>
                                        <p:tgtEl>
                                          <p:spTgt spid="73"/>
                                        </p:tgtEl>
                                        <p:attrNameLst>
                                          <p:attrName>ppt_h</p:attrName>
                                        </p:attrNameLst>
                                      </p:cBhvr>
                                      <p:tavLst>
                                        <p:tav tm="0">
                                          <p:val>
                                            <p:strVal val="(6*min(max(#ppt_w*#ppt_h,.3),1)-7.4)/-.7*#ppt_h"/>
                                          </p:val>
                                        </p:tav>
                                        <p:tav tm="100000">
                                          <p:val>
                                            <p:strVal val="#ppt_h"/>
                                          </p:val>
                                        </p:tav>
                                      </p:tavLst>
                                    </p:anim>
                                    <p:anim calcmode="lin" valueType="num">
                                      <p:cBhvr>
                                        <p:cTn id="25" dur="500" fill="hold"/>
                                        <p:tgtEl>
                                          <p:spTgt spid="73"/>
                                        </p:tgtEl>
                                        <p:attrNameLst>
                                          <p:attrName>ppt_x</p:attrName>
                                        </p:attrNameLst>
                                      </p:cBhvr>
                                      <p:tavLst>
                                        <p:tav tm="0">
                                          <p:val>
                                            <p:fltVal val="0.5"/>
                                          </p:val>
                                        </p:tav>
                                        <p:tav tm="100000">
                                          <p:val>
                                            <p:strVal val="#ppt_x"/>
                                          </p:val>
                                        </p:tav>
                                      </p:tavLst>
                                    </p:anim>
                                    <p:anim calcmode="lin" valueType="num">
                                      <p:cBhvr>
                                        <p:cTn id="26" dur="500" fill="hold"/>
                                        <p:tgtEl>
                                          <p:spTgt spid="73"/>
                                        </p:tgtEl>
                                        <p:attrNameLst>
                                          <p:attrName>ppt_y</p:attrName>
                                        </p:attrNameLst>
                                      </p:cBhvr>
                                      <p:tavLst>
                                        <p:tav tm="0">
                                          <p:val>
                                            <p:strVal val="1+(6*min(max(#ppt_w*#ppt_h,.3),1)-7.4)/-.7*#ppt_h/2"/>
                                          </p:val>
                                        </p:tav>
                                        <p:tav tm="100000">
                                          <p:val>
                                            <p:strVal val="#ppt_y"/>
                                          </p:val>
                                        </p:tav>
                                      </p:tavLst>
                                    </p:anim>
                                  </p:childTnLst>
                                </p:cTn>
                              </p:par>
                              <p:par>
                                <p:cTn id="27" presetID="23" presetClass="entr" presetSubtype="36" fill="hold" nodeType="withEffect">
                                  <p:stCondLst>
                                    <p:cond delay="400"/>
                                  </p:stCondLst>
                                  <p:childTnLst>
                                    <p:set>
                                      <p:cBhvr>
                                        <p:cTn id="28" dur="1" fill="hold">
                                          <p:stCondLst>
                                            <p:cond delay="0"/>
                                          </p:stCondLst>
                                        </p:cTn>
                                        <p:tgtEl>
                                          <p:spTgt spid="78"/>
                                        </p:tgtEl>
                                        <p:attrNameLst>
                                          <p:attrName>style.visibility</p:attrName>
                                        </p:attrNameLst>
                                      </p:cBhvr>
                                      <p:to>
                                        <p:strVal val="visible"/>
                                      </p:to>
                                    </p:set>
                                    <p:anim calcmode="lin" valueType="num">
                                      <p:cBhvr>
                                        <p:cTn id="29" dur="500" fill="hold"/>
                                        <p:tgtEl>
                                          <p:spTgt spid="78"/>
                                        </p:tgtEl>
                                        <p:attrNameLst>
                                          <p:attrName>ppt_w</p:attrName>
                                        </p:attrNameLst>
                                      </p:cBhvr>
                                      <p:tavLst>
                                        <p:tav tm="0">
                                          <p:val>
                                            <p:strVal val="(6*min(max(#ppt_w*#ppt_h,.3),1)-7.4)/-.7*#ppt_w"/>
                                          </p:val>
                                        </p:tav>
                                        <p:tav tm="100000">
                                          <p:val>
                                            <p:strVal val="#ppt_w"/>
                                          </p:val>
                                        </p:tav>
                                      </p:tavLst>
                                    </p:anim>
                                    <p:anim calcmode="lin" valueType="num">
                                      <p:cBhvr>
                                        <p:cTn id="30" dur="500" fill="hold"/>
                                        <p:tgtEl>
                                          <p:spTgt spid="78"/>
                                        </p:tgtEl>
                                        <p:attrNameLst>
                                          <p:attrName>ppt_h</p:attrName>
                                        </p:attrNameLst>
                                      </p:cBhvr>
                                      <p:tavLst>
                                        <p:tav tm="0">
                                          <p:val>
                                            <p:strVal val="(6*min(max(#ppt_w*#ppt_h,.3),1)-7.4)/-.7*#ppt_h"/>
                                          </p:val>
                                        </p:tav>
                                        <p:tav tm="100000">
                                          <p:val>
                                            <p:strVal val="#ppt_h"/>
                                          </p:val>
                                        </p:tav>
                                      </p:tavLst>
                                    </p:anim>
                                    <p:anim calcmode="lin" valueType="num">
                                      <p:cBhvr>
                                        <p:cTn id="31" dur="500" fill="hold"/>
                                        <p:tgtEl>
                                          <p:spTgt spid="78"/>
                                        </p:tgtEl>
                                        <p:attrNameLst>
                                          <p:attrName>ppt_x</p:attrName>
                                        </p:attrNameLst>
                                      </p:cBhvr>
                                      <p:tavLst>
                                        <p:tav tm="0">
                                          <p:val>
                                            <p:fltVal val="0.5"/>
                                          </p:val>
                                        </p:tav>
                                        <p:tav tm="100000">
                                          <p:val>
                                            <p:strVal val="#ppt_x"/>
                                          </p:val>
                                        </p:tav>
                                      </p:tavLst>
                                    </p:anim>
                                    <p:anim calcmode="lin" valueType="num">
                                      <p:cBhvr>
                                        <p:cTn id="32" dur="500" fill="hold"/>
                                        <p:tgtEl>
                                          <p:spTgt spid="78"/>
                                        </p:tgtEl>
                                        <p:attrNameLst>
                                          <p:attrName>ppt_y</p:attrName>
                                        </p:attrNameLst>
                                      </p:cBhvr>
                                      <p:tavLst>
                                        <p:tav tm="0">
                                          <p:val>
                                            <p:strVal val="1+(6*min(max(#ppt_w*#ppt_h,.3),1)-7.4)/-.7*#ppt_h/2"/>
                                          </p:val>
                                        </p:tav>
                                        <p:tav tm="100000">
                                          <p:val>
                                            <p:strVal val="#ppt_y"/>
                                          </p:val>
                                        </p:tav>
                                      </p:tavLst>
                                    </p:anim>
                                  </p:childTnLst>
                                </p:cTn>
                              </p:par>
                              <p:par>
                                <p:cTn id="33" presetID="23" presetClass="entr" presetSubtype="36" fill="hold" nodeType="withEffect">
                                  <p:stCondLst>
                                    <p:cond delay="600"/>
                                  </p:stCondLst>
                                  <p:childTnLst>
                                    <p:set>
                                      <p:cBhvr>
                                        <p:cTn id="34" dur="1" fill="hold">
                                          <p:stCondLst>
                                            <p:cond delay="0"/>
                                          </p:stCondLst>
                                        </p:cTn>
                                        <p:tgtEl>
                                          <p:spTgt spid="98"/>
                                        </p:tgtEl>
                                        <p:attrNameLst>
                                          <p:attrName>style.visibility</p:attrName>
                                        </p:attrNameLst>
                                      </p:cBhvr>
                                      <p:to>
                                        <p:strVal val="visible"/>
                                      </p:to>
                                    </p:set>
                                    <p:anim calcmode="lin" valueType="num">
                                      <p:cBhvr>
                                        <p:cTn id="35" dur="500" fill="hold"/>
                                        <p:tgtEl>
                                          <p:spTgt spid="98"/>
                                        </p:tgtEl>
                                        <p:attrNameLst>
                                          <p:attrName>ppt_w</p:attrName>
                                        </p:attrNameLst>
                                      </p:cBhvr>
                                      <p:tavLst>
                                        <p:tav tm="0">
                                          <p:val>
                                            <p:strVal val="(6*min(max(#ppt_w*#ppt_h,.3),1)-7.4)/-.7*#ppt_w"/>
                                          </p:val>
                                        </p:tav>
                                        <p:tav tm="100000">
                                          <p:val>
                                            <p:strVal val="#ppt_w"/>
                                          </p:val>
                                        </p:tav>
                                      </p:tavLst>
                                    </p:anim>
                                    <p:anim calcmode="lin" valueType="num">
                                      <p:cBhvr>
                                        <p:cTn id="36" dur="500" fill="hold"/>
                                        <p:tgtEl>
                                          <p:spTgt spid="98"/>
                                        </p:tgtEl>
                                        <p:attrNameLst>
                                          <p:attrName>ppt_h</p:attrName>
                                        </p:attrNameLst>
                                      </p:cBhvr>
                                      <p:tavLst>
                                        <p:tav tm="0">
                                          <p:val>
                                            <p:strVal val="(6*min(max(#ppt_w*#ppt_h,.3),1)-7.4)/-.7*#ppt_h"/>
                                          </p:val>
                                        </p:tav>
                                        <p:tav tm="100000">
                                          <p:val>
                                            <p:strVal val="#ppt_h"/>
                                          </p:val>
                                        </p:tav>
                                      </p:tavLst>
                                    </p:anim>
                                    <p:anim calcmode="lin" valueType="num">
                                      <p:cBhvr>
                                        <p:cTn id="37" dur="500" fill="hold"/>
                                        <p:tgtEl>
                                          <p:spTgt spid="98"/>
                                        </p:tgtEl>
                                        <p:attrNameLst>
                                          <p:attrName>ppt_x</p:attrName>
                                        </p:attrNameLst>
                                      </p:cBhvr>
                                      <p:tavLst>
                                        <p:tav tm="0">
                                          <p:val>
                                            <p:fltVal val="0.5"/>
                                          </p:val>
                                        </p:tav>
                                        <p:tav tm="100000">
                                          <p:val>
                                            <p:strVal val="#ppt_x"/>
                                          </p:val>
                                        </p:tav>
                                      </p:tavLst>
                                    </p:anim>
                                    <p:anim calcmode="lin" valueType="num">
                                      <p:cBhvr>
                                        <p:cTn id="38" dur="500" fill="hold"/>
                                        <p:tgtEl>
                                          <p:spTgt spid="98"/>
                                        </p:tgtEl>
                                        <p:attrNameLst>
                                          <p:attrName>ppt_y</p:attrName>
                                        </p:attrNameLst>
                                      </p:cBhvr>
                                      <p:tavLst>
                                        <p:tav tm="0">
                                          <p:val>
                                            <p:strVal val="1+(6*min(max(#ppt_w*#ppt_h,.3),1)-7.4)/-.7*#ppt_h/2"/>
                                          </p:val>
                                        </p:tav>
                                        <p:tav tm="100000">
                                          <p:val>
                                            <p:strVal val="#ppt_y"/>
                                          </p:val>
                                        </p:tav>
                                      </p:tavLst>
                                    </p:anim>
                                  </p:childTnLst>
                                </p:cTn>
                              </p:par>
                              <p:par>
                                <p:cTn id="39" presetID="23" presetClass="entr" presetSubtype="36" fill="hold" nodeType="withEffect">
                                  <p:stCondLst>
                                    <p:cond delay="900"/>
                                  </p:stCondLst>
                                  <p:childTnLst>
                                    <p:set>
                                      <p:cBhvr>
                                        <p:cTn id="40" dur="1" fill="hold">
                                          <p:stCondLst>
                                            <p:cond delay="0"/>
                                          </p:stCondLst>
                                        </p:cTn>
                                        <p:tgtEl>
                                          <p:spTgt spid="103"/>
                                        </p:tgtEl>
                                        <p:attrNameLst>
                                          <p:attrName>style.visibility</p:attrName>
                                        </p:attrNameLst>
                                      </p:cBhvr>
                                      <p:to>
                                        <p:strVal val="visible"/>
                                      </p:to>
                                    </p:set>
                                    <p:anim calcmode="lin" valueType="num">
                                      <p:cBhvr>
                                        <p:cTn id="41" dur="500" fill="hold"/>
                                        <p:tgtEl>
                                          <p:spTgt spid="103"/>
                                        </p:tgtEl>
                                        <p:attrNameLst>
                                          <p:attrName>ppt_w</p:attrName>
                                        </p:attrNameLst>
                                      </p:cBhvr>
                                      <p:tavLst>
                                        <p:tav tm="0">
                                          <p:val>
                                            <p:strVal val="(6*min(max(#ppt_w*#ppt_h,.3),1)-7.4)/-.7*#ppt_w"/>
                                          </p:val>
                                        </p:tav>
                                        <p:tav tm="100000">
                                          <p:val>
                                            <p:strVal val="#ppt_w"/>
                                          </p:val>
                                        </p:tav>
                                      </p:tavLst>
                                    </p:anim>
                                    <p:anim calcmode="lin" valueType="num">
                                      <p:cBhvr>
                                        <p:cTn id="42" dur="500" fill="hold"/>
                                        <p:tgtEl>
                                          <p:spTgt spid="103"/>
                                        </p:tgtEl>
                                        <p:attrNameLst>
                                          <p:attrName>ppt_h</p:attrName>
                                        </p:attrNameLst>
                                      </p:cBhvr>
                                      <p:tavLst>
                                        <p:tav tm="0">
                                          <p:val>
                                            <p:strVal val="(6*min(max(#ppt_w*#ppt_h,.3),1)-7.4)/-.7*#ppt_h"/>
                                          </p:val>
                                        </p:tav>
                                        <p:tav tm="100000">
                                          <p:val>
                                            <p:strVal val="#ppt_h"/>
                                          </p:val>
                                        </p:tav>
                                      </p:tavLst>
                                    </p:anim>
                                    <p:anim calcmode="lin" valueType="num">
                                      <p:cBhvr>
                                        <p:cTn id="43" dur="500" fill="hold"/>
                                        <p:tgtEl>
                                          <p:spTgt spid="103"/>
                                        </p:tgtEl>
                                        <p:attrNameLst>
                                          <p:attrName>ppt_x</p:attrName>
                                        </p:attrNameLst>
                                      </p:cBhvr>
                                      <p:tavLst>
                                        <p:tav tm="0">
                                          <p:val>
                                            <p:fltVal val="0.5"/>
                                          </p:val>
                                        </p:tav>
                                        <p:tav tm="100000">
                                          <p:val>
                                            <p:strVal val="#ppt_x"/>
                                          </p:val>
                                        </p:tav>
                                      </p:tavLst>
                                    </p:anim>
                                    <p:anim calcmode="lin" valueType="num">
                                      <p:cBhvr>
                                        <p:cTn id="44" dur="500" fill="hold"/>
                                        <p:tgtEl>
                                          <p:spTgt spid="103"/>
                                        </p:tgtEl>
                                        <p:attrNameLst>
                                          <p:attrName>ppt_y</p:attrName>
                                        </p:attrNameLst>
                                      </p:cBhvr>
                                      <p:tavLst>
                                        <p:tav tm="0">
                                          <p:val>
                                            <p:strVal val="1+(6*min(max(#ppt_w*#ppt_h,.3),1)-7.4)/-.7*#ppt_h/2"/>
                                          </p:val>
                                        </p:tav>
                                        <p:tav tm="100000">
                                          <p:val>
                                            <p:strVal val="#ppt_y"/>
                                          </p:val>
                                        </p:tav>
                                      </p:tavLst>
                                    </p:anim>
                                  </p:childTnLst>
                                </p:cTn>
                              </p:par>
                            </p:childTnLst>
                          </p:cTn>
                        </p:par>
                        <p:par>
                          <p:cTn id="45" fill="hold">
                            <p:stCondLst>
                              <p:cond delay="1000"/>
                            </p:stCondLst>
                            <p:childTnLst>
                              <p:par>
                                <p:cTn id="46" presetID="31" presetClass="entr" presetSubtype="0" fill="hold" nodeType="afterEffect">
                                  <p:stCondLst>
                                    <p:cond delay="0"/>
                                  </p:stCondLst>
                                  <p:childTnLst>
                                    <p:set>
                                      <p:cBhvr>
                                        <p:cTn id="47" dur="1" fill="hold">
                                          <p:stCondLst>
                                            <p:cond delay="0"/>
                                          </p:stCondLst>
                                        </p:cTn>
                                        <p:tgtEl>
                                          <p:spTgt spid="108"/>
                                        </p:tgtEl>
                                        <p:attrNameLst>
                                          <p:attrName>style.visibility</p:attrName>
                                        </p:attrNameLst>
                                      </p:cBhvr>
                                      <p:to>
                                        <p:strVal val="visible"/>
                                      </p:to>
                                    </p:set>
                                    <p:anim calcmode="lin" valueType="num">
                                      <p:cBhvr>
                                        <p:cTn id="48" dur="500" fill="hold"/>
                                        <p:tgtEl>
                                          <p:spTgt spid="108"/>
                                        </p:tgtEl>
                                        <p:attrNameLst>
                                          <p:attrName>ppt_w</p:attrName>
                                        </p:attrNameLst>
                                      </p:cBhvr>
                                      <p:tavLst>
                                        <p:tav tm="0">
                                          <p:val>
                                            <p:fltVal val="0"/>
                                          </p:val>
                                        </p:tav>
                                        <p:tav tm="100000">
                                          <p:val>
                                            <p:strVal val="#ppt_w"/>
                                          </p:val>
                                        </p:tav>
                                      </p:tavLst>
                                    </p:anim>
                                    <p:anim calcmode="lin" valueType="num">
                                      <p:cBhvr>
                                        <p:cTn id="49" dur="500" fill="hold"/>
                                        <p:tgtEl>
                                          <p:spTgt spid="108"/>
                                        </p:tgtEl>
                                        <p:attrNameLst>
                                          <p:attrName>ppt_h</p:attrName>
                                        </p:attrNameLst>
                                      </p:cBhvr>
                                      <p:tavLst>
                                        <p:tav tm="0">
                                          <p:val>
                                            <p:fltVal val="0"/>
                                          </p:val>
                                        </p:tav>
                                        <p:tav tm="100000">
                                          <p:val>
                                            <p:strVal val="#ppt_h"/>
                                          </p:val>
                                        </p:tav>
                                      </p:tavLst>
                                    </p:anim>
                                    <p:anim calcmode="lin" valueType="num">
                                      <p:cBhvr>
                                        <p:cTn id="50" dur="500" fill="hold"/>
                                        <p:tgtEl>
                                          <p:spTgt spid="108"/>
                                        </p:tgtEl>
                                        <p:attrNameLst>
                                          <p:attrName>style.rotation</p:attrName>
                                        </p:attrNameLst>
                                      </p:cBhvr>
                                      <p:tavLst>
                                        <p:tav tm="0">
                                          <p:val>
                                            <p:fltVal val="90"/>
                                          </p:val>
                                        </p:tav>
                                        <p:tav tm="100000">
                                          <p:val>
                                            <p:fltVal val="0"/>
                                          </p:val>
                                        </p:tav>
                                      </p:tavLst>
                                    </p:anim>
                                    <p:animEffect transition="in" filter="fade">
                                      <p:cBhvr>
                                        <p:cTn id="51" dur="500"/>
                                        <p:tgtEl>
                                          <p:spTgt spid="108"/>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wipe(left)">
                                      <p:cBhvr>
                                        <p:cTn id="55" dur="500"/>
                                        <p:tgtEl>
                                          <p:spTgt spid="11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wipe(right)">
                                      <p:cBhvr>
                                        <p:cTn id="58" dur="750"/>
                                        <p:tgtEl>
                                          <p:spTgt spid="113"/>
                                        </p:tgtEl>
                                      </p:cBhvr>
                                    </p:animEffect>
                                  </p:childTnLst>
                                </p:cTn>
                              </p:par>
                            </p:childTnLst>
                          </p:cTn>
                        </p:par>
                        <p:par>
                          <p:cTn id="59" fill="hold">
                            <p:stCondLst>
                              <p:cond delay="2000"/>
                            </p:stCondLst>
                            <p:childTnLst>
                              <p:par>
                                <p:cTn id="60" presetID="3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anim calcmode="lin" valueType="num">
                                      <p:cBhvr>
                                        <p:cTn id="62" dur="500" fill="hold"/>
                                        <p:tgtEl>
                                          <p:spTgt spid="116"/>
                                        </p:tgtEl>
                                        <p:attrNameLst>
                                          <p:attrName>ppt_w</p:attrName>
                                        </p:attrNameLst>
                                      </p:cBhvr>
                                      <p:tavLst>
                                        <p:tav tm="0">
                                          <p:val>
                                            <p:fltVal val="0"/>
                                          </p:val>
                                        </p:tav>
                                        <p:tav tm="100000">
                                          <p:val>
                                            <p:strVal val="#ppt_w"/>
                                          </p:val>
                                        </p:tav>
                                      </p:tavLst>
                                    </p:anim>
                                    <p:anim calcmode="lin" valueType="num">
                                      <p:cBhvr>
                                        <p:cTn id="63" dur="500" fill="hold"/>
                                        <p:tgtEl>
                                          <p:spTgt spid="116"/>
                                        </p:tgtEl>
                                        <p:attrNameLst>
                                          <p:attrName>ppt_h</p:attrName>
                                        </p:attrNameLst>
                                      </p:cBhvr>
                                      <p:tavLst>
                                        <p:tav tm="0">
                                          <p:val>
                                            <p:fltVal val="0"/>
                                          </p:val>
                                        </p:tav>
                                        <p:tav tm="100000">
                                          <p:val>
                                            <p:strVal val="#ppt_h"/>
                                          </p:val>
                                        </p:tav>
                                      </p:tavLst>
                                    </p:anim>
                                    <p:anim calcmode="lin" valueType="num">
                                      <p:cBhvr>
                                        <p:cTn id="64" dur="500" fill="hold"/>
                                        <p:tgtEl>
                                          <p:spTgt spid="116"/>
                                        </p:tgtEl>
                                        <p:attrNameLst>
                                          <p:attrName>style.rotation</p:attrName>
                                        </p:attrNameLst>
                                      </p:cBhvr>
                                      <p:tavLst>
                                        <p:tav tm="0">
                                          <p:val>
                                            <p:fltVal val="90"/>
                                          </p:val>
                                        </p:tav>
                                        <p:tav tm="100000">
                                          <p:val>
                                            <p:fltVal val="0"/>
                                          </p:val>
                                        </p:tav>
                                      </p:tavLst>
                                    </p:anim>
                                    <p:animEffect transition="in" filter="fade">
                                      <p:cBhvr>
                                        <p:cTn id="65" dur="500"/>
                                        <p:tgtEl>
                                          <p:spTgt spid="116"/>
                                        </p:tgtEl>
                                      </p:cBhvr>
                                    </p:animEffect>
                                  </p:childTnLst>
                                </p:cTn>
                              </p:par>
                            </p:childTnLst>
                          </p:cTn>
                        </p:par>
                        <p:par>
                          <p:cTn id="66" fill="hold">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114"/>
                                        </p:tgtEl>
                                        <p:attrNameLst>
                                          <p:attrName>style.visibility</p:attrName>
                                        </p:attrNameLst>
                                      </p:cBhvr>
                                      <p:to>
                                        <p:strVal val="visible"/>
                                      </p:to>
                                    </p:set>
                                    <p:animEffect transition="in" filter="wipe(left)">
                                      <p:cBhvr>
                                        <p:cTn id="69" dur="500"/>
                                        <p:tgtEl>
                                          <p:spTgt spid="114"/>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115"/>
                                        </p:tgtEl>
                                        <p:attrNameLst>
                                          <p:attrName>style.visibility</p:attrName>
                                        </p:attrNameLst>
                                      </p:cBhvr>
                                      <p:to>
                                        <p:strVal val="visible"/>
                                      </p:to>
                                    </p:set>
                                    <p:animEffect transition="in" filter="wipe(right)">
                                      <p:cBhvr>
                                        <p:cTn id="72" dur="750"/>
                                        <p:tgtEl>
                                          <p:spTgt spid="115"/>
                                        </p:tgtEl>
                                      </p:cBhvr>
                                    </p:animEffect>
                                  </p:childTnLst>
                                </p:cTn>
                              </p:par>
                            </p:childTnLst>
                          </p:cTn>
                        </p:par>
                        <p:par>
                          <p:cTn id="73" fill="hold">
                            <p:stCondLst>
                              <p:cond delay="3000"/>
                            </p:stCondLst>
                            <p:childTnLst>
                              <p:par>
                                <p:cTn id="74" presetID="31" presetClass="entr" presetSubtype="0" fill="hold" nodeType="afterEffect">
                                  <p:stCondLst>
                                    <p:cond delay="0"/>
                                  </p:stCondLst>
                                  <p:childTnLst>
                                    <p:set>
                                      <p:cBhvr>
                                        <p:cTn id="75" dur="1" fill="hold">
                                          <p:stCondLst>
                                            <p:cond delay="0"/>
                                          </p:stCondLst>
                                        </p:cTn>
                                        <p:tgtEl>
                                          <p:spTgt spid="119"/>
                                        </p:tgtEl>
                                        <p:attrNameLst>
                                          <p:attrName>style.visibility</p:attrName>
                                        </p:attrNameLst>
                                      </p:cBhvr>
                                      <p:to>
                                        <p:strVal val="visible"/>
                                      </p:to>
                                    </p:set>
                                    <p:anim calcmode="lin" valueType="num">
                                      <p:cBhvr>
                                        <p:cTn id="76" dur="500" fill="hold"/>
                                        <p:tgtEl>
                                          <p:spTgt spid="119"/>
                                        </p:tgtEl>
                                        <p:attrNameLst>
                                          <p:attrName>ppt_w</p:attrName>
                                        </p:attrNameLst>
                                      </p:cBhvr>
                                      <p:tavLst>
                                        <p:tav tm="0">
                                          <p:val>
                                            <p:fltVal val="0"/>
                                          </p:val>
                                        </p:tav>
                                        <p:tav tm="100000">
                                          <p:val>
                                            <p:strVal val="#ppt_w"/>
                                          </p:val>
                                        </p:tav>
                                      </p:tavLst>
                                    </p:anim>
                                    <p:anim calcmode="lin" valueType="num">
                                      <p:cBhvr>
                                        <p:cTn id="77" dur="500" fill="hold"/>
                                        <p:tgtEl>
                                          <p:spTgt spid="119"/>
                                        </p:tgtEl>
                                        <p:attrNameLst>
                                          <p:attrName>ppt_h</p:attrName>
                                        </p:attrNameLst>
                                      </p:cBhvr>
                                      <p:tavLst>
                                        <p:tav tm="0">
                                          <p:val>
                                            <p:fltVal val="0"/>
                                          </p:val>
                                        </p:tav>
                                        <p:tav tm="100000">
                                          <p:val>
                                            <p:strVal val="#ppt_h"/>
                                          </p:val>
                                        </p:tav>
                                      </p:tavLst>
                                    </p:anim>
                                    <p:anim calcmode="lin" valueType="num">
                                      <p:cBhvr>
                                        <p:cTn id="78" dur="500" fill="hold"/>
                                        <p:tgtEl>
                                          <p:spTgt spid="119"/>
                                        </p:tgtEl>
                                        <p:attrNameLst>
                                          <p:attrName>style.rotation</p:attrName>
                                        </p:attrNameLst>
                                      </p:cBhvr>
                                      <p:tavLst>
                                        <p:tav tm="0">
                                          <p:val>
                                            <p:fltVal val="90"/>
                                          </p:val>
                                        </p:tav>
                                        <p:tav tm="100000">
                                          <p:val>
                                            <p:fltVal val="0"/>
                                          </p:val>
                                        </p:tav>
                                      </p:tavLst>
                                    </p:anim>
                                    <p:animEffect transition="in" filter="fade">
                                      <p:cBhvr>
                                        <p:cTn id="79" dur="500"/>
                                        <p:tgtEl>
                                          <p:spTgt spid="11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wipe(left)">
                                      <p:cBhvr>
                                        <p:cTn id="83" dur="500"/>
                                        <p:tgtEl>
                                          <p:spTgt spid="117"/>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118"/>
                                        </p:tgtEl>
                                        <p:attrNameLst>
                                          <p:attrName>style.visibility</p:attrName>
                                        </p:attrNameLst>
                                      </p:cBhvr>
                                      <p:to>
                                        <p:strVal val="visible"/>
                                      </p:to>
                                    </p:set>
                                    <p:animEffect transition="in" filter="wipe(right)">
                                      <p:cBhvr>
                                        <p:cTn id="86" dur="750"/>
                                        <p:tgtEl>
                                          <p:spTgt spid="118"/>
                                        </p:tgtEl>
                                      </p:cBhvr>
                                    </p:animEffect>
                                  </p:childTnLst>
                                </p:cTn>
                              </p:par>
                            </p:childTnLst>
                          </p:cTn>
                        </p:par>
                        <p:par>
                          <p:cTn id="87" fill="hold">
                            <p:stCondLst>
                              <p:cond delay="4000"/>
                            </p:stCondLst>
                            <p:childTnLst>
                              <p:par>
                                <p:cTn id="88" presetID="31" presetClass="entr" presetSubtype="0" fill="hold" nodeType="afterEffect">
                                  <p:stCondLst>
                                    <p:cond delay="0"/>
                                  </p:stCondLst>
                                  <p:childTnLst>
                                    <p:set>
                                      <p:cBhvr>
                                        <p:cTn id="89" dur="1" fill="hold">
                                          <p:stCondLst>
                                            <p:cond delay="0"/>
                                          </p:stCondLst>
                                        </p:cTn>
                                        <p:tgtEl>
                                          <p:spTgt spid="124"/>
                                        </p:tgtEl>
                                        <p:attrNameLst>
                                          <p:attrName>style.visibility</p:attrName>
                                        </p:attrNameLst>
                                      </p:cBhvr>
                                      <p:to>
                                        <p:strVal val="visible"/>
                                      </p:to>
                                    </p:set>
                                    <p:anim calcmode="lin" valueType="num">
                                      <p:cBhvr>
                                        <p:cTn id="90" dur="500" fill="hold"/>
                                        <p:tgtEl>
                                          <p:spTgt spid="124"/>
                                        </p:tgtEl>
                                        <p:attrNameLst>
                                          <p:attrName>ppt_w</p:attrName>
                                        </p:attrNameLst>
                                      </p:cBhvr>
                                      <p:tavLst>
                                        <p:tav tm="0">
                                          <p:val>
                                            <p:fltVal val="0"/>
                                          </p:val>
                                        </p:tav>
                                        <p:tav tm="100000">
                                          <p:val>
                                            <p:strVal val="#ppt_w"/>
                                          </p:val>
                                        </p:tav>
                                      </p:tavLst>
                                    </p:anim>
                                    <p:anim calcmode="lin" valueType="num">
                                      <p:cBhvr>
                                        <p:cTn id="91" dur="500" fill="hold"/>
                                        <p:tgtEl>
                                          <p:spTgt spid="124"/>
                                        </p:tgtEl>
                                        <p:attrNameLst>
                                          <p:attrName>ppt_h</p:attrName>
                                        </p:attrNameLst>
                                      </p:cBhvr>
                                      <p:tavLst>
                                        <p:tav tm="0">
                                          <p:val>
                                            <p:fltVal val="0"/>
                                          </p:val>
                                        </p:tav>
                                        <p:tav tm="100000">
                                          <p:val>
                                            <p:strVal val="#ppt_h"/>
                                          </p:val>
                                        </p:tav>
                                      </p:tavLst>
                                    </p:anim>
                                    <p:anim calcmode="lin" valueType="num">
                                      <p:cBhvr>
                                        <p:cTn id="92" dur="500" fill="hold"/>
                                        <p:tgtEl>
                                          <p:spTgt spid="124"/>
                                        </p:tgtEl>
                                        <p:attrNameLst>
                                          <p:attrName>style.rotation</p:attrName>
                                        </p:attrNameLst>
                                      </p:cBhvr>
                                      <p:tavLst>
                                        <p:tav tm="0">
                                          <p:val>
                                            <p:fltVal val="90"/>
                                          </p:val>
                                        </p:tav>
                                        <p:tav tm="100000">
                                          <p:val>
                                            <p:fltVal val="0"/>
                                          </p:val>
                                        </p:tav>
                                      </p:tavLst>
                                    </p:anim>
                                    <p:animEffect transition="in" filter="fade">
                                      <p:cBhvr>
                                        <p:cTn id="93" dur="500"/>
                                        <p:tgtEl>
                                          <p:spTgt spid="124"/>
                                        </p:tgtEl>
                                      </p:cBhvr>
                                    </p:animEffect>
                                  </p:childTnLst>
                                </p:cTn>
                              </p:par>
                            </p:childTnLst>
                          </p:cTn>
                        </p:par>
                        <p:par>
                          <p:cTn id="94" fill="hold">
                            <p:stCondLst>
                              <p:cond delay="4500"/>
                            </p:stCondLst>
                            <p:childTnLst>
                              <p:par>
                                <p:cTn id="95" presetID="22" presetClass="entr" presetSubtype="8" fill="hold" grpId="0" nodeType="afterEffect">
                                  <p:stCondLst>
                                    <p:cond delay="0"/>
                                  </p:stCondLst>
                                  <p:childTnLst>
                                    <p:set>
                                      <p:cBhvr>
                                        <p:cTn id="96" dur="1" fill="hold">
                                          <p:stCondLst>
                                            <p:cond delay="0"/>
                                          </p:stCondLst>
                                        </p:cTn>
                                        <p:tgtEl>
                                          <p:spTgt spid="122"/>
                                        </p:tgtEl>
                                        <p:attrNameLst>
                                          <p:attrName>style.visibility</p:attrName>
                                        </p:attrNameLst>
                                      </p:cBhvr>
                                      <p:to>
                                        <p:strVal val="visible"/>
                                      </p:to>
                                    </p:set>
                                    <p:animEffect transition="in" filter="wipe(left)">
                                      <p:cBhvr>
                                        <p:cTn id="97" dur="500"/>
                                        <p:tgtEl>
                                          <p:spTgt spid="122"/>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123"/>
                                        </p:tgtEl>
                                        <p:attrNameLst>
                                          <p:attrName>style.visibility</p:attrName>
                                        </p:attrNameLst>
                                      </p:cBhvr>
                                      <p:to>
                                        <p:strVal val="visible"/>
                                      </p:to>
                                    </p:set>
                                    <p:animEffect transition="in" filter="wipe(right)">
                                      <p:cBhvr>
                                        <p:cTn id="100" dur="750"/>
                                        <p:tgtEl>
                                          <p:spTgt spid="123"/>
                                        </p:tgtEl>
                                      </p:cBhvr>
                                    </p:animEffect>
                                  </p:childTnLst>
                                </p:cTn>
                              </p:par>
                            </p:childTnLst>
                          </p:cTn>
                        </p:par>
                        <p:par>
                          <p:cTn id="101" fill="hold">
                            <p:stCondLst>
                              <p:cond delay="5000"/>
                            </p:stCondLst>
                            <p:childTnLst>
                              <p:par>
                                <p:cTn id="102" presetID="31" presetClass="entr" presetSubtype="0" fill="hold" nodeType="afterEffect">
                                  <p:stCondLst>
                                    <p:cond delay="0"/>
                                  </p:stCondLst>
                                  <p:childTnLst>
                                    <p:set>
                                      <p:cBhvr>
                                        <p:cTn id="103" dur="1" fill="hold">
                                          <p:stCondLst>
                                            <p:cond delay="0"/>
                                          </p:stCondLst>
                                        </p:cTn>
                                        <p:tgtEl>
                                          <p:spTgt spid="138"/>
                                        </p:tgtEl>
                                        <p:attrNameLst>
                                          <p:attrName>style.visibility</p:attrName>
                                        </p:attrNameLst>
                                      </p:cBhvr>
                                      <p:to>
                                        <p:strVal val="visible"/>
                                      </p:to>
                                    </p:set>
                                    <p:anim calcmode="lin" valueType="num">
                                      <p:cBhvr>
                                        <p:cTn id="104" dur="500" fill="hold"/>
                                        <p:tgtEl>
                                          <p:spTgt spid="138"/>
                                        </p:tgtEl>
                                        <p:attrNameLst>
                                          <p:attrName>ppt_w</p:attrName>
                                        </p:attrNameLst>
                                      </p:cBhvr>
                                      <p:tavLst>
                                        <p:tav tm="0">
                                          <p:val>
                                            <p:fltVal val="0"/>
                                          </p:val>
                                        </p:tav>
                                        <p:tav tm="100000">
                                          <p:val>
                                            <p:strVal val="#ppt_w"/>
                                          </p:val>
                                        </p:tav>
                                      </p:tavLst>
                                    </p:anim>
                                    <p:anim calcmode="lin" valueType="num">
                                      <p:cBhvr>
                                        <p:cTn id="105" dur="500" fill="hold"/>
                                        <p:tgtEl>
                                          <p:spTgt spid="138"/>
                                        </p:tgtEl>
                                        <p:attrNameLst>
                                          <p:attrName>ppt_h</p:attrName>
                                        </p:attrNameLst>
                                      </p:cBhvr>
                                      <p:tavLst>
                                        <p:tav tm="0">
                                          <p:val>
                                            <p:fltVal val="0"/>
                                          </p:val>
                                        </p:tav>
                                        <p:tav tm="100000">
                                          <p:val>
                                            <p:strVal val="#ppt_h"/>
                                          </p:val>
                                        </p:tav>
                                      </p:tavLst>
                                    </p:anim>
                                    <p:anim calcmode="lin" valueType="num">
                                      <p:cBhvr>
                                        <p:cTn id="106" dur="500" fill="hold"/>
                                        <p:tgtEl>
                                          <p:spTgt spid="138"/>
                                        </p:tgtEl>
                                        <p:attrNameLst>
                                          <p:attrName>style.rotation</p:attrName>
                                        </p:attrNameLst>
                                      </p:cBhvr>
                                      <p:tavLst>
                                        <p:tav tm="0">
                                          <p:val>
                                            <p:fltVal val="90"/>
                                          </p:val>
                                        </p:tav>
                                        <p:tav tm="100000">
                                          <p:val>
                                            <p:fltVal val="0"/>
                                          </p:val>
                                        </p:tav>
                                      </p:tavLst>
                                    </p:anim>
                                    <p:animEffect transition="in" filter="fade">
                                      <p:cBhvr>
                                        <p:cTn id="107" dur="500"/>
                                        <p:tgtEl>
                                          <p:spTgt spid="138"/>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136"/>
                                        </p:tgtEl>
                                        <p:attrNameLst>
                                          <p:attrName>style.visibility</p:attrName>
                                        </p:attrNameLst>
                                      </p:cBhvr>
                                      <p:to>
                                        <p:strVal val="visible"/>
                                      </p:to>
                                    </p:set>
                                    <p:animEffect transition="in" filter="wipe(left)">
                                      <p:cBhvr>
                                        <p:cTn id="111" dur="500"/>
                                        <p:tgtEl>
                                          <p:spTgt spid="136"/>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137"/>
                                        </p:tgtEl>
                                        <p:attrNameLst>
                                          <p:attrName>style.visibility</p:attrName>
                                        </p:attrNameLst>
                                      </p:cBhvr>
                                      <p:to>
                                        <p:strVal val="visible"/>
                                      </p:to>
                                    </p:set>
                                    <p:animEffect transition="in" filter="wipe(right)">
                                      <p:cBhvr>
                                        <p:cTn id="114" dur="750"/>
                                        <p:tgtEl>
                                          <p:spTgt spid="137"/>
                                        </p:tgtEl>
                                      </p:cBhvr>
                                    </p:animEffect>
                                  </p:childTnLst>
                                </p:cTn>
                              </p:par>
                            </p:childTnLst>
                          </p:cTn>
                        </p:par>
                        <p:par>
                          <p:cTn id="115" fill="hold">
                            <p:stCondLst>
                              <p:cond delay="6000"/>
                            </p:stCondLst>
                            <p:childTnLst>
                              <p:par>
                                <p:cTn id="116" presetID="31" presetClass="entr" presetSubtype="0" fill="hold" nodeType="afterEffect">
                                  <p:stCondLst>
                                    <p:cond delay="0"/>
                                  </p:stCondLst>
                                  <p:childTnLst>
                                    <p:set>
                                      <p:cBhvr>
                                        <p:cTn id="117" dur="1" fill="hold">
                                          <p:stCondLst>
                                            <p:cond delay="0"/>
                                          </p:stCondLst>
                                        </p:cTn>
                                        <p:tgtEl>
                                          <p:spTgt spid="152"/>
                                        </p:tgtEl>
                                        <p:attrNameLst>
                                          <p:attrName>style.visibility</p:attrName>
                                        </p:attrNameLst>
                                      </p:cBhvr>
                                      <p:to>
                                        <p:strVal val="visible"/>
                                      </p:to>
                                    </p:set>
                                    <p:anim calcmode="lin" valueType="num">
                                      <p:cBhvr>
                                        <p:cTn id="118" dur="500" fill="hold"/>
                                        <p:tgtEl>
                                          <p:spTgt spid="152"/>
                                        </p:tgtEl>
                                        <p:attrNameLst>
                                          <p:attrName>ppt_w</p:attrName>
                                        </p:attrNameLst>
                                      </p:cBhvr>
                                      <p:tavLst>
                                        <p:tav tm="0">
                                          <p:val>
                                            <p:fltVal val="0"/>
                                          </p:val>
                                        </p:tav>
                                        <p:tav tm="100000">
                                          <p:val>
                                            <p:strVal val="#ppt_w"/>
                                          </p:val>
                                        </p:tav>
                                      </p:tavLst>
                                    </p:anim>
                                    <p:anim calcmode="lin" valueType="num">
                                      <p:cBhvr>
                                        <p:cTn id="119" dur="500" fill="hold"/>
                                        <p:tgtEl>
                                          <p:spTgt spid="152"/>
                                        </p:tgtEl>
                                        <p:attrNameLst>
                                          <p:attrName>ppt_h</p:attrName>
                                        </p:attrNameLst>
                                      </p:cBhvr>
                                      <p:tavLst>
                                        <p:tav tm="0">
                                          <p:val>
                                            <p:fltVal val="0"/>
                                          </p:val>
                                        </p:tav>
                                        <p:tav tm="100000">
                                          <p:val>
                                            <p:strVal val="#ppt_h"/>
                                          </p:val>
                                        </p:tav>
                                      </p:tavLst>
                                    </p:anim>
                                    <p:anim calcmode="lin" valueType="num">
                                      <p:cBhvr>
                                        <p:cTn id="120" dur="500" fill="hold"/>
                                        <p:tgtEl>
                                          <p:spTgt spid="152"/>
                                        </p:tgtEl>
                                        <p:attrNameLst>
                                          <p:attrName>style.rotation</p:attrName>
                                        </p:attrNameLst>
                                      </p:cBhvr>
                                      <p:tavLst>
                                        <p:tav tm="0">
                                          <p:val>
                                            <p:fltVal val="90"/>
                                          </p:val>
                                        </p:tav>
                                        <p:tav tm="100000">
                                          <p:val>
                                            <p:fltVal val="0"/>
                                          </p:val>
                                        </p:tav>
                                      </p:tavLst>
                                    </p:anim>
                                    <p:animEffect transition="in" filter="fade">
                                      <p:cBhvr>
                                        <p:cTn id="121" dur="500"/>
                                        <p:tgtEl>
                                          <p:spTgt spid="152"/>
                                        </p:tgtEl>
                                      </p:cBhvr>
                                    </p:animEffect>
                                  </p:childTnLst>
                                </p:cTn>
                              </p:par>
                            </p:childTnLst>
                          </p:cTn>
                        </p:par>
                        <p:par>
                          <p:cTn id="122" fill="hold">
                            <p:stCondLst>
                              <p:cond delay="6500"/>
                            </p:stCondLst>
                            <p:childTnLst>
                              <p:par>
                                <p:cTn id="123" presetID="22" presetClass="entr" presetSubtype="8" fill="hold" grpId="0" nodeType="afterEffect">
                                  <p:stCondLst>
                                    <p:cond delay="0"/>
                                  </p:stCondLst>
                                  <p:childTnLst>
                                    <p:set>
                                      <p:cBhvr>
                                        <p:cTn id="124" dur="1" fill="hold">
                                          <p:stCondLst>
                                            <p:cond delay="0"/>
                                          </p:stCondLst>
                                        </p:cTn>
                                        <p:tgtEl>
                                          <p:spTgt spid="150"/>
                                        </p:tgtEl>
                                        <p:attrNameLst>
                                          <p:attrName>style.visibility</p:attrName>
                                        </p:attrNameLst>
                                      </p:cBhvr>
                                      <p:to>
                                        <p:strVal val="visible"/>
                                      </p:to>
                                    </p:set>
                                    <p:animEffect transition="in" filter="wipe(left)">
                                      <p:cBhvr>
                                        <p:cTn id="125" dur="500"/>
                                        <p:tgtEl>
                                          <p:spTgt spid="150"/>
                                        </p:tgtEl>
                                      </p:cBhvr>
                                    </p:animEffect>
                                  </p:childTnLst>
                                </p:cTn>
                              </p:par>
                              <p:par>
                                <p:cTn id="126" presetID="22" presetClass="entr" presetSubtype="2" fill="hold" grpId="0" nodeType="withEffect">
                                  <p:stCondLst>
                                    <p:cond delay="0"/>
                                  </p:stCondLst>
                                  <p:childTnLst>
                                    <p:set>
                                      <p:cBhvr>
                                        <p:cTn id="127" dur="1" fill="hold">
                                          <p:stCondLst>
                                            <p:cond delay="0"/>
                                          </p:stCondLst>
                                        </p:cTn>
                                        <p:tgtEl>
                                          <p:spTgt spid="151"/>
                                        </p:tgtEl>
                                        <p:attrNameLst>
                                          <p:attrName>style.visibility</p:attrName>
                                        </p:attrNameLst>
                                      </p:cBhvr>
                                      <p:to>
                                        <p:strVal val="visible"/>
                                      </p:to>
                                    </p:set>
                                    <p:animEffect transition="in" filter="wipe(right)">
                                      <p:cBhvr>
                                        <p:cTn id="128" dur="75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114" grpId="0"/>
      <p:bldP spid="115" grpId="0"/>
      <p:bldP spid="116" grpId="0" animBg="1"/>
      <p:bldP spid="117" grpId="0"/>
      <p:bldP spid="118" grpId="0"/>
      <p:bldP spid="122" grpId="0"/>
      <p:bldP spid="123" grpId="0"/>
      <p:bldP spid="136" grpId="0"/>
      <p:bldP spid="137" grpId="0"/>
      <p:bldP spid="150" grpId="0"/>
      <p:bldP spid="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设计</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1285942" y="1139382"/>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统一的</a:t>
              </a:r>
              <a:r>
                <a:rPr lang="en-US" altLang="zh-CN" dirty="0"/>
                <a:t>API</a:t>
              </a:r>
              <a:r>
                <a:rPr lang="zh-CN" altLang="en-US" dirty="0"/>
                <a:t>，适用于不同的协议（阻塞和非</a:t>
              </a:r>
              <a:r>
                <a:rPr lang="zh-CN" altLang="en-US" dirty="0" smtClean="0"/>
                <a:t>阻塞等）</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2999301" y="1139382"/>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基于灵活、可扩展的事件驱动</a:t>
              </a:r>
              <a:r>
                <a:rPr lang="zh-CN" altLang="en-US" dirty="0" smtClean="0"/>
                <a:t>模型，具有极强扩展性</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6" name="组合 5"/>
          <p:cNvGrpSpPr/>
          <p:nvPr/>
        </p:nvGrpSpPr>
        <p:grpSpPr>
          <a:xfrm>
            <a:off x="4712659" y="1139382"/>
            <a:ext cx="1533539" cy="3234374"/>
            <a:chOff x="6283545" y="1519176"/>
            <a:chExt cx="2044719" cy="4312498"/>
          </a:xfrm>
        </p:grpSpPr>
        <p:sp>
          <p:nvSpPr>
            <p:cNvPr id="51" name="圆角矩形 50"/>
            <p:cNvSpPr/>
            <p:nvPr/>
          </p:nvSpPr>
          <p:spPr>
            <a:xfrm>
              <a:off x="6283545"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椭圆 51"/>
            <p:cNvSpPr/>
            <p:nvPr/>
          </p:nvSpPr>
          <p:spPr>
            <a:xfrm>
              <a:off x="6550661" y="1701002"/>
              <a:ext cx="1510486" cy="1510484"/>
            </a:xfrm>
            <a:prstGeom prst="ellipse">
              <a:avLst/>
            </a:prstGeom>
            <a:solidFill>
              <a:schemeClr val="accent3"/>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3" name="椭圆 52"/>
            <p:cNvSpPr/>
            <p:nvPr/>
          </p:nvSpPr>
          <p:spPr>
            <a:xfrm>
              <a:off x="6693909"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4" name="椭圆 53"/>
            <p:cNvSpPr/>
            <p:nvPr/>
          </p:nvSpPr>
          <p:spPr>
            <a:xfrm>
              <a:off x="6661827"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6" name="文本框 55"/>
            <p:cNvSpPr txBox="1"/>
            <p:nvPr/>
          </p:nvSpPr>
          <p:spPr>
            <a:xfrm>
              <a:off x="7038042"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03</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5" name="组合 84"/>
            <p:cNvGrpSpPr/>
            <p:nvPr/>
          </p:nvGrpSpPr>
          <p:grpSpPr>
            <a:xfrm>
              <a:off x="6474875" y="5207576"/>
              <a:ext cx="1662059" cy="31862"/>
              <a:chOff x="3060700" y="4724400"/>
              <a:chExt cx="5955507" cy="7880"/>
            </a:xfrm>
          </p:grpSpPr>
          <p:cxnSp>
            <p:nvCxnSpPr>
              <p:cNvPr id="86" name="直接连接符 85"/>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KSO_Shape"/>
            <p:cNvSpPr/>
            <p:nvPr/>
          </p:nvSpPr>
          <p:spPr bwMode="auto">
            <a:xfrm>
              <a:off x="7036018" y="2207477"/>
              <a:ext cx="539772" cy="40842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accent3"/>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3" name="Rectangle 5"/>
            <p:cNvSpPr/>
            <p:nvPr/>
          </p:nvSpPr>
          <p:spPr bwMode="auto">
            <a:xfrm>
              <a:off x="6448124"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高度可定制的线程</a:t>
              </a:r>
              <a:r>
                <a:rPr lang="zh-CN" altLang="en-US" dirty="0" smtClean="0"/>
                <a:t>模型，可自定义</a:t>
              </a:r>
              <a:r>
                <a:rPr lang="en-US" altLang="zh-CN" dirty="0" smtClean="0"/>
                <a:t>selector</a:t>
              </a:r>
              <a:r>
                <a:rPr lang="zh-CN" altLang="en-US" dirty="0" smtClean="0"/>
                <a:t>及处理线程</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7" name="组合 6"/>
          <p:cNvGrpSpPr/>
          <p:nvPr/>
        </p:nvGrpSpPr>
        <p:grpSpPr>
          <a:xfrm>
            <a:off x="6426018" y="1139382"/>
            <a:ext cx="1533539" cy="3234374"/>
            <a:chOff x="8568023" y="1519176"/>
            <a:chExt cx="2044719" cy="4312498"/>
          </a:xfrm>
        </p:grpSpPr>
        <p:sp>
          <p:nvSpPr>
            <p:cNvPr id="57" name="圆角矩形 56"/>
            <p:cNvSpPr/>
            <p:nvPr/>
          </p:nvSpPr>
          <p:spPr>
            <a:xfrm>
              <a:off x="8568023"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8" name="椭圆 57"/>
            <p:cNvSpPr/>
            <p:nvPr/>
          </p:nvSpPr>
          <p:spPr>
            <a:xfrm>
              <a:off x="8835139" y="1701002"/>
              <a:ext cx="1510486" cy="1510484"/>
            </a:xfrm>
            <a:prstGeom prst="ellipse">
              <a:avLst/>
            </a:prstGeom>
            <a:solidFill>
              <a:schemeClr val="accent4"/>
            </a:solidFill>
            <a:ln w="14288" cap="flat">
              <a:noFill/>
              <a:prstDash val="solid"/>
              <a:miter lim="800000"/>
            </a:ln>
            <a:effectLst>
              <a:innerShdw blurRad="88900" dist="635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9" name="椭圆 58"/>
            <p:cNvSpPr/>
            <p:nvPr/>
          </p:nvSpPr>
          <p:spPr>
            <a:xfrm>
              <a:off x="8978387"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0" name="椭圆 59"/>
            <p:cNvSpPr/>
            <p:nvPr/>
          </p:nvSpPr>
          <p:spPr>
            <a:xfrm>
              <a:off x="8946305"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62" name="文本框 61"/>
            <p:cNvSpPr txBox="1"/>
            <p:nvPr/>
          </p:nvSpPr>
          <p:spPr>
            <a:xfrm>
              <a:off x="9330535"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04</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8" name="组合 87"/>
            <p:cNvGrpSpPr/>
            <p:nvPr/>
          </p:nvGrpSpPr>
          <p:grpSpPr>
            <a:xfrm>
              <a:off x="8759353" y="5186696"/>
              <a:ext cx="1662059" cy="31862"/>
              <a:chOff x="3060700" y="4724400"/>
              <a:chExt cx="5955507" cy="7880"/>
            </a:xfrm>
          </p:grpSpPr>
          <p:cxnSp>
            <p:nvCxnSpPr>
              <p:cNvPr id="89" name="直接连接符 88"/>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KSO_Shape"/>
            <p:cNvSpPr/>
            <p:nvPr/>
          </p:nvSpPr>
          <p:spPr bwMode="auto">
            <a:xfrm>
              <a:off x="9258256" y="2172770"/>
              <a:ext cx="664252" cy="463922"/>
            </a:xfrm>
            <a:custGeom>
              <a:avLst/>
              <a:gdLst>
                <a:gd name="T0" fmla="*/ 1391139 w 4254"/>
                <a:gd name="T1" fmla="*/ 144776 h 2969"/>
                <a:gd name="T2" fmla="*/ 1364476 w 4254"/>
                <a:gd name="T3" fmla="*/ 0 h 2969"/>
                <a:gd name="T4" fmla="*/ 501944 w 4254"/>
                <a:gd name="T5" fmla="*/ 622705 h 2969"/>
                <a:gd name="T6" fmla="*/ 0 w 4254"/>
                <a:gd name="T7" fmla="*/ 1256840 h 2969"/>
                <a:gd name="T8" fmla="*/ 717366 w 4254"/>
                <a:gd name="T9" fmla="*/ 622705 h 2969"/>
                <a:gd name="T10" fmla="*/ 1335697 w 4254"/>
                <a:gd name="T11" fmla="*/ 496979 h 2969"/>
                <a:gd name="T12" fmla="*/ 1495252 w 4254"/>
                <a:gd name="T13" fmla="*/ 496979 h 2969"/>
                <a:gd name="T14" fmla="*/ 422378 w 4254"/>
                <a:gd name="T15" fmla="*/ 679853 h 2969"/>
                <a:gd name="T16" fmla="*/ 2116 w 4254"/>
                <a:gd name="T17" fmla="*/ 710756 h 2969"/>
                <a:gd name="T18" fmla="*/ 33435 w 4254"/>
                <a:gd name="T19" fmla="*/ 380566 h 2969"/>
                <a:gd name="T20" fmla="*/ 360587 w 4254"/>
                <a:gd name="T21" fmla="*/ 648951 h 2969"/>
                <a:gd name="T22" fmla="*/ 360587 w 4254"/>
                <a:gd name="T23" fmla="*/ 546084 h 2969"/>
                <a:gd name="T24" fmla="*/ 86761 w 4254"/>
                <a:gd name="T25" fmla="*/ 442794 h 2969"/>
                <a:gd name="T26" fmla="*/ 64330 w 4254"/>
                <a:gd name="T27" fmla="*/ 442794 h 2969"/>
                <a:gd name="T28" fmla="*/ 155747 w 4254"/>
                <a:gd name="T29" fmla="*/ 442794 h 2969"/>
                <a:gd name="T30" fmla="*/ 188335 w 4254"/>
                <a:gd name="T31" fmla="*/ 442794 h 2969"/>
                <a:gd name="T32" fmla="*/ 64330 w 4254"/>
                <a:gd name="T33" fmla="*/ 581643 h 2969"/>
                <a:gd name="T34" fmla="*/ 391483 w 4254"/>
                <a:gd name="T35" fmla="*/ 761131 h 2969"/>
                <a:gd name="T36" fmla="*/ 422378 w 4254"/>
                <a:gd name="T37" fmla="*/ 1091321 h 2969"/>
                <a:gd name="T38" fmla="*/ 2116 w 4254"/>
                <a:gd name="T39" fmla="*/ 1060419 h 2969"/>
                <a:gd name="T40" fmla="*/ 391483 w 4254"/>
                <a:gd name="T41" fmla="*/ 761131 h 2969"/>
                <a:gd name="T42" fmla="*/ 325883 w 4254"/>
                <a:gd name="T43" fmla="*/ 1029093 h 2969"/>
                <a:gd name="T44" fmla="*/ 325883 w 4254"/>
                <a:gd name="T45" fmla="*/ 822936 h 2969"/>
                <a:gd name="T46" fmla="*/ 155323 w 4254"/>
                <a:gd name="T47" fmla="*/ 1029093 h 2969"/>
                <a:gd name="T48" fmla="*/ 86761 w 4254"/>
                <a:gd name="T49" fmla="*/ 822936 h 2969"/>
                <a:gd name="T50" fmla="*/ 224309 w 4254"/>
                <a:gd name="T51" fmla="*/ 1029093 h 2969"/>
                <a:gd name="T52" fmla="*/ 224732 w 4254"/>
                <a:gd name="T53" fmla="*/ 822936 h 2969"/>
                <a:gd name="T54" fmla="*/ 86761 w 4254"/>
                <a:gd name="T55" fmla="*/ 1029093 h 2969"/>
                <a:gd name="T56" fmla="*/ 1288295 w 4254"/>
                <a:gd name="T57" fmla="*/ 761131 h 2969"/>
                <a:gd name="T58" fmla="*/ 1257400 w 4254"/>
                <a:gd name="T59" fmla="*/ 1091321 h 2969"/>
                <a:gd name="T60" fmla="*/ 868033 w 4254"/>
                <a:gd name="T61" fmla="*/ 792034 h 2969"/>
                <a:gd name="T62" fmla="*/ 1159212 w 4254"/>
                <a:gd name="T63" fmla="*/ 822936 h 2969"/>
                <a:gd name="T64" fmla="*/ 1123238 w 4254"/>
                <a:gd name="T65" fmla="*/ 822936 h 2969"/>
                <a:gd name="T66" fmla="*/ 1226505 w 4254"/>
                <a:gd name="T67" fmla="*/ 822936 h 2969"/>
                <a:gd name="T68" fmla="*/ 985267 w 4254"/>
                <a:gd name="T69" fmla="*/ 1029093 h 2969"/>
                <a:gd name="T70" fmla="*/ 1053829 w 4254"/>
                <a:gd name="T71" fmla="*/ 1029093 h 2969"/>
                <a:gd name="T72" fmla="*/ 1053829 w 4254"/>
                <a:gd name="T73" fmla="*/ 1029093 h 2969"/>
                <a:gd name="T74" fmla="*/ 1159212 w 4254"/>
                <a:gd name="T75" fmla="*/ 1029093 h 2969"/>
                <a:gd name="T76" fmla="*/ 930247 w 4254"/>
                <a:gd name="T77" fmla="*/ 1029093 h 2969"/>
                <a:gd name="T78" fmla="*/ 1799551 w 4254"/>
                <a:gd name="T79" fmla="*/ 792034 h 2969"/>
                <a:gd name="T80" fmla="*/ 1410184 w 4254"/>
                <a:gd name="T81" fmla="*/ 1091321 h 2969"/>
                <a:gd name="T82" fmla="*/ 1379289 w 4254"/>
                <a:gd name="T83" fmla="*/ 761131 h 2969"/>
                <a:gd name="T84" fmla="*/ 1737337 w 4254"/>
                <a:gd name="T85" fmla="*/ 1024013 h 2969"/>
                <a:gd name="T86" fmla="*/ 1670467 w 4254"/>
                <a:gd name="T87" fmla="*/ 822936 h 2969"/>
                <a:gd name="T88" fmla="*/ 1737337 w 4254"/>
                <a:gd name="T89" fmla="*/ 926650 h 2969"/>
                <a:gd name="T90" fmla="*/ 1441079 w 4254"/>
                <a:gd name="T91" fmla="*/ 864421 h 2969"/>
                <a:gd name="T92" fmla="*/ 1496099 w 4254"/>
                <a:gd name="T93" fmla="*/ 822936 h 2969"/>
                <a:gd name="T94" fmla="*/ 1634070 w 4254"/>
                <a:gd name="T95" fmla="*/ 1029093 h 2969"/>
                <a:gd name="T96" fmla="*/ 1634070 w 4254"/>
                <a:gd name="T97" fmla="*/ 1029093 h 2969"/>
                <a:gd name="T98" fmla="*/ 1441079 w 4254"/>
                <a:gd name="T99" fmla="*/ 962209 h 2969"/>
                <a:gd name="T100" fmla="*/ 1087687 w 4254"/>
                <a:gd name="T101" fmla="*/ 251876 h 2969"/>
                <a:gd name="T102" fmla="*/ 963259 w 4254"/>
                <a:gd name="T103" fmla="*/ 325111 h 2969"/>
                <a:gd name="T104" fmla="*/ 838408 w 4254"/>
                <a:gd name="T105" fmla="*/ 368713 h 2969"/>
                <a:gd name="T106" fmla="*/ 770692 w 4254"/>
                <a:gd name="T107" fmla="*/ 356013 h 2969"/>
                <a:gd name="T108" fmla="*/ 877768 w 4254"/>
                <a:gd name="T109" fmla="*/ 316221 h 2969"/>
                <a:gd name="T110" fmla="*/ 1001772 w 4254"/>
                <a:gd name="T111" fmla="*/ 248066 h 2969"/>
                <a:gd name="T112" fmla="*/ 1156249 w 4254"/>
                <a:gd name="T113" fmla="*/ 184145 h 2969"/>
                <a:gd name="T114" fmla="*/ 1184605 w 4254"/>
                <a:gd name="T115" fmla="*/ 159592 h 2969"/>
                <a:gd name="T116" fmla="*/ 1325116 w 4254"/>
                <a:gd name="T117" fmla="*/ 97364 h 29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54" h="2969">
                  <a:moveTo>
                    <a:pt x="3533" y="1174"/>
                  </a:moveTo>
                  <a:cubicBezTo>
                    <a:pt x="3237" y="1174"/>
                    <a:pt x="3237" y="1174"/>
                    <a:pt x="3237" y="1174"/>
                  </a:cubicBezTo>
                  <a:cubicBezTo>
                    <a:pt x="3237" y="374"/>
                    <a:pt x="3237" y="374"/>
                    <a:pt x="3237" y="374"/>
                  </a:cubicBezTo>
                  <a:cubicBezTo>
                    <a:pt x="3287" y="342"/>
                    <a:pt x="3287" y="342"/>
                    <a:pt x="3287" y="342"/>
                  </a:cubicBezTo>
                  <a:cubicBezTo>
                    <a:pt x="3348" y="303"/>
                    <a:pt x="3348" y="303"/>
                    <a:pt x="3348" y="303"/>
                  </a:cubicBezTo>
                  <a:cubicBezTo>
                    <a:pt x="3321" y="237"/>
                    <a:pt x="3321" y="237"/>
                    <a:pt x="3321" y="237"/>
                  </a:cubicBezTo>
                  <a:cubicBezTo>
                    <a:pt x="3258" y="82"/>
                    <a:pt x="3258" y="82"/>
                    <a:pt x="3258" y="82"/>
                  </a:cubicBezTo>
                  <a:cubicBezTo>
                    <a:pt x="3224" y="0"/>
                    <a:pt x="3224" y="0"/>
                    <a:pt x="3224" y="0"/>
                  </a:cubicBezTo>
                  <a:cubicBezTo>
                    <a:pt x="3143" y="36"/>
                    <a:pt x="3143" y="36"/>
                    <a:pt x="3143" y="36"/>
                  </a:cubicBezTo>
                  <a:cubicBezTo>
                    <a:pt x="1402" y="807"/>
                    <a:pt x="1402" y="807"/>
                    <a:pt x="1402" y="807"/>
                  </a:cubicBezTo>
                  <a:cubicBezTo>
                    <a:pt x="1186" y="807"/>
                    <a:pt x="1186" y="807"/>
                    <a:pt x="1186" y="807"/>
                  </a:cubicBezTo>
                  <a:cubicBezTo>
                    <a:pt x="1186" y="1471"/>
                    <a:pt x="1186" y="1471"/>
                    <a:pt x="1186" y="1471"/>
                  </a:cubicBezTo>
                  <a:cubicBezTo>
                    <a:pt x="1301" y="1471"/>
                    <a:pt x="1301" y="1471"/>
                    <a:pt x="1301" y="1471"/>
                  </a:cubicBezTo>
                  <a:cubicBezTo>
                    <a:pt x="1301" y="2697"/>
                    <a:pt x="1301" y="2697"/>
                    <a:pt x="1301" y="2697"/>
                  </a:cubicBezTo>
                  <a:cubicBezTo>
                    <a:pt x="0" y="2697"/>
                    <a:pt x="0" y="2697"/>
                    <a:pt x="0" y="2697"/>
                  </a:cubicBezTo>
                  <a:cubicBezTo>
                    <a:pt x="0" y="2969"/>
                    <a:pt x="0" y="2969"/>
                    <a:pt x="0" y="2969"/>
                  </a:cubicBezTo>
                  <a:cubicBezTo>
                    <a:pt x="4254" y="2969"/>
                    <a:pt x="4254" y="2969"/>
                    <a:pt x="4254" y="2969"/>
                  </a:cubicBezTo>
                  <a:cubicBezTo>
                    <a:pt x="4254" y="2697"/>
                    <a:pt x="4254" y="2697"/>
                    <a:pt x="4254" y="2697"/>
                  </a:cubicBezTo>
                  <a:cubicBezTo>
                    <a:pt x="1695" y="2697"/>
                    <a:pt x="1695" y="2697"/>
                    <a:pt x="1695" y="2697"/>
                  </a:cubicBezTo>
                  <a:cubicBezTo>
                    <a:pt x="1695" y="1471"/>
                    <a:pt x="1695" y="1471"/>
                    <a:pt x="1695" y="1471"/>
                  </a:cubicBezTo>
                  <a:cubicBezTo>
                    <a:pt x="1821" y="1471"/>
                    <a:pt x="1821" y="1471"/>
                    <a:pt x="1821" y="1471"/>
                  </a:cubicBezTo>
                  <a:cubicBezTo>
                    <a:pt x="1821" y="1278"/>
                    <a:pt x="1821" y="1278"/>
                    <a:pt x="1821" y="1278"/>
                  </a:cubicBezTo>
                  <a:cubicBezTo>
                    <a:pt x="3156" y="426"/>
                    <a:pt x="3156" y="426"/>
                    <a:pt x="3156" y="426"/>
                  </a:cubicBezTo>
                  <a:cubicBezTo>
                    <a:pt x="3156" y="1174"/>
                    <a:pt x="3156" y="1174"/>
                    <a:pt x="3156" y="1174"/>
                  </a:cubicBezTo>
                  <a:cubicBezTo>
                    <a:pt x="2855" y="1174"/>
                    <a:pt x="2855" y="1174"/>
                    <a:pt x="2855" y="1174"/>
                  </a:cubicBezTo>
                  <a:cubicBezTo>
                    <a:pt x="2855" y="1662"/>
                    <a:pt x="2855" y="1662"/>
                    <a:pt x="2855" y="1662"/>
                  </a:cubicBezTo>
                  <a:cubicBezTo>
                    <a:pt x="3533" y="1662"/>
                    <a:pt x="3533" y="1662"/>
                    <a:pt x="3533" y="1662"/>
                  </a:cubicBezTo>
                  <a:cubicBezTo>
                    <a:pt x="3533" y="1174"/>
                    <a:pt x="3533" y="1174"/>
                    <a:pt x="3533" y="1174"/>
                  </a:cubicBezTo>
                  <a:close/>
                  <a:moveTo>
                    <a:pt x="925" y="899"/>
                  </a:moveTo>
                  <a:cubicBezTo>
                    <a:pt x="998" y="899"/>
                    <a:pt x="998" y="899"/>
                    <a:pt x="998" y="899"/>
                  </a:cubicBezTo>
                  <a:cubicBezTo>
                    <a:pt x="998" y="972"/>
                    <a:pt x="998" y="972"/>
                    <a:pt x="998" y="972"/>
                  </a:cubicBezTo>
                  <a:cubicBezTo>
                    <a:pt x="998" y="1606"/>
                    <a:pt x="998" y="1606"/>
                    <a:pt x="998" y="1606"/>
                  </a:cubicBezTo>
                  <a:cubicBezTo>
                    <a:pt x="998" y="1679"/>
                    <a:pt x="998" y="1679"/>
                    <a:pt x="998" y="1679"/>
                  </a:cubicBezTo>
                  <a:cubicBezTo>
                    <a:pt x="925" y="1679"/>
                    <a:pt x="925" y="1679"/>
                    <a:pt x="925" y="1679"/>
                  </a:cubicBezTo>
                  <a:cubicBezTo>
                    <a:pt x="79" y="1679"/>
                    <a:pt x="79" y="1679"/>
                    <a:pt x="79" y="1679"/>
                  </a:cubicBezTo>
                  <a:cubicBezTo>
                    <a:pt x="5" y="1679"/>
                    <a:pt x="5" y="1679"/>
                    <a:pt x="5" y="1679"/>
                  </a:cubicBezTo>
                  <a:cubicBezTo>
                    <a:pt x="5" y="1606"/>
                    <a:pt x="5" y="1606"/>
                    <a:pt x="5" y="1606"/>
                  </a:cubicBezTo>
                  <a:cubicBezTo>
                    <a:pt x="5" y="972"/>
                    <a:pt x="5" y="972"/>
                    <a:pt x="5" y="972"/>
                  </a:cubicBezTo>
                  <a:cubicBezTo>
                    <a:pt x="5" y="899"/>
                    <a:pt x="5" y="899"/>
                    <a:pt x="5" y="899"/>
                  </a:cubicBezTo>
                  <a:cubicBezTo>
                    <a:pt x="79" y="899"/>
                    <a:pt x="79" y="899"/>
                    <a:pt x="79" y="899"/>
                  </a:cubicBezTo>
                  <a:cubicBezTo>
                    <a:pt x="925" y="899"/>
                    <a:pt x="925" y="899"/>
                    <a:pt x="925" y="899"/>
                  </a:cubicBezTo>
                  <a:close/>
                  <a:moveTo>
                    <a:pt x="693" y="1046"/>
                  </a:moveTo>
                  <a:cubicBezTo>
                    <a:pt x="852" y="1521"/>
                    <a:pt x="852" y="1521"/>
                    <a:pt x="852" y="1521"/>
                  </a:cubicBezTo>
                  <a:cubicBezTo>
                    <a:pt x="852" y="1533"/>
                    <a:pt x="852" y="1533"/>
                    <a:pt x="852" y="1533"/>
                  </a:cubicBezTo>
                  <a:cubicBezTo>
                    <a:pt x="770" y="1533"/>
                    <a:pt x="770" y="1533"/>
                    <a:pt x="770" y="1533"/>
                  </a:cubicBezTo>
                  <a:cubicBezTo>
                    <a:pt x="608" y="1046"/>
                    <a:pt x="608" y="1046"/>
                    <a:pt x="608" y="1046"/>
                  </a:cubicBezTo>
                  <a:cubicBezTo>
                    <a:pt x="693" y="1046"/>
                    <a:pt x="693" y="1046"/>
                    <a:pt x="693" y="1046"/>
                  </a:cubicBezTo>
                  <a:close/>
                  <a:moveTo>
                    <a:pt x="852" y="1290"/>
                  </a:moveTo>
                  <a:cubicBezTo>
                    <a:pt x="770" y="1046"/>
                    <a:pt x="770" y="1046"/>
                    <a:pt x="770" y="1046"/>
                  </a:cubicBezTo>
                  <a:cubicBezTo>
                    <a:pt x="852" y="1046"/>
                    <a:pt x="852" y="1046"/>
                    <a:pt x="852" y="1046"/>
                  </a:cubicBezTo>
                  <a:cubicBezTo>
                    <a:pt x="852" y="1290"/>
                    <a:pt x="852" y="1290"/>
                    <a:pt x="852" y="1290"/>
                  </a:cubicBezTo>
                  <a:close/>
                  <a:moveTo>
                    <a:pt x="205" y="1046"/>
                  </a:moveTo>
                  <a:cubicBezTo>
                    <a:pt x="367" y="1533"/>
                    <a:pt x="367" y="1533"/>
                    <a:pt x="367" y="1533"/>
                  </a:cubicBezTo>
                  <a:cubicBezTo>
                    <a:pt x="281" y="1533"/>
                    <a:pt x="281" y="1533"/>
                    <a:pt x="281" y="1533"/>
                  </a:cubicBezTo>
                  <a:cubicBezTo>
                    <a:pt x="152" y="1143"/>
                    <a:pt x="152" y="1143"/>
                    <a:pt x="152" y="1143"/>
                  </a:cubicBezTo>
                  <a:cubicBezTo>
                    <a:pt x="152" y="1046"/>
                    <a:pt x="152" y="1046"/>
                    <a:pt x="152" y="1046"/>
                  </a:cubicBezTo>
                  <a:cubicBezTo>
                    <a:pt x="205" y="1046"/>
                    <a:pt x="205" y="1046"/>
                    <a:pt x="205" y="1046"/>
                  </a:cubicBezTo>
                  <a:close/>
                  <a:moveTo>
                    <a:pt x="444" y="1533"/>
                  </a:moveTo>
                  <a:cubicBezTo>
                    <a:pt x="282" y="1046"/>
                    <a:pt x="282" y="1046"/>
                    <a:pt x="282" y="1046"/>
                  </a:cubicBezTo>
                  <a:cubicBezTo>
                    <a:pt x="368" y="1046"/>
                    <a:pt x="368" y="1046"/>
                    <a:pt x="368" y="1046"/>
                  </a:cubicBezTo>
                  <a:cubicBezTo>
                    <a:pt x="530" y="1533"/>
                    <a:pt x="530" y="1533"/>
                    <a:pt x="530" y="1533"/>
                  </a:cubicBezTo>
                  <a:cubicBezTo>
                    <a:pt x="444" y="1533"/>
                    <a:pt x="444" y="1533"/>
                    <a:pt x="444" y="1533"/>
                  </a:cubicBezTo>
                  <a:close/>
                  <a:moveTo>
                    <a:pt x="607" y="1533"/>
                  </a:moveTo>
                  <a:cubicBezTo>
                    <a:pt x="445" y="1046"/>
                    <a:pt x="445" y="1046"/>
                    <a:pt x="445" y="1046"/>
                  </a:cubicBezTo>
                  <a:cubicBezTo>
                    <a:pt x="531" y="1046"/>
                    <a:pt x="531" y="1046"/>
                    <a:pt x="531" y="1046"/>
                  </a:cubicBezTo>
                  <a:cubicBezTo>
                    <a:pt x="693" y="1533"/>
                    <a:pt x="693" y="1533"/>
                    <a:pt x="693" y="1533"/>
                  </a:cubicBezTo>
                  <a:cubicBezTo>
                    <a:pt x="607" y="1533"/>
                    <a:pt x="607" y="1533"/>
                    <a:pt x="607" y="1533"/>
                  </a:cubicBezTo>
                  <a:close/>
                  <a:moveTo>
                    <a:pt x="152" y="1374"/>
                  </a:moveTo>
                  <a:cubicBezTo>
                    <a:pt x="205" y="1533"/>
                    <a:pt x="205" y="1533"/>
                    <a:pt x="205" y="1533"/>
                  </a:cubicBezTo>
                  <a:cubicBezTo>
                    <a:pt x="152" y="1533"/>
                    <a:pt x="152" y="1533"/>
                    <a:pt x="152" y="1533"/>
                  </a:cubicBezTo>
                  <a:cubicBezTo>
                    <a:pt x="152" y="1374"/>
                    <a:pt x="152" y="1374"/>
                    <a:pt x="152" y="1374"/>
                  </a:cubicBezTo>
                  <a:close/>
                  <a:moveTo>
                    <a:pt x="925" y="1798"/>
                  </a:moveTo>
                  <a:cubicBezTo>
                    <a:pt x="998" y="1798"/>
                    <a:pt x="998" y="1798"/>
                    <a:pt x="998" y="1798"/>
                  </a:cubicBezTo>
                  <a:cubicBezTo>
                    <a:pt x="998" y="1871"/>
                    <a:pt x="998" y="1871"/>
                    <a:pt x="998" y="1871"/>
                  </a:cubicBezTo>
                  <a:cubicBezTo>
                    <a:pt x="998" y="2505"/>
                    <a:pt x="998" y="2505"/>
                    <a:pt x="998" y="2505"/>
                  </a:cubicBezTo>
                  <a:cubicBezTo>
                    <a:pt x="998" y="2578"/>
                    <a:pt x="998" y="2578"/>
                    <a:pt x="998" y="2578"/>
                  </a:cubicBezTo>
                  <a:cubicBezTo>
                    <a:pt x="925" y="2578"/>
                    <a:pt x="925" y="2578"/>
                    <a:pt x="925" y="2578"/>
                  </a:cubicBezTo>
                  <a:cubicBezTo>
                    <a:pt x="79" y="2578"/>
                    <a:pt x="79" y="2578"/>
                    <a:pt x="79" y="2578"/>
                  </a:cubicBezTo>
                  <a:cubicBezTo>
                    <a:pt x="5" y="2578"/>
                    <a:pt x="5" y="2578"/>
                    <a:pt x="5" y="2578"/>
                  </a:cubicBezTo>
                  <a:cubicBezTo>
                    <a:pt x="5" y="2505"/>
                    <a:pt x="5" y="2505"/>
                    <a:pt x="5" y="2505"/>
                  </a:cubicBezTo>
                  <a:cubicBezTo>
                    <a:pt x="5" y="1871"/>
                    <a:pt x="5" y="1871"/>
                    <a:pt x="5" y="1871"/>
                  </a:cubicBezTo>
                  <a:cubicBezTo>
                    <a:pt x="5" y="1798"/>
                    <a:pt x="5" y="1798"/>
                    <a:pt x="5" y="1798"/>
                  </a:cubicBezTo>
                  <a:cubicBezTo>
                    <a:pt x="79" y="1798"/>
                    <a:pt x="79" y="1798"/>
                    <a:pt x="79" y="1798"/>
                  </a:cubicBezTo>
                  <a:cubicBezTo>
                    <a:pt x="925" y="1798"/>
                    <a:pt x="925" y="1798"/>
                    <a:pt x="925" y="1798"/>
                  </a:cubicBezTo>
                  <a:close/>
                  <a:moveTo>
                    <a:pt x="693" y="1944"/>
                  </a:moveTo>
                  <a:cubicBezTo>
                    <a:pt x="852" y="2419"/>
                    <a:pt x="852" y="2419"/>
                    <a:pt x="852" y="2419"/>
                  </a:cubicBezTo>
                  <a:cubicBezTo>
                    <a:pt x="852" y="2431"/>
                    <a:pt x="852" y="2431"/>
                    <a:pt x="852" y="2431"/>
                  </a:cubicBezTo>
                  <a:cubicBezTo>
                    <a:pt x="770" y="2431"/>
                    <a:pt x="770" y="2431"/>
                    <a:pt x="770" y="2431"/>
                  </a:cubicBezTo>
                  <a:cubicBezTo>
                    <a:pt x="608" y="1944"/>
                    <a:pt x="608" y="1944"/>
                    <a:pt x="608" y="1944"/>
                  </a:cubicBezTo>
                  <a:cubicBezTo>
                    <a:pt x="693" y="1944"/>
                    <a:pt x="693" y="1944"/>
                    <a:pt x="693" y="1944"/>
                  </a:cubicBezTo>
                  <a:close/>
                  <a:moveTo>
                    <a:pt x="852" y="2189"/>
                  </a:moveTo>
                  <a:cubicBezTo>
                    <a:pt x="770" y="1944"/>
                    <a:pt x="770" y="1944"/>
                    <a:pt x="770" y="1944"/>
                  </a:cubicBezTo>
                  <a:cubicBezTo>
                    <a:pt x="852" y="1944"/>
                    <a:pt x="852" y="1944"/>
                    <a:pt x="852" y="1944"/>
                  </a:cubicBezTo>
                  <a:cubicBezTo>
                    <a:pt x="852" y="2189"/>
                    <a:pt x="852" y="2189"/>
                    <a:pt x="852" y="2189"/>
                  </a:cubicBezTo>
                  <a:close/>
                  <a:moveTo>
                    <a:pt x="205" y="1944"/>
                  </a:moveTo>
                  <a:cubicBezTo>
                    <a:pt x="367" y="2431"/>
                    <a:pt x="367" y="2431"/>
                    <a:pt x="367" y="2431"/>
                  </a:cubicBezTo>
                  <a:cubicBezTo>
                    <a:pt x="281" y="2431"/>
                    <a:pt x="281" y="2431"/>
                    <a:pt x="281" y="2431"/>
                  </a:cubicBezTo>
                  <a:cubicBezTo>
                    <a:pt x="152" y="2042"/>
                    <a:pt x="152" y="2042"/>
                    <a:pt x="152" y="2042"/>
                  </a:cubicBezTo>
                  <a:cubicBezTo>
                    <a:pt x="152" y="1944"/>
                    <a:pt x="152" y="1944"/>
                    <a:pt x="152" y="1944"/>
                  </a:cubicBezTo>
                  <a:cubicBezTo>
                    <a:pt x="205" y="1944"/>
                    <a:pt x="205" y="1944"/>
                    <a:pt x="205" y="1944"/>
                  </a:cubicBezTo>
                  <a:close/>
                  <a:moveTo>
                    <a:pt x="444" y="2431"/>
                  </a:moveTo>
                  <a:cubicBezTo>
                    <a:pt x="282" y="1944"/>
                    <a:pt x="282" y="1944"/>
                    <a:pt x="282" y="1944"/>
                  </a:cubicBezTo>
                  <a:cubicBezTo>
                    <a:pt x="368" y="1944"/>
                    <a:pt x="368" y="1944"/>
                    <a:pt x="368" y="1944"/>
                  </a:cubicBezTo>
                  <a:cubicBezTo>
                    <a:pt x="530" y="2431"/>
                    <a:pt x="530" y="2431"/>
                    <a:pt x="530" y="2431"/>
                  </a:cubicBezTo>
                  <a:cubicBezTo>
                    <a:pt x="444" y="2431"/>
                    <a:pt x="444" y="2431"/>
                    <a:pt x="444" y="2431"/>
                  </a:cubicBezTo>
                  <a:close/>
                  <a:moveTo>
                    <a:pt x="607" y="2431"/>
                  </a:moveTo>
                  <a:cubicBezTo>
                    <a:pt x="445" y="1944"/>
                    <a:pt x="445" y="1944"/>
                    <a:pt x="445" y="1944"/>
                  </a:cubicBezTo>
                  <a:cubicBezTo>
                    <a:pt x="531" y="1944"/>
                    <a:pt x="531" y="1944"/>
                    <a:pt x="531" y="1944"/>
                  </a:cubicBezTo>
                  <a:cubicBezTo>
                    <a:pt x="693" y="2431"/>
                    <a:pt x="693" y="2431"/>
                    <a:pt x="693" y="2431"/>
                  </a:cubicBezTo>
                  <a:cubicBezTo>
                    <a:pt x="607" y="2431"/>
                    <a:pt x="607" y="2431"/>
                    <a:pt x="607" y="2431"/>
                  </a:cubicBezTo>
                  <a:close/>
                  <a:moveTo>
                    <a:pt x="152" y="2273"/>
                  </a:moveTo>
                  <a:cubicBezTo>
                    <a:pt x="205" y="2431"/>
                    <a:pt x="205" y="2431"/>
                    <a:pt x="205" y="2431"/>
                  </a:cubicBezTo>
                  <a:cubicBezTo>
                    <a:pt x="152" y="2431"/>
                    <a:pt x="152" y="2431"/>
                    <a:pt x="152" y="2431"/>
                  </a:cubicBezTo>
                  <a:cubicBezTo>
                    <a:pt x="152" y="2273"/>
                    <a:pt x="152" y="2273"/>
                    <a:pt x="152" y="2273"/>
                  </a:cubicBezTo>
                  <a:close/>
                  <a:moveTo>
                    <a:pt x="2971" y="1798"/>
                  </a:moveTo>
                  <a:cubicBezTo>
                    <a:pt x="3044" y="1798"/>
                    <a:pt x="3044" y="1798"/>
                    <a:pt x="3044" y="1798"/>
                  </a:cubicBezTo>
                  <a:cubicBezTo>
                    <a:pt x="3044" y="1871"/>
                    <a:pt x="3044" y="1871"/>
                    <a:pt x="3044" y="1871"/>
                  </a:cubicBezTo>
                  <a:cubicBezTo>
                    <a:pt x="3044" y="2505"/>
                    <a:pt x="3044" y="2505"/>
                    <a:pt x="3044" y="2505"/>
                  </a:cubicBezTo>
                  <a:cubicBezTo>
                    <a:pt x="3044" y="2578"/>
                    <a:pt x="3044" y="2578"/>
                    <a:pt x="3044" y="2578"/>
                  </a:cubicBezTo>
                  <a:cubicBezTo>
                    <a:pt x="2971" y="2578"/>
                    <a:pt x="2971" y="2578"/>
                    <a:pt x="2971" y="2578"/>
                  </a:cubicBezTo>
                  <a:cubicBezTo>
                    <a:pt x="2124" y="2578"/>
                    <a:pt x="2124" y="2578"/>
                    <a:pt x="2124" y="2578"/>
                  </a:cubicBezTo>
                  <a:cubicBezTo>
                    <a:pt x="2051" y="2578"/>
                    <a:pt x="2051" y="2578"/>
                    <a:pt x="2051" y="2578"/>
                  </a:cubicBezTo>
                  <a:cubicBezTo>
                    <a:pt x="2051" y="2505"/>
                    <a:pt x="2051" y="2505"/>
                    <a:pt x="2051" y="2505"/>
                  </a:cubicBezTo>
                  <a:cubicBezTo>
                    <a:pt x="2051" y="1871"/>
                    <a:pt x="2051" y="1871"/>
                    <a:pt x="2051" y="1871"/>
                  </a:cubicBezTo>
                  <a:cubicBezTo>
                    <a:pt x="2051" y="1798"/>
                    <a:pt x="2051" y="1798"/>
                    <a:pt x="2051" y="1798"/>
                  </a:cubicBezTo>
                  <a:cubicBezTo>
                    <a:pt x="2124" y="1798"/>
                    <a:pt x="2124" y="1798"/>
                    <a:pt x="2124" y="1798"/>
                  </a:cubicBezTo>
                  <a:cubicBezTo>
                    <a:pt x="2971" y="1798"/>
                    <a:pt x="2971" y="1798"/>
                    <a:pt x="2971" y="1798"/>
                  </a:cubicBezTo>
                  <a:close/>
                  <a:moveTo>
                    <a:pt x="2739" y="1944"/>
                  </a:moveTo>
                  <a:cubicBezTo>
                    <a:pt x="2898" y="2419"/>
                    <a:pt x="2898" y="2419"/>
                    <a:pt x="2898" y="2419"/>
                  </a:cubicBezTo>
                  <a:cubicBezTo>
                    <a:pt x="2898" y="2431"/>
                    <a:pt x="2898" y="2431"/>
                    <a:pt x="2898" y="2431"/>
                  </a:cubicBezTo>
                  <a:cubicBezTo>
                    <a:pt x="2816" y="2431"/>
                    <a:pt x="2816" y="2431"/>
                    <a:pt x="2816" y="2431"/>
                  </a:cubicBezTo>
                  <a:cubicBezTo>
                    <a:pt x="2654" y="1944"/>
                    <a:pt x="2654" y="1944"/>
                    <a:pt x="2654" y="1944"/>
                  </a:cubicBezTo>
                  <a:cubicBezTo>
                    <a:pt x="2739" y="1944"/>
                    <a:pt x="2739" y="1944"/>
                    <a:pt x="2739" y="1944"/>
                  </a:cubicBezTo>
                  <a:close/>
                  <a:moveTo>
                    <a:pt x="2898" y="2189"/>
                  </a:moveTo>
                  <a:cubicBezTo>
                    <a:pt x="2816" y="1944"/>
                    <a:pt x="2816" y="1944"/>
                    <a:pt x="2816" y="1944"/>
                  </a:cubicBezTo>
                  <a:cubicBezTo>
                    <a:pt x="2898" y="1944"/>
                    <a:pt x="2898" y="1944"/>
                    <a:pt x="2898" y="1944"/>
                  </a:cubicBezTo>
                  <a:cubicBezTo>
                    <a:pt x="2898" y="2189"/>
                    <a:pt x="2898" y="2189"/>
                    <a:pt x="2898" y="2189"/>
                  </a:cubicBezTo>
                  <a:close/>
                  <a:moveTo>
                    <a:pt x="2251" y="1944"/>
                  </a:moveTo>
                  <a:cubicBezTo>
                    <a:pt x="2414" y="2431"/>
                    <a:pt x="2414" y="2431"/>
                    <a:pt x="2414" y="2431"/>
                  </a:cubicBezTo>
                  <a:cubicBezTo>
                    <a:pt x="2328" y="2431"/>
                    <a:pt x="2328" y="2431"/>
                    <a:pt x="2328" y="2431"/>
                  </a:cubicBezTo>
                  <a:cubicBezTo>
                    <a:pt x="2198" y="2042"/>
                    <a:pt x="2198" y="2042"/>
                    <a:pt x="2198" y="2042"/>
                  </a:cubicBezTo>
                  <a:cubicBezTo>
                    <a:pt x="2198" y="1944"/>
                    <a:pt x="2198" y="1944"/>
                    <a:pt x="2198" y="1944"/>
                  </a:cubicBezTo>
                  <a:cubicBezTo>
                    <a:pt x="2251" y="1944"/>
                    <a:pt x="2251" y="1944"/>
                    <a:pt x="2251" y="1944"/>
                  </a:cubicBezTo>
                  <a:close/>
                  <a:moveTo>
                    <a:pt x="2490" y="2431"/>
                  </a:moveTo>
                  <a:cubicBezTo>
                    <a:pt x="2328" y="1944"/>
                    <a:pt x="2328" y="1944"/>
                    <a:pt x="2328" y="1944"/>
                  </a:cubicBezTo>
                  <a:cubicBezTo>
                    <a:pt x="2414" y="1944"/>
                    <a:pt x="2414" y="1944"/>
                    <a:pt x="2414" y="1944"/>
                  </a:cubicBezTo>
                  <a:cubicBezTo>
                    <a:pt x="2576" y="2431"/>
                    <a:pt x="2576" y="2431"/>
                    <a:pt x="2576" y="2431"/>
                  </a:cubicBezTo>
                  <a:cubicBezTo>
                    <a:pt x="2490" y="2431"/>
                    <a:pt x="2490" y="2431"/>
                    <a:pt x="2490" y="2431"/>
                  </a:cubicBezTo>
                  <a:close/>
                  <a:moveTo>
                    <a:pt x="2653" y="2431"/>
                  </a:moveTo>
                  <a:cubicBezTo>
                    <a:pt x="2491" y="1944"/>
                    <a:pt x="2491" y="1944"/>
                    <a:pt x="2491" y="1944"/>
                  </a:cubicBezTo>
                  <a:cubicBezTo>
                    <a:pt x="2577" y="1944"/>
                    <a:pt x="2577" y="1944"/>
                    <a:pt x="2577" y="1944"/>
                  </a:cubicBezTo>
                  <a:cubicBezTo>
                    <a:pt x="2739" y="2431"/>
                    <a:pt x="2739" y="2431"/>
                    <a:pt x="2739" y="2431"/>
                  </a:cubicBezTo>
                  <a:cubicBezTo>
                    <a:pt x="2653" y="2431"/>
                    <a:pt x="2653" y="2431"/>
                    <a:pt x="2653" y="2431"/>
                  </a:cubicBezTo>
                  <a:close/>
                  <a:moveTo>
                    <a:pt x="2198" y="2273"/>
                  </a:moveTo>
                  <a:cubicBezTo>
                    <a:pt x="2251" y="2431"/>
                    <a:pt x="2251" y="2431"/>
                    <a:pt x="2251" y="2431"/>
                  </a:cubicBezTo>
                  <a:cubicBezTo>
                    <a:pt x="2198" y="2431"/>
                    <a:pt x="2198" y="2431"/>
                    <a:pt x="2198" y="2431"/>
                  </a:cubicBezTo>
                  <a:cubicBezTo>
                    <a:pt x="2198" y="2273"/>
                    <a:pt x="2198" y="2273"/>
                    <a:pt x="2198" y="2273"/>
                  </a:cubicBezTo>
                  <a:close/>
                  <a:moveTo>
                    <a:pt x="4179" y="1798"/>
                  </a:moveTo>
                  <a:cubicBezTo>
                    <a:pt x="4252" y="1798"/>
                    <a:pt x="4252" y="1798"/>
                    <a:pt x="4252" y="1798"/>
                  </a:cubicBezTo>
                  <a:cubicBezTo>
                    <a:pt x="4252" y="1871"/>
                    <a:pt x="4252" y="1871"/>
                    <a:pt x="4252" y="1871"/>
                  </a:cubicBezTo>
                  <a:cubicBezTo>
                    <a:pt x="4252" y="2505"/>
                    <a:pt x="4252" y="2505"/>
                    <a:pt x="4252" y="2505"/>
                  </a:cubicBezTo>
                  <a:cubicBezTo>
                    <a:pt x="4252" y="2578"/>
                    <a:pt x="4252" y="2578"/>
                    <a:pt x="4252" y="2578"/>
                  </a:cubicBezTo>
                  <a:cubicBezTo>
                    <a:pt x="4179" y="2578"/>
                    <a:pt x="4179" y="2578"/>
                    <a:pt x="4179" y="2578"/>
                  </a:cubicBezTo>
                  <a:cubicBezTo>
                    <a:pt x="3332" y="2578"/>
                    <a:pt x="3332" y="2578"/>
                    <a:pt x="3332" y="2578"/>
                  </a:cubicBezTo>
                  <a:cubicBezTo>
                    <a:pt x="3259" y="2578"/>
                    <a:pt x="3259" y="2578"/>
                    <a:pt x="3259" y="2578"/>
                  </a:cubicBezTo>
                  <a:cubicBezTo>
                    <a:pt x="3259" y="2505"/>
                    <a:pt x="3259" y="2505"/>
                    <a:pt x="3259" y="2505"/>
                  </a:cubicBezTo>
                  <a:cubicBezTo>
                    <a:pt x="3259" y="1871"/>
                    <a:pt x="3259" y="1871"/>
                    <a:pt x="3259" y="1871"/>
                  </a:cubicBezTo>
                  <a:cubicBezTo>
                    <a:pt x="3259" y="1798"/>
                    <a:pt x="3259" y="1798"/>
                    <a:pt x="3259" y="1798"/>
                  </a:cubicBezTo>
                  <a:cubicBezTo>
                    <a:pt x="3332" y="1798"/>
                    <a:pt x="3332" y="1798"/>
                    <a:pt x="3332" y="1798"/>
                  </a:cubicBezTo>
                  <a:cubicBezTo>
                    <a:pt x="4179" y="1798"/>
                    <a:pt x="4179" y="1798"/>
                    <a:pt x="4179" y="1798"/>
                  </a:cubicBezTo>
                  <a:close/>
                  <a:moveTo>
                    <a:pt x="3947" y="1944"/>
                  </a:moveTo>
                  <a:cubicBezTo>
                    <a:pt x="4105" y="2419"/>
                    <a:pt x="4105" y="2419"/>
                    <a:pt x="4105" y="2419"/>
                  </a:cubicBezTo>
                  <a:cubicBezTo>
                    <a:pt x="4105" y="2431"/>
                    <a:pt x="4105" y="2431"/>
                    <a:pt x="4105" y="2431"/>
                  </a:cubicBezTo>
                  <a:cubicBezTo>
                    <a:pt x="4023" y="2431"/>
                    <a:pt x="4023" y="2431"/>
                    <a:pt x="4023" y="2431"/>
                  </a:cubicBezTo>
                  <a:cubicBezTo>
                    <a:pt x="3861" y="1944"/>
                    <a:pt x="3861" y="1944"/>
                    <a:pt x="3861" y="1944"/>
                  </a:cubicBezTo>
                  <a:cubicBezTo>
                    <a:pt x="3947" y="1944"/>
                    <a:pt x="3947" y="1944"/>
                    <a:pt x="3947" y="1944"/>
                  </a:cubicBezTo>
                  <a:close/>
                  <a:moveTo>
                    <a:pt x="4105" y="2189"/>
                  </a:moveTo>
                  <a:cubicBezTo>
                    <a:pt x="4024" y="1944"/>
                    <a:pt x="4024" y="1944"/>
                    <a:pt x="4024" y="1944"/>
                  </a:cubicBezTo>
                  <a:cubicBezTo>
                    <a:pt x="4105" y="1944"/>
                    <a:pt x="4105" y="1944"/>
                    <a:pt x="4105" y="1944"/>
                  </a:cubicBezTo>
                  <a:cubicBezTo>
                    <a:pt x="4105" y="2189"/>
                    <a:pt x="4105" y="2189"/>
                    <a:pt x="4105" y="2189"/>
                  </a:cubicBezTo>
                  <a:close/>
                  <a:moveTo>
                    <a:pt x="3458" y="1944"/>
                  </a:moveTo>
                  <a:cubicBezTo>
                    <a:pt x="3621" y="2431"/>
                    <a:pt x="3621" y="2431"/>
                    <a:pt x="3621" y="2431"/>
                  </a:cubicBezTo>
                  <a:cubicBezTo>
                    <a:pt x="3535" y="2431"/>
                    <a:pt x="3535" y="2431"/>
                    <a:pt x="3535" y="2431"/>
                  </a:cubicBezTo>
                  <a:cubicBezTo>
                    <a:pt x="3405" y="2042"/>
                    <a:pt x="3405" y="2042"/>
                    <a:pt x="3405" y="2042"/>
                  </a:cubicBezTo>
                  <a:cubicBezTo>
                    <a:pt x="3405" y="1944"/>
                    <a:pt x="3405" y="1944"/>
                    <a:pt x="3405" y="1944"/>
                  </a:cubicBezTo>
                  <a:cubicBezTo>
                    <a:pt x="3458" y="1944"/>
                    <a:pt x="3458" y="1944"/>
                    <a:pt x="3458" y="1944"/>
                  </a:cubicBezTo>
                  <a:close/>
                  <a:moveTo>
                    <a:pt x="3698" y="2431"/>
                  </a:moveTo>
                  <a:cubicBezTo>
                    <a:pt x="3535" y="1944"/>
                    <a:pt x="3535" y="1944"/>
                    <a:pt x="3535" y="1944"/>
                  </a:cubicBezTo>
                  <a:cubicBezTo>
                    <a:pt x="3621" y="1944"/>
                    <a:pt x="3621" y="1944"/>
                    <a:pt x="3621" y="1944"/>
                  </a:cubicBezTo>
                  <a:cubicBezTo>
                    <a:pt x="3784" y="2431"/>
                    <a:pt x="3784" y="2431"/>
                    <a:pt x="3784" y="2431"/>
                  </a:cubicBezTo>
                  <a:cubicBezTo>
                    <a:pt x="3698" y="2431"/>
                    <a:pt x="3698" y="2431"/>
                    <a:pt x="3698" y="2431"/>
                  </a:cubicBezTo>
                  <a:close/>
                  <a:moveTo>
                    <a:pt x="3861" y="2431"/>
                  </a:moveTo>
                  <a:cubicBezTo>
                    <a:pt x="3698" y="1944"/>
                    <a:pt x="3698" y="1944"/>
                    <a:pt x="3698" y="1944"/>
                  </a:cubicBezTo>
                  <a:cubicBezTo>
                    <a:pt x="3784" y="1944"/>
                    <a:pt x="3784" y="1944"/>
                    <a:pt x="3784" y="1944"/>
                  </a:cubicBezTo>
                  <a:cubicBezTo>
                    <a:pt x="3947" y="2431"/>
                    <a:pt x="3947" y="2431"/>
                    <a:pt x="3947" y="2431"/>
                  </a:cubicBezTo>
                  <a:cubicBezTo>
                    <a:pt x="3861" y="2431"/>
                    <a:pt x="3861" y="2431"/>
                    <a:pt x="3861" y="2431"/>
                  </a:cubicBezTo>
                  <a:close/>
                  <a:moveTo>
                    <a:pt x="3405" y="2273"/>
                  </a:moveTo>
                  <a:cubicBezTo>
                    <a:pt x="3458" y="2431"/>
                    <a:pt x="3458" y="2431"/>
                    <a:pt x="3458" y="2431"/>
                  </a:cubicBezTo>
                  <a:cubicBezTo>
                    <a:pt x="3405" y="2431"/>
                    <a:pt x="3405" y="2431"/>
                    <a:pt x="3405" y="2431"/>
                  </a:cubicBezTo>
                  <a:cubicBezTo>
                    <a:pt x="3405" y="2273"/>
                    <a:pt x="3405" y="2273"/>
                    <a:pt x="3405" y="2273"/>
                  </a:cubicBezTo>
                  <a:close/>
                  <a:moveTo>
                    <a:pt x="2449" y="532"/>
                  </a:moveTo>
                  <a:cubicBezTo>
                    <a:pt x="2639" y="448"/>
                    <a:pt x="2639" y="448"/>
                    <a:pt x="2639" y="448"/>
                  </a:cubicBezTo>
                  <a:cubicBezTo>
                    <a:pt x="2604" y="574"/>
                    <a:pt x="2604" y="574"/>
                    <a:pt x="2604" y="574"/>
                  </a:cubicBezTo>
                  <a:cubicBezTo>
                    <a:pt x="2570" y="595"/>
                    <a:pt x="2570" y="595"/>
                    <a:pt x="2570" y="595"/>
                  </a:cubicBezTo>
                  <a:cubicBezTo>
                    <a:pt x="2449" y="532"/>
                    <a:pt x="2449" y="532"/>
                    <a:pt x="2449" y="532"/>
                  </a:cubicBezTo>
                  <a:close/>
                  <a:moveTo>
                    <a:pt x="2123" y="676"/>
                  </a:moveTo>
                  <a:cubicBezTo>
                    <a:pt x="2280" y="607"/>
                    <a:pt x="2280" y="607"/>
                    <a:pt x="2280" y="607"/>
                  </a:cubicBezTo>
                  <a:cubicBezTo>
                    <a:pt x="2276" y="768"/>
                    <a:pt x="2276" y="768"/>
                    <a:pt x="2276" y="768"/>
                  </a:cubicBezTo>
                  <a:cubicBezTo>
                    <a:pt x="2123" y="676"/>
                    <a:pt x="2123" y="676"/>
                    <a:pt x="2123" y="676"/>
                  </a:cubicBezTo>
                  <a:close/>
                  <a:moveTo>
                    <a:pt x="1886" y="782"/>
                  </a:moveTo>
                  <a:cubicBezTo>
                    <a:pt x="1988" y="737"/>
                    <a:pt x="1988" y="737"/>
                    <a:pt x="1988" y="737"/>
                  </a:cubicBezTo>
                  <a:cubicBezTo>
                    <a:pt x="1981" y="871"/>
                    <a:pt x="1981" y="871"/>
                    <a:pt x="1981" y="871"/>
                  </a:cubicBezTo>
                  <a:cubicBezTo>
                    <a:pt x="1886" y="782"/>
                    <a:pt x="1886" y="782"/>
                    <a:pt x="1886" y="782"/>
                  </a:cubicBezTo>
                  <a:close/>
                  <a:moveTo>
                    <a:pt x="1970" y="978"/>
                  </a:moveTo>
                  <a:cubicBezTo>
                    <a:pt x="1821" y="1073"/>
                    <a:pt x="1821" y="1073"/>
                    <a:pt x="1821" y="1073"/>
                  </a:cubicBezTo>
                  <a:cubicBezTo>
                    <a:pt x="1821" y="841"/>
                    <a:pt x="1821" y="841"/>
                    <a:pt x="1821" y="841"/>
                  </a:cubicBezTo>
                  <a:cubicBezTo>
                    <a:pt x="1970" y="978"/>
                    <a:pt x="1970" y="978"/>
                    <a:pt x="1970" y="978"/>
                  </a:cubicBezTo>
                  <a:close/>
                  <a:moveTo>
                    <a:pt x="2207" y="827"/>
                  </a:moveTo>
                  <a:cubicBezTo>
                    <a:pt x="2065" y="917"/>
                    <a:pt x="2065" y="917"/>
                    <a:pt x="2065" y="917"/>
                  </a:cubicBezTo>
                  <a:cubicBezTo>
                    <a:pt x="2074" y="747"/>
                    <a:pt x="2074" y="747"/>
                    <a:pt x="2074" y="747"/>
                  </a:cubicBezTo>
                  <a:cubicBezTo>
                    <a:pt x="2207" y="827"/>
                    <a:pt x="2207" y="827"/>
                    <a:pt x="2207" y="827"/>
                  </a:cubicBezTo>
                  <a:close/>
                  <a:moveTo>
                    <a:pt x="2486" y="649"/>
                  </a:moveTo>
                  <a:cubicBezTo>
                    <a:pt x="2363" y="727"/>
                    <a:pt x="2363" y="727"/>
                    <a:pt x="2363" y="727"/>
                  </a:cubicBezTo>
                  <a:cubicBezTo>
                    <a:pt x="2367" y="586"/>
                    <a:pt x="2367" y="586"/>
                    <a:pt x="2367" y="586"/>
                  </a:cubicBezTo>
                  <a:cubicBezTo>
                    <a:pt x="2486" y="649"/>
                    <a:pt x="2486" y="649"/>
                    <a:pt x="2486" y="649"/>
                  </a:cubicBezTo>
                  <a:close/>
                  <a:moveTo>
                    <a:pt x="2774" y="465"/>
                  </a:moveTo>
                  <a:cubicBezTo>
                    <a:pt x="2713" y="504"/>
                    <a:pt x="2713" y="504"/>
                    <a:pt x="2713" y="504"/>
                  </a:cubicBezTo>
                  <a:cubicBezTo>
                    <a:pt x="2732" y="435"/>
                    <a:pt x="2732" y="435"/>
                    <a:pt x="2732" y="435"/>
                  </a:cubicBezTo>
                  <a:cubicBezTo>
                    <a:pt x="2774" y="465"/>
                    <a:pt x="2774" y="465"/>
                    <a:pt x="2774" y="465"/>
                  </a:cubicBezTo>
                  <a:close/>
                  <a:moveTo>
                    <a:pt x="2938" y="360"/>
                  </a:moveTo>
                  <a:cubicBezTo>
                    <a:pt x="2851" y="416"/>
                    <a:pt x="2851" y="416"/>
                    <a:pt x="2851" y="416"/>
                  </a:cubicBezTo>
                  <a:cubicBezTo>
                    <a:pt x="2833" y="403"/>
                    <a:pt x="2815" y="389"/>
                    <a:pt x="2799" y="377"/>
                  </a:cubicBezTo>
                  <a:cubicBezTo>
                    <a:pt x="2931" y="318"/>
                    <a:pt x="2931" y="318"/>
                    <a:pt x="2931" y="318"/>
                  </a:cubicBezTo>
                  <a:cubicBezTo>
                    <a:pt x="2933" y="332"/>
                    <a:pt x="2936" y="345"/>
                    <a:pt x="2938" y="360"/>
                  </a:cubicBezTo>
                  <a:close/>
                  <a:moveTo>
                    <a:pt x="2996" y="290"/>
                  </a:moveTo>
                  <a:cubicBezTo>
                    <a:pt x="3131" y="230"/>
                    <a:pt x="3131" y="230"/>
                    <a:pt x="3131" y="230"/>
                  </a:cubicBezTo>
                  <a:cubicBezTo>
                    <a:pt x="3134" y="235"/>
                    <a:pt x="3134" y="235"/>
                    <a:pt x="3134" y="235"/>
                  </a:cubicBezTo>
                  <a:cubicBezTo>
                    <a:pt x="2988" y="328"/>
                    <a:pt x="2988" y="328"/>
                    <a:pt x="2988" y="328"/>
                  </a:cubicBezTo>
                  <a:cubicBezTo>
                    <a:pt x="2991" y="313"/>
                    <a:pt x="2994" y="300"/>
                    <a:pt x="2996" y="290"/>
                  </a:cubicBezTo>
                  <a:close/>
                </a:path>
              </a:pathLst>
            </a:custGeom>
            <a:solidFill>
              <a:schemeClr val="accent4"/>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sp>
          <p:nvSpPr>
            <p:cNvPr id="94" name="Rectangle 5"/>
            <p:cNvSpPr/>
            <p:nvPr/>
          </p:nvSpPr>
          <p:spPr bwMode="auto">
            <a:xfrm>
              <a:off x="8732602"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可靠的无连接数据</a:t>
              </a:r>
              <a:r>
                <a:rPr lang="en-US" altLang="zh-CN" dirty="0"/>
                <a:t>Socket</a:t>
              </a:r>
              <a:r>
                <a:rPr lang="zh-CN" altLang="en-US" dirty="0"/>
                <a:t>支持（</a:t>
              </a:r>
              <a:r>
                <a:rPr lang="en-US" altLang="zh-CN" dirty="0"/>
                <a:t>UDP</a:t>
              </a:r>
              <a:r>
                <a:rPr lang="zh-CN" altLang="en-US" dirty="0"/>
                <a:t>）</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extLst>
      <p:ext uri="{BB962C8B-B14F-4D97-AF65-F5344CB8AC3E}">
        <p14:creationId xmlns:p14="http://schemas.microsoft.com/office/powerpoint/2010/main" val="39268545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2"/>
            <a:ext cx="2677656" cy="577081"/>
          </a:xfrm>
          <a:prstGeom prst="rect">
            <a:avLst/>
          </a:prstGeom>
        </p:spPr>
        <p:txBody>
          <a:bodyPr wrap="none" lIns="68580" tIns="34290" rIns="68580" bIns="34290">
            <a:spAutoFit/>
          </a:bodyPr>
          <a:lstStyle/>
          <a:p>
            <a:r>
              <a:rPr lang="zh-CN" altLang="en-US" sz="3300" b="1" dirty="0">
                <a:solidFill>
                  <a:schemeClr val="accent4"/>
                </a:solidFill>
                <a:latin typeface="微软雅黑" panose="020B0503020204020204" charset="-122"/>
                <a:ea typeface="微软雅黑" panose="020B0503020204020204" charset="-122"/>
              </a:rPr>
              <a:t>明年工作计划</a:t>
            </a:r>
          </a:p>
        </p:txBody>
      </p:sp>
      <p:sp>
        <p:nvSpPr>
          <p:cNvPr id="18" name="矩形 17"/>
          <p:cNvSpPr/>
          <p:nvPr/>
        </p:nvSpPr>
        <p:spPr>
          <a:xfrm>
            <a:off x="3735758" y="2602327"/>
            <a:ext cx="1073371"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总体思路</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5364533" y="2586272"/>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具体目标规划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计划实施阶段</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1" name="矩形 20"/>
          <p:cNvSpPr/>
          <p:nvPr/>
        </p:nvSpPr>
        <p:spPr>
          <a:xfrm>
            <a:off x="5364533" y="2899847"/>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能力提升计划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2" name="组合 1"/>
          <p:cNvGrpSpPr/>
          <p:nvPr/>
        </p:nvGrpSpPr>
        <p:grpSpPr>
          <a:xfrm>
            <a:off x="1839138" y="1629843"/>
            <a:ext cx="1837257" cy="1837257"/>
            <a:chOff x="2452184" y="2173124"/>
            <a:chExt cx="2449676" cy="2449676"/>
          </a:xfrm>
        </p:grpSpPr>
        <p:grpSp>
          <p:nvGrpSpPr>
            <p:cNvPr id="7" name="组合 6"/>
            <p:cNvGrpSpPr/>
            <p:nvPr/>
          </p:nvGrpSpPr>
          <p:grpSpPr>
            <a:xfrm>
              <a:off x="2452184" y="2173124"/>
              <a:ext cx="2449676" cy="244967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2938198" y="2659139"/>
              <a:ext cx="1477648" cy="1477646"/>
            </a:xfrm>
            <a:prstGeom prst="ellipse">
              <a:avLst/>
            </a:prstGeom>
            <a:solidFill>
              <a:schemeClr val="accent4"/>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p>
          </p:txBody>
        </p:sp>
        <p:sp>
          <p:nvSpPr>
            <p:cNvPr id="14" name="KSO_Shape"/>
            <p:cNvSpPr/>
            <p:nvPr/>
          </p:nvSpPr>
          <p:spPr bwMode="auto">
            <a:xfrm>
              <a:off x="3351272" y="3019142"/>
              <a:ext cx="757638" cy="757638"/>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5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par>
                                <p:cTn id="35" presetID="50" presetClass="entr" presetSubtype="0" decel="100000" fill="hold" grpId="0" nodeType="withEffect">
                                  <p:stCondLst>
                                    <p:cond delay="85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3"/>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Effect transition="in" filter="fade">
                                      <p:cBhvr>
                                        <p:cTn id="3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总体思路</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40" name="组合 39"/>
          <p:cNvGrpSpPr/>
          <p:nvPr/>
        </p:nvGrpSpPr>
        <p:grpSpPr>
          <a:xfrm>
            <a:off x="2897230" y="1343704"/>
            <a:ext cx="1918068" cy="680813"/>
            <a:chOff x="3666731" y="1984470"/>
            <a:chExt cx="2636520" cy="1447800"/>
          </a:xfrm>
        </p:grpSpPr>
        <p:sp>
          <p:nvSpPr>
            <p:cNvPr id="41" name="任意多边形 40"/>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42" name="文本框 47"/>
            <p:cNvSpPr txBox="1"/>
            <p:nvPr/>
          </p:nvSpPr>
          <p:spPr>
            <a:xfrm>
              <a:off x="3971726" y="2364755"/>
              <a:ext cx="2230360" cy="687235"/>
            </a:xfrm>
            <a:prstGeom prst="rect">
              <a:avLst/>
            </a:prstGeom>
            <a:noFill/>
          </p:spPr>
          <p:txBody>
            <a:bodyPr wrap="square" rtlCol="0" anchor="ctr">
              <a:spAutoFit/>
            </a:bodyPr>
            <a:lstStyle/>
            <a:p>
              <a:pPr algn="ctr"/>
              <a:r>
                <a:rPr lang="zh-CN" altLang="en-US" sz="1500" b="1" dirty="0">
                  <a:solidFill>
                    <a:schemeClr val="bg1"/>
                  </a:solidFill>
                  <a:latin typeface="Arial" panose="020B0604020202020204" pitchFamily="34" charset="0"/>
                  <a:ea typeface="微软雅黑" panose="020B0503020204020204" charset="-122"/>
                  <a:cs typeface="Arial" panose="020B0604020202020204" pitchFamily="34" charset="0"/>
                </a:rPr>
                <a:t>输入内容</a:t>
              </a:r>
              <a:endParaRPr lang="zh-CN" altLang="en-US" sz="1500" b="1" baseline="-30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grpSp>
      <p:grpSp>
        <p:nvGrpSpPr>
          <p:cNvPr id="43" name="组合 42"/>
          <p:cNvGrpSpPr/>
          <p:nvPr/>
        </p:nvGrpSpPr>
        <p:grpSpPr>
          <a:xfrm>
            <a:off x="1294089" y="1343704"/>
            <a:ext cx="1918068" cy="680813"/>
            <a:chOff x="1436370" y="1984470"/>
            <a:chExt cx="2636520" cy="1447800"/>
          </a:xfrm>
        </p:grpSpPr>
        <p:sp>
          <p:nvSpPr>
            <p:cNvPr id="44" name="任意多边形 43"/>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1">
                    <a:lumMod val="75000"/>
                  </a:schemeClr>
                </a:gs>
                <a:gs pos="100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45" name="文本框 50"/>
            <p:cNvSpPr txBox="1"/>
            <p:nvPr/>
          </p:nvSpPr>
          <p:spPr>
            <a:xfrm>
              <a:off x="1709209" y="2340618"/>
              <a:ext cx="2293960" cy="735506"/>
            </a:xfrm>
            <a:prstGeom prst="rect">
              <a:avLst/>
            </a:prstGeom>
            <a:noFill/>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anose="020B0503020204020204" charset="-122"/>
                  <a:cs typeface="Arial" panose="020B0604020202020204" pitchFamily="34" charset="0"/>
                </a:rPr>
                <a:t>输入内容</a:t>
              </a:r>
              <a:endParaRPr lang="zh-CN" altLang="en-US" sz="1500" b="1" baseline="-30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grpSp>
      <p:grpSp>
        <p:nvGrpSpPr>
          <p:cNvPr id="46" name="组合 45"/>
          <p:cNvGrpSpPr/>
          <p:nvPr/>
        </p:nvGrpSpPr>
        <p:grpSpPr>
          <a:xfrm>
            <a:off x="6103511" y="1343704"/>
            <a:ext cx="1918068" cy="680813"/>
            <a:chOff x="8127453" y="1984470"/>
            <a:chExt cx="2636520" cy="1447800"/>
          </a:xfrm>
        </p:grpSpPr>
        <p:sp>
          <p:nvSpPr>
            <p:cNvPr id="47" name="任意多边形 46"/>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48" name="文本框 53"/>
            <p:cNvSpPr txBox="1"/>
            <p:nvPr/>
          </p:nvSpPr>
          <p:spPr>
            <a:xfrm>
              <a:off x="8439016" y="2364755"/>
              <a:ext cx="2230360" cy="687235"/>
            </a:xfrm>
            <a:prstGeom prst="rect">
              <a:avLst/>
            </a:prstGeom>
            <a:noFill/>
          </p:spPr>
          <p:txBody>
            <a:bodyPr wrap="square" rtlCol="0" anchor="ctr">
              <a:spAutoFit/>
            </a:bodyPr>
            <a:lstStyle/>
            <a:p>
              <a:pPr algn="ctr"/>
              <a:r>
                <a:rPr lang="zh-CN" altLang="en-US" sz="1500" b="1" dirty="0">
                  <a:solidFill>
                    <a:schemeClr val="bg1"/>
                  </a:solidFill>
                  <a:latin typeface="Arial" panose="020B0604020202020204" pitchFamily="34" charset="0"/>
                  <a:ea typeface="微软雅黑" panose="020B0503020204020204" charset="-122"/>
                  <a:cs typeface="Arial" panose="020B0604020202020204" pitchFamily="34" charset="0"/>
                </a:rPr>
                <a:t>输入内容</a:t>
              </a:r>
              <a:endParaRPr lang="zh-CN" altLang="en-US" sz="1500" b="1" baseline="-30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grpSp>
      <p:grpSp>
        <p:nvGrpSpPr>
          <p:cNvPr id="49" name="组合 48"/>
          <p:cNvGrpSpPr/>
          <p:nvPr/>
        </p:nvGrpSpPr>
        <p:grpSpPr>
          <a:xfrm>
            <a:off x="4500370" y="1343704"/>
            <a:ext cx="1918068" cy="680813"/>
            <a:chOff x="5897092" y="1984470"/>
            <a:chExt cx="2636520" cy="1447800"/>
          </a:xfrm>
        </p:grpSpPr>
        <p:sp>
          <p:nvSpPr>
            <p:cNvPr id="50" name="任意多边形 49"/>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51" name="文本框 56"/>
            <p:cNvSpPr txBox="1"/>
            <p:nvPr/>
          </p:nvSpPr>
          <p:spPr>
            <a:xfrm>
              <a:off x="6227711" y="2340622"/>
              <a:ext cx="2205655" cy="735506"/>
            </a:xfrm>
            <a:prstGeom prst="rect">
              <a:avLst/>
            </a:prstGeom>
            <a:noFill/>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anose="020B0503020204020204" charset="-122"/>
                  <a:cs typeface="Arial" panose="020B0604020202020204" pitchFamily="34" charset="0"/>
                </a:rPr>
                <a:t>输入内容</a:t>
              </a:r>
              <a:endParaRPr lang="zh-CN" altLang="en-US" sz="1500" b="1" baseline="-30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grpSp>
      <p:sp>
        <p:nvSpPr>
          <p:cNvPr id="52" name="矩形 47"/>
          <p:cNvSpPr>
            <a:spLocks noChangeArrowheads="1"/>
          </p:cNvSpPr>
          <p:nvPr/>
        </p:nvSpPr>
        <p:spPr bwMode="auto">
          <a:xfrm>
            <a:off x="1084452" y="3837325"/>
            <a:ext cx="7039088" cy="67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本图表的综合描述说明，在此录入本图表的综合描述说明，在此录入本图表的综合描述说明。在此录入本图表的综合描述说明，在此录入本图表的综合描述说明，在此录入上述图表的综合描述说明，在此录入上述图表的综合描述说明，在此录入上述图表的综合描述说明。</a:t>
            </a:r>
          </a:p>
        </p:txBody>
      </p:sp>
      <p:sp>
        <p:nvSpPr>
          <p:cNvPr id="53" name="矩形 52"/>
          <p:cNvSpPr/>
          <p:nvPr/>
        </p:nvSpPr>
        <p:spPr>
          <a:xfrm>
            <a:off x="1824464" y="2233018"/>
            <a:ext cx="754038" cy="315465"/>
          </a:xfrm>
          <a:prstGeom prst="rect">
            <a:avLst/>
          </a:prstGeom>
        </p:spPr>
        <p:txBody>
          <a:bodyPr wrap="none" lIns="68573" tIns="34287" rIns="68573" bIns="34287">
            <a:spAutoFit/>
          </a:bodyPr>
          <a:lstStyle/>
          <a:p>
            <a:pPr algn="ctr"/>
            <a:r>
              <a:rPr lang="zh-CN" altLang="en-US" sz="1600" b="1" dirty="0" smtClean="0">
                <a:solidFill>
                  <a:schemeClr val="accent1">
                    <a:lumMod val="75000"/>
                  </a:schemeClr>
                </a:solidFill>
                <a:latin typeface="微软雅黑" panose="020B0503020204020204" charset="-122"/>
                <a:ea typeface="微软雅黑" panose="020B0503020204020204" charset="-122"/>
              </a:rPr>
              <a:t>思路一</a:t>
            </a:r>
            <a:endParaRPr lang="en-US" altLang="zh-CN" sz="1600" b="1" dirty="0">
              <a:solidFill>
                <a:schemeClr val="accent1">
                  <a:lumMod val="75000"/>
                </a:schemeClr>
              </a:solidFill>
              <a:latin typeface="微软雅黑" panose="020B0503020204020204" charset="-122"/>
              <a:ea typeface="微软雅黑" panose="020B0503020204020204" charset="-122"/>
            </a:endParaRPr>
          </a:p>
        </p:txBody>
      </p:sp>
      <p:sp>
        <p:nvSpPr>
          <p:cNvPr id="54" name="矩形 47"/>
          <p:cNvSpPr>
            <a:spLocks noChangeArrowheads="1"/>
          </p:cNvSpPr>
          <p:nvPr/>
        </p:nvSpPr>
        <p:spPr bwMode="auto">
          <a:xfrm>
            <a:off x="1488256" y="2592358"/>
            <a:ext cx="1430914"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在此录入上述图表的描述说明，在此录入上述图表的描述说明，在此录入上述图表的描述说明。</a:t>
            </a:r>
          </a:p>
        </p:txBody>
      </p:sp>
      <p:sp>
        <p:nvSpPr>
          <p:cNvPr id="55" name="矩形 54"/>
          <p:cNvSpPr/>
          <p:nvPr/>
        </p:nvSpPr>
        <p:spPr>
          <a:xfrm>
            <a:off x="3449943" y="2233018"/>
            <a:ext cx="754038" cy="315465"/>
          </a:xfrm>
          <a:prstGeom prst="rect">
            <a:avLst/>
          </a:prstGeom>
        </p:spPr>
        <p:txBody>
          <a:bodyPr wrap="none" lIns="68573" tIns="34287" rIns="68573" bIns="34287">
            <a:spAutoFit/>
          </a:bodyPr>
          <a:lstStyle/>
          <a:p>
            <a:pPr algn="ctr"/>
            <a:r>
              <a:rPr lang="zh-CN" altLang="en-US" sz="1600" b="1" dirty="0" smtClean="0">
                <a:solidFill>
                  <a:schemeClr val="accent3">
                    <a:lumMod val="75000"/>
                  </a:schemeClr>
                </a:solidFill>
                <a:latin typeface="微软雅黑" panose="020B0503020204020204" charset="-122"/>
                <a:ea typeface="微软雅黑" panose="020B0503020204020204" charset="-122"/>
              </a:rPr>
              <a:t>思路二</a:t>
            </a:r>
            <a:endParaRPr lang="en-US" altLang="zh-CN" sz="1600" b="1" dirty="0">
              <a:solidFill>
                <a:schemeClr val="accent3">
                  <a:lumMod val="75000"/>
                </a:schemeClr>
              </a:solidFill>
              <a:latin typeface="微软雅黑" panose="020B0503020204020204" charset="-122"/>
              <a:ea typeface="微软雅黑" panose="020B0503020204020204" charset="-122"/>
            </a:endParaRPr>
          </a:p>
        </p:txBody>
      </p:sp>
      <p:sp>
        <p:nvSpPr>
          <p:cNvPr id="56" name="矩形 47"/>
          <p:cNvSpPr>
            <a:spLocks noChangeArrowheads="1"/>
          </p:cNvSpPr>
          <p:nvPr/>
        </p:nvSpPr>
        <p:spPr bwMode="auto">
          <a:xfrm>
            <a:off x="3145738" y="2592358"/>
            <a:ext cx="1406521"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在此录入上述图表的描述说明，在此录入上述图表的描述说明，在此录入上述图表的描述说明。</a:t>
            </a:r>
          </a:p>
        </p:txBody>
      </p:sp>
      <p:sp>
        <p:nvSpPr>
          <p:cNvPr id="57" name="矩形 56"/>
          <p:cNvSpPr/>
          <p:nvPr/>
        </p:nvSpPr>
        <p:spPr>
          <a:xfrm>
            <a:off x="5075422" y="2233018"/>
            <a:ext cx="754038" cy="315465"/>
          </a:xfrm>
          <a:prstGeom prst="rect">
            <a:avLst/>
          </a:prstGeom>
        </p:spPr>
        <p:txBody>
          <a:bodyPr wrap="none" lIns="68573" tIns="34287" rIns="68573" bIns="34287">
            <a:spAutoFit/>
          </a:bodyPr>
          <a:lstStyle/>
          <a:p>
            <a:pPr algn="ctr"/>
            <a:r>
              <a:rPr lang="zh-CN" altLang="en-US" sz="1600" b="1" dirty="0" smtClean="0">
                <a:solidFill>
                  <a:schemeClr val="accent2">
                    <a:lumMod val="75000"/>
                  </a:schemeClr>
                </a:solidFill>
                <a:latin typeface="微软雅黑" panose="020B0503020204020204" charset="-122"/>
                <a:ea typeface="微软雅黑" panose="020B0503020204020204" charset="-122"/>
              </a:rPr>
              <a:t>思路三</a:t>
            </a:r>
            <a:endParaRPr lang="en-US" altLang="zh-CN" sz="1600" b="1" dirty="0">
              <a:solidFill>
                <a:schemeClr val="accent2">
                  <a:lumMod val="75000"/>
                </a:schemeClr>
              </a:solidFill>
              <a:latin typeface="微软雅黑" panose="020B0503020204020204" charset="-122"/>
              <a:ea typeface="微软雅黑" panose="020B0503020204020204" charset="-122"/>
            </a:endParaRPr>
          </a:p>
        </p:txBody>
      </p:sp>
      <p:sp>
        <p:nvSpPr>
          <p:cNvPr id="58" name="矩形 47"/>
          <p:cNvSpPr>
            <a:spLocks noChangeArrowheads="1"/>
          </p:cNvSpPr>
          <p:nvPr/>
        </p:nvSpPr>
        <p:spPr bwMode="auto">
          <a:xfrm>
            <a:off x="4778827" y="2592358"/>
            <a:ext cx="1419455"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在此录入上述图表的描述说明，在此录入上述图表的描述说明，在此录入上述图表的描述说明。</a:t>
            </a:r>
          </a:p>
        </p:txBody>
      </p:sp>
      <p:sp>
        <p:nvSpPr>
          <p:cNvPr id="59" name="矩形 58"/>
          <p:cNvSpPr/>
          <p:nvPr/>
        </p:nvSpPr>
        <p:spPr>
          <a:xfrm>
            <a:off x="6700900" y="2233018"/>
            <a:ext cx="754038" cy="315465"/>
          </a:xfrm>
          <a:prstGeom prst="rect">
            <a:avLst/>
          </a:prstGeom>
        </p:spPr>
        <p:txBody>
          <a:bodyPr wrap="none" lIns="68573" tIns="34287" rIns="68573" bIns="34287">
            <a:spAutoFit/>
          </a:bodyPr>
          <a:lstStyle/>
          <a:p>
            <a:pPr algn="ctr"/>
            <a:r>
              <a:rPr lang="zh-CN" altLang="en-US" sz="1600" b="1" dirty="0" smtClean="0">
                <a:solidFill>
                  <a:schemeClr val="accent5">
                    <a:lumMod val="75000"/>
                  </a:schemeClr>
                </a:solidFill>
                <a:latin typeface="微软雅黑" panose="020B0503020204020204" charset="-122"/>
                <a:ea typeface="微软雅黑" panose="020B0503020204020204" charset="-122"/>
              </a:rPr>
              <a:t>思路四</a:t>
            </a:r>
            <a:endParaRPr lang="en-US" altLang="zh-CN" sz="1600" b="1" dirty="0">
              <a:solidFill>
                <a:schemeClr val="accent5">
                  <a:lumMod val="75000"/>
                </a:schemeClr>
              </a:solidFill>
              <a:latin typeface="微软雅黑" panose="020B0503020204020204" charset="-122"/>
              <a:ea typeface="微软雅黑" panose="020B0503020204020204" charset="-122"/>
            </a:endParaRPr>
          </a:p>
        </p:txBody>
      </p:sp>
      <p:sp>
        <p:nvSpPr>
          <p:cNvPr id="60" name="矩形 47"/>
          <p:cNvSpPr>
            <a:spLocks noChangeArrowheads="1"/>
          </p:cNvSpPr>
          <p:nvPr/>
        </p:nvSpPr>
        <p:spPr bwMode="auto">
          <a:xfrm>
            <a:off x="6424851" y="2592358"/>
            <a:ext cx="1406245"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100" dirty="0">
                <a:solidFill>
                  <a:schemeClr val="tx1">
                    <a:lumMod val="75000"/>
                    <a:lumOff val="25000"/>
                  </a:schemeClr>
                </a:solidFill>
                <a:sym typeface="微软雅黑" panose="020B0503020204020204" charset="-122"/>
              </a:rPr>
              <a:t>在此录入上述图表的描述说明，在此录入上述图表的描述说明，在此录入上述图表的描述说明。</a:t>
            </a:r>
          </a:p>
        </p:txBody>
      </p:sp>
      <p:cxnSp>
        <p:nvCxnSpPr>
          <p:cNvPr id="61" name="直接连接符 8"/>
          <p:cNvCxnSpPr/>
          <p:nvPr/>
        </p:nvCxnSpPr>
        <p:spPr>
          <a:xfrm>
            <a:off x="1094033" y="3745567"/>
            <a:ext cx="70199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400" fill="hold"/>
                                        <p:tgtEl>
                                          <p:spTgt spid="43"/>
                                        </p:tgtEl>
                                        <p:attrNameLst>
                                          <p:attrName>ppt_x</p:attrName>
                                        </p:attrNameLst>
                                      </p:cBhvr>
                                      <p:tavLst>
                                        <p:tav tm="0">
                                          <p:val>
                                            <p:strVal val="0-#ppt_w/2"/>
                                          </p:val>
                                        </p:tav>
                                        <p:tav tm="100000">
                                          <p:val>
                                            <p:strVal val="#ppt_x"/>
                                          </p:val>
                                        </p:tav>
                                      </p:tavLst>
                                    </p:anim>
                                    <p:anim calcmode="lin" valueType="num">
                                      <p:cBhvr additive="base">
                                        <p:cTn id="8" dur="400" fill="hold"/>
                                        <p:tgtEl>
                                          <p:spTgt spid="43"/>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400"/>
                                        <p:tgtEl>
                                          <p:spTgt spid="53"/>
                                        </p:tgtEl>
                                        <p:attrNameLst>
                                          <p:attrName>ppt_y</p:attrName>
                                        </p:attrNameLst>
                                      </p:cBhvr>
                                      <p:tavLst>
                                        <p:tav tm="0">
                                          <p:val>
                                            <p:strVal val="#ppt_y-#ppt_h*1.125000"/>
                                          </p:val>
                                        </p:tav>
                                        <p:tav tm="100000">
                                          <p:val>
                                            <p:strVal val="#ppt_y"/>
                                          </p:val>
                                        </p:tav>
                                      </p:tavLst>
                                    </p:anim>
                                    <p:animEffect transition="in" filter="wipe(down)">
                                      <p:cBhvr>
                                        <p:cTn id="12" dur="400"/>
                                        <p:tgtEl>
                                          <p:spTgt spid="53"/>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400"/>
                                        <p:tgtEl>
                                          <p:spTgt spid="54"/>
                                        </p:tgtEl>
                                        <p:attrNameLst>
                                          <p:attrName>ppt_y</p:attrName>
                                        </p:attrNameLst>
                                      </p:cBhvr>
                                      <p:tavLst>
                                        <p:tav tm="0">
                                          <p:val>
                                            <p:strVal val="#ppt_y-#ppt_h*1.125000"/>
                                          </p:val>
                                        </p:tav>
                                        <p:tav tm="100000">
                                          <p:val>
                                            <p:strVal val="#ppt_y"/>
                                          </p:val>
                                        </p:tav>
                                      </p:tavLst>
                                    </p:anim>
                                    <p:animEffect transition="in" filter="wipe(down)">
                                      <p:cBhvr>
                                        <p:cTn id="16" dur="400"/>
                                        <p:tgtEl>
                                          <p:spTgt spid="54"/>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400"/>
                                        <p:tgtEl>
                                          <p:spTgt spid="40"/>
                                        </p:tgtEl>
                                        <p:attrNameLst>
                                          <p:attrName>ppt_x</p:attrName>
                                        </p:attrNameLst>
                                      </p:cBhvr>
                                      <p:tavLst>
                                        <p:tav tm="0">
                                          <p:val>
                                            <p:strVal val="#ppt_x-#ppt_w*1.125000"/>
                                          </p:val>
                                        </p:tav>
                                        <p:tav tm="100000">
                                          <p:val>
                                            <p:strVal val="#ppt_x"/>
                                          </p:val>
                                        </p:tav>
                                      </p:tavLst>
                                    </p:anim>
                                    <p:animEffect transition="in" filter="wipe(right)">
                                      <p:cBhvr>
                                        <p:cTn id="21" dur="400"/>
                                        <p:tgtEl>
                                          <p:spTgt spid="40"/>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400"/>
                                        <p:tgtEl>
                                          <p:spTgt spid="55"/>
                                        </p:tgtEl>
                                        <p:attrNameLst>
                                          <p:attrName>ppt_y</p:attrName>
                                        </p:attrNameLst>
                                      </p:cBhvr>
                                      <p:tavLst>
                                        <p:tav tm="0">
                                          <p:val>
                                            <p:strVal val="#ppt_y-#ppt_h*1.125000"/>
                                          </p:val>
                                        </p:tav>
                                        <p:tav tm="100000">
                                          <p:val>
                                            <p:strVal val="#ppt_y"/>
                                          </p:val>
                                        </p:tav>
                                      </p:tavLst>
                                    </p:anim>
                                    <p:animEffect transition="in" filter="wipe(down)">
                                      <p:cBhvr>
                                        <p:cTn id="25" dur="400"/>
                                        <p:tgtEl>
                                          <p:spTgt spid="55"/>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400"/>
                                        <p:tgtEl>
                                          <p:spTgt spid="56"/>
                                        </p:tgtEl>
                                        <p:attrNameLst>
                                          <p:attrName>ppt_y</p:attrName>
                                        </p:attrNameLst>
                                      </p:cBhvr>
                                      <p:tavLst>
                                        <p:tav tm="0">
                                          <p:val>
                                            <p:strVal val="#ppt_y-#ppt_h*1.125000"/>
                                          </p:val>
                                        </p:tav>
                                        <p:tav tm="100000">
                                          <p:val>
                                            <p:strVal val="#ppt_y"/>
                                          </p:val>
                                        </p:tav>
                                      </p:tavLst>
                                    </p:anim>
                                    <p:animEffect transition="in" filter="wipe(down)">
                                      <p:cBhvr>
                                        <p:cTn id="29" dur="400"/>
                                        <p:tgtEl>
                                          <p:spTgt spid="56"/>
                                        </p:tgtEl>
                                      </p:cBhvr>
                                    </p:animEffect>
                                  </p:childTnLst>
                                </p:cTn>
                              </p:par>
                            </p:childTnLst>
                          </p:cTn>
                        </p:par>
                        <p:par>
                          <p:cTn id="30" fill="hold">
                            <p:stCondLst>
                              <p:cond delay="1000"/>
                            </p:stCondLst>
                            <p:childTnLst>
                              <p:par>
                                <p:cTn id="31" presetID="12"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400"/>
                                        <p:tgtEl>
                                          <p:spTgt spid="49"/>
                                        </p:tgtEl>
                                        <p:attrNameLst>
                                          <p:attrName>ppt_x</p:attrName>
                                        </p:attrNameLst>
                                      </p:cBhvr>
                                      <p:tavLst>
                                        <p:tav tm="0">
                                          <p:val>
                                            <p:strVal val="#ppt_x-#ppt_w*1.125000"/>
                                          </p:val>
                                        </p:tav>
                                        <p:tav tm="100000">
                                          <p:val>
                                            <p:strVal val="#ppt_x"/>
                                          </p:val>
                                        </p:tav>
                                      </p:tavLst>
                                    </p:anim>
                                    <p:animEffect transition="in" filter="wipe(right)">
                                      <p:cBhvr>
                                        <p:cTn id="34" dur="400"/>
                                        <p:tgtEl>
                                          <p:spTgt spid="49"/>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400"/>
                                        <p:tgtEl>
                                          <p:spTgt spid="57"/>
                                        </p:tgtEl>
                                        <p:attrNameLst>
                                          <p:attrName>ppt_y</p:attrName>
                                        </p:attrNameLst>
                                      </p:cBhvr>
                                      <p:tavLst>
                                        <p:tav tm="0">
                                          <p:val>
                                            <p:strVal val="#ppt_y-#ppt_h*1.125000"/>
                                          </p:val>
                                        </p:tav>
                                        <p:tav tm="100000">
                                          <p:val>
                                            <p:strVal val="#ppt_y"/>
                                          </p:val>
                                        </p:tav>
                                      </p:tavLst>
                                    </p:anim>
                                    <p:animEffect transition="in" filter="wipe(down)">
                                      <p:cBhvr>
                                        <p:cTn id="38" dur="400"/>
                                        <p:tgtEl>
                                          <p:spTgt spid="57"/>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400"/>
                                        <p:tgtEl>
                                          <p:spTgt spid="58"/>
                                        </p:tgtEl>
                                        <p:attrNameLst>
                                          <p:attrName>ppt_y</p:attrName>
                                        </p:attrNameLst>
                                      </p:cBhvr>
                                      <p:tavLst>
                                        <p:tav tm="0">
                                          <p:val>
                                            <p:strVal val="#ppt_y-#ppt_h*1.125000"/>
                                          </p:val>
                                        </p:tav>
                                        <p:tav tm="100000">
                                          <p:val>
                                            <p:strVal val="#ppt_y"/>
                                          </p:val>
                                        </p:tav>
                                      </p:tavLst>
                                    </p:anim>
                                    <p:animEffect transition="in" filter="wipe(down)">
                                      <p:cBhvr>
                                        <p:cTn id="42" dur="400"/>
                                        <p:tgtEl>
                                          <p:spTgt spid="58"/>
                                        </p:tgtEl>
                                      </p:cBhvr>
                                    </p:animEffect>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400"/>
                                        <p:tgtEl>
                                          <p:spTgt spid="46"/>
                                        </p:tgtEl>
                                        <p:attrNameLst>
                                          <p:attrName>ppt_x</p:attrName>
                                        </p:attrNameLst>
                                      </p:cBhvr>
                                      <p:tavLst>
                                        <p:tav tm="0">
                                          <p:val>
                                            <p:strVal val="#ppt_x-#ppt_w*1.125000"/>
                                          </p:val>
                                        </p:tav>
                                        <p:tav tm="100000">
                                          <p:val>
                                            <p:strVal val="#ppt_x"/>
                                          </p:val>
                                        </p:tav>
                                      </p:tavLst>
                                    </p:anim>
                                    <p:animEffect transition="in" filter="wipe(right)">
                                      <p:cBhvr>
                                        <p:cTn id="47" dur="400"/>
                                        <p:tgtEl>
                                          <p:spTgt spid="46"/>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59"/>
                                        </p:tgtEl>
                                        <p:attrNameLst>
                                          <p:attrName>style.visibility</p:attrName>
                                        </p:attrNameLst>
                                      </p:cBhvr>
                                      <p:to>
                                        <p:strVal val="visible"/>
                                      </p:to>
                                    </p:set>
                                    <p:anim calcmode="lin" valueType="num">
                                      <p:cBhvr additive="base">
                                        <p:cTn id="50" dur="400"/>
                                        <p:tgtEl>
                                          <p:spTgt spid="59"/>
                                        </p:tgtEl>
                                        <p:attrNameLst>
                                          <p:attrName>ppt_y</p:attrName>
                                        </p:attrNameLst>
                                      </p:cBhvr>
                                      <p:tavLst>
                                        <p:tav tm="0">
                                          <p:val>
                                            <p:strVal val="#ppt_y-#ppt_h*1.125000"/>
                                          </p:val>
                                        </p:tav>
                                        <p:tav tm="100000">
                                          <p:val>
                                            <p:strVal val="#ppt_y"/>
                                          </p:val>
                                        </p:tav>
                                      </p:tavLst>
                                    </p:anim>
                                    <p:animEffect transition="in" filter="wipe(down)">
                                      <p:cBhvr>
                                        <p:cTn id="51" dur="400"/>
                                        <p:tgtEl>
                                          <p:spTgt spid="59"/>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60"/>
                                        </p:tgtEl>
                                        <p:attrNameLst>
                                          <p:attrName>style.visibility</p:attrName>
                                        </p:attrNameLst>
                                      </p:cBhvr>
                                      <p:to>
                                        <p:strVal val="visible"/>
                                      </p:to>
                                    </p:set>
                                    <p:anim calcmode="lin" valueType="num">
                                      <p:cBhvr additive="base">
                                        <p:cTn id="54" dur="400"/>
                                        <p:tgtEl>
                                          <p:spTgt spid="60"/>
                                        </p:tgtEl>
                                        <p:attrNameLst>
                                          <p:attrName>ppt_y</p:attrName>
                                        </p:attrNameLst>
                                      </p:cBhvr>
                                      <p:tavLst>
                                        <p:tav tm="0">
                                          <p:val>
                                            <p:strVal val="#ppt_y-#ppt_h*1.125000"/>
                                          </p:val>
                                        </p:tav>
                                        <p:tav tm="100000">
                                          <p:val>
                                            <p:strVal val="#ppt_y"/>
                                          </p:val>
                                        </p:tav>
                                      </p:tavLst>
                                    </p:anim>
                                    <p:animEffect transition="in" filter="wipe(down)">
                                      <p:cBhvr>
                                        <p:cTn id="55" dur="400"/>
                                        <p:tgtEl>
                                          <p:spTgt spid="60"/>
                                        </p:tgtEl>
                                      </p:cBhvr>
                                    </p:animEffect>
                                  </p:childTnLst>
                                </p:cTn>
                              </p:par>
                            </p:childTnLst>
                          </p:cTn>
                        </p:par>
                        <p:par>
                          <p:cTn id="56" fill="hold">
                            <p:stCondLst>
                              <p:cond delay="2000"/>
                            </p:stCondLst>
                            <p:childTnLst>
                              <p:par>
                                <p:cTn id="57" presetID="16" presetClass="entr" presetSubtype="37" fill="hold" nodeType="after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barn(outVertical)">
                                      <p:cBhvr>
                                        <p:cTn id="59" dur="750"/>
                                        <p:tgtEl>
                                          <p:spTgt spid="61"/>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P spid="58" grpId="0"/>
      <p:bldP spid="59" grpId="0"/>
      <p:bldP spid="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具体目标规划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251520" y="2992672"/>
            <a:ext cx="8712968" cy="328532"/>
            <a:chOff x="534438" y="3368953"/>
            <a:chExt cx="10944224" cy="438144"/>
          </a:xfrm>
          <a:solidFill>
            <a:schemeClr val="bg1">
              <a:lumMod val="65000"/>
            </a:schemeClr>
          </a:solidFill>
        </p:grpSpPr>
        <p:sp>
          <p:nvSpPr>
            <p:cNvPr id="4" name="矩形 3"/>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534438" y="3368953"/>
              <a:ext cx="10944224" cy="438144"/>
              <a:chOff x="623889" y="3209929"/>
              <a:chExt cx="10944224" cy="438144"/>
            </a:xfrm>
            <a:grpFill/>
          </p:grpSpPr>
          <p:sp>
            <p:nvSpPr>
              <p:cNvPr id="6" name="矩形 5"/>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7" name="矩形 6"/>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8" name="矩形 7"/>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9" name="矩形 8"/>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10" name="矩形 9"/>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11" name="矩形 10"/>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sp>
            <p:nvSpPr>
              <p:cNvPr id="12" name="等腰三角形 11"/>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anose="020B0503020204020204" charset="-122"/>
                  <a:ea typeface="微软雅黑" panose="020B0503020204020204" charset="-122"/>
                </a:endParaRPr>
              </a:p>
            </p:txBody>
          </p:sp>
        </p:grpSp>
      </p:grpSp>
      <p:cxnSp>
        <p:nvCxnSpPr>
          <p:cNvPr id="13" name="肘形连接符 12"/>
          <p:cNvCxnSpPr>
            <a:stCxn id="15" idx="3"/>
            <a:endCxn id="18" idx="1"/>
          </p:cNvCxnSpPr>
          <p:nvPr/>
        </p:nvCxnSpPr>
        <p:spPr>
          <a:xfrm rot="5400000" flipH="1" flipV="1">
            <a:off x="841239"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836839"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15" name="六边形 14"/>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16" name="文本框 64"/>
            <p:cNvSpPr txBox="1"/>
            <p:nvPr/>
          </p:nvSpPr>
          <p:spPr>
            <a:xfrm>
              <a:off x="1115001" y="3231615"/>
              <a:ext cx="577851" cy="369417"/>
            </a:xfrm>
            <a:prstGeom prst="rect">
              <a:avLst/>
            </a:prstGeom>
            <a:noFill/>
            <a:ln w="12700">
              <a:noFill/>
            </a:ln>
            <a:effectLst/>
          </p:spPr>
          <p:txBody>
            <a:bodyPr wrap="square" rtlCol="0">
              <a:spAutoFit/>
            </a:bodyPr>
            <a:lstStyle/>
            <a:p>
              <a:pPr algn="ctr"/>
              <a:r>
                <a:rPr lang="en-US" altLang="zh-CN" sz="1200" b="1" dirty="0">
                  <a:solidFill>
                    <a:schemeClr val="accent1">
                      <a:lumMod val="75000"/>
                    </a:schemeClr>
                  </a:solidFill>
                  <a:latin typeface="微软雅黑" panose="020B0503020204020204" charset="-122"/>
                  <a:ea typeface="微软雅黑" panose="020B0503020204020204" charset="-122"/>
                </a:rPr>
                <a:t>4</a:t>
              </a:r>
              <a:r>
                <a:rPr lang="zh-CN" altLang="en-US" sz="1200" b="1" dirty="0">
                  <a:solidFill>
                    <a:schemeClr val="accent1">
                      <a:lumMod val="75000"/>
                    </a:schemeClr>
                  </a:solidFill>
                  <a:latin typeface="微软雅黑" panose="020B0503020204020204" charset="-122"/>
                  <a:ea typeface="微软雅黑" panose="020B0503020204020204" charset="-122"/>
                </a:rPr>
                <a:t>月</a:t>
              </a:r>
            </a:p>
          </p:txBody>
        </p:sp>
      </p:grpSp>
      <p:grpSp>
        <p:nvGrpSpPr>
          <p:cNvPr id="17" name="组合 16"/>
          <p:cNvGrpSpPr/>
          <p:nvPr/>
        </p:nvGrpSpPr>
        <p:grpSpPr>
          <a:xfrm>
            <a:off x="1273933" y="1929601"/>
            <a:ext cx="1059449" cy="803368"/>
            <a:chOff x="1853741" y="1952625"/>
            <a:chExt cx="1413335" cy="1071405"/>
          </a:xfrm>
          <a:solidFill>
            <a:schemeClr val="bg2"/>
          </a:solidFill>
        </p:grpSpPr>
        <p:sp>
          <p:nvSpPr>
            <p:cNvPr id="18" name="矩形 1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9" name="文本框 66"/>
            <p:cNvSpPr txBox="1"/>
            <p:nvPr/>
          </p:nvSpPr>
          <p:spPr>
            <a:xfrm>
              <a:off x="1853742" y="1997871"/>
              <a:ext cx="1413334" cy="1026159"/>
            </a:xfrm>
            <a:prstGeom prst="rect">
              <a:avLst/>
            </a:prstGeom>
            <a:grpFill/>
          </p:spPr>
          <p:txBody>
            <a:bodyPr wrap="square" rtlCol="0">
              <a:spAutoFit/>
            </a:bodyPr>
            <a:lstStyle/>
            <a:p>
              <a:pPr algn="just"/>
              <a:r>
                <a:rPr lang="zh-CN" altLang="en-US" sz="1100" dirty="0">
                  <a:solidFill>
                    <a:schemeClr val="tx1">
                      <a:lumMod val="75000"/>
                      <a:lumOff val="25000"/>
                    </a:schemeClr>
                  </a:solidFill>
                  <a:latin typeface="微软雅黑" panose="020B0503020204020204" charset="-122"/>
                  <a:ea typeface="微软雅黑" panose="020B0503020204020204" charset="-122"/>
                </a:rPr>
                <a:t>在这里添加你的</a:t>
              </a:r>
              <a:r>
                <a:rPr lang="zh-CN" altLang="en-US" sz="1100" dirty="0" smtClean="0">
                  <a:solidFill>
                    <a:schemeClr val="tx1">
                      <a:lumMod val="75000"/>
                      <a:lumOff val="25000"/>
                    </a:schemeClr>
                  </a:solidFill>
                  <a:latin typeface="微软雅黑" panose="020B0503020204020204" charset="-122"/>
                  <a:ea typeface="微软雅黑" panose="020B0503020204020204" charset="-122"/>
                </a:rPr>
                <a:t>文字内容或者在此处插入图片</a:t>
              </a:r>
              <a:endParaRPr lang="zh-CN" altLang="en-US" sz="1100" dirty="0">
                <a:solidFill>
                  <a:schemeClr val="tx1">
                    <a:lumMod val="75000"/>
                    <a:lumOff val="25000"/>
                  </a:schemeClr>
                </a:solidFill>
                <a:latin typeface="微软雅黑" panose="020B0503020204020204" charset="-122"/>
                <a:ea typeface="微软雅黑" panose="020B0503020204020204" charset="-122"/>
              </a:endParaRPr>
            </a:p>
          </p:txBody>
        </p:sp>
      </p:grpSp>
      <p:cxnSp>
        <p:nvCxnSpPr>
          <p:cNvPr id="20" name="肘形连接符 19"/>
          <p:cNvCxnSpPr>
            <a:stCxn id="22" idx="3"/>
            <a:endCxn id="25" idx="1"/>
          </p:cNvCxnSpPr>
          <p:nvPr/>
        </p:nvCxnSpPr>
        <p:spPr>
          <a:xfrm rot="5400000" flipH="1" flipV="1">
            <a:off x="2775525" y="2472271"/>
            <a:ext cx="646842"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771125"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22" name="六边形 21"/>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23" name="文本框 72"/>
            <p:cNvSpPr txBox="1"/>
            <p:nvPr/>
          </p:nvSpPr>
          <p:spPr>
            <a:xfrm>
              <a:off x="1115001" y="3231615"/>
              <a:ext cx="577851" cy="369417"/>
            </a:xfrm>
            <a:prstGeom prst="rect">
              <a:avLst/>
            </a:prstGeom>
            <a:noFill/>
            <a:ln w="12700">
              <a:noFill/>
            </a:ln>
          </p:spPr>
          <p:txBody>
            <a:bodyPr wrap="square" rtlCol="0">
              <a:spAutoFit/>
            </a:bodyPr>
            <a:lstStyle/>
            <a:p>
              <a:pPr algn="ctr"/>
              <a:r>
                <a:rPr lang="en-US" altLang="zh-CN" sz="1200" b="1" dirty="0">
                  <a:solidFill>
                    <a:schemeClr val="accent2">
                      <a:lumMod val="75000"/>
                    </a:schemeClr>
                  </a:solidFill>
                  <a:latin typeface="微软雅黑" panose="020B0503020204020204" charset="-122"/>
                  <a:ea typeface="微软雅黑" panose="020B0503020204020204" charset="-122"/>
                </a:rPr>
                <a:t>6</a:t>
              </a:r>
              <a:r>
                <a:rPr lang="zh-CN" altLang="en-US" sz="1200" b="1" dirty="0">
                  <a:solidFill>
                    <a:schemeClr val="accent2">
                      <a:lumMod val="75000"/>
                    </a:schemeClr>
                  </a:solidFill>
                  <a:latin typeface="微软雅黑" panose="020B0503020204020204" charset="-122"/>
                  <a:ea typeface="微软雅黑" panose="020B0503020204020204" charset="-122"/>
                </a:rPr>
                <a:t>月</a:t>
              </a:r>
            </a:p>
          </p:txBody>
        </p:sp>
      </p:grpSp>
      <p:grpSp>
        <p:nvGrpSpPr>
          <p:cNvPr id="24" name="组合 23"/>
          <p:cNvGrpSpPr/>
          <p:nvPr/>
        </p:nvGrpSpPr>
        <p:grpSpPr>
          <a:xfrm>
            <a:off x="3208220" y="1929601"/>
            <a:ext cx="1059449" cy="803368"/>
            <a:chOff x="1853741" y="1952625"/>
            <a:chExt cx="1413335" cy="1071405"/>
          </a:xfrm>
          <a:solidFill>
            <a:schemeClr val="bg2"/>
          </a:solidFill>
        </p:grpSpPr>
        <p:sp>
          <p:nvSpPr>
            <p:cNvPr id="25" name="矩形 2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6" name="文本框 75"/>
            <p:cNvSpPr txBox="1"/>
            <p:nvPr/>
          </p:nvSpPr>
          <p:spPr>
            <a:xfrm>
              <a:off x="1853742" y="1997871"/>
              <a:ext cx="1413334" cy="1026159"/>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cxnSp>
        <p:nvCxnSpPr>
          <p:cNvPr id="27" name="肘形连接符 26"/>
          <p:cNvCxnSpPr>
            <a:stCxn id="29" idx="3"/>
            <a:endCxn id="32" idx="1"/>
          </p:cNvCxnSpPr>
          <p:nvPr/>
        </p:nvCxnSpPr>
        <p:spPr>
          <a:xfrm rot="5400000" flipH="1" flipV="1">
            <a:off x="4709812"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705412"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29" name="六边形 28"/>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30" name="文本框 79"/>
            <p:cNvSpPr txBox="1"/>
            <p:nvPr/>
          </p:nvSpPr>
          <p:spPr>
            <a:xfrm>
              <a:off x="1115001" y="3231615"/>
              <a:ext cx="577851" cy="369417"/>
            </a:xfrm>
            <a:prstGeom prst="rect">
              <a:avLst/>
            </a:prstGeom>
            <a:noFill/>
            <a:ln w="12700">
              <a:noFill/>
            </a:ln>
          </p:spPr>
          <p:txBody>
            <a:bodyPr wrap="square" rtlCol="0">
              <a:spAutoFit/>
            </a:bodyPr>
            <a:lstStyle/>
            <a:p>
              <a:pPr algn="ctr"/>
              <a:r>
                <a:rPr lang="en-US" altLang="zh-CN" sz="1200" b="1" dirty="0">
                  <a:solidFill>
                    <a:schemeClr val="accent1">
                      <a:lumMod val="75000"/>
                    </a:schemeClr>
                  </a:solidFill>
                  <a:latin typeface="微软雅黑" panose="020B0503020204020204" charset="-122"/>
                  <a:ea typeface="微软雅黑" panose="020B0503020204020204" charset="-122"/>
                </a:rPr>
                <a:t>8</a:t>
              </a:r>
              <a:r>
                <a:rPr lang="zh-CN" altLang="en-US" sz="1200" b="1" dirty="0">
                  <a:solidFill>
                    <a:schemeClr val="accent1">
                      <a:lumMod val="75000"/>
                    </a:schemeClr>
                  </a:solidFill>
                  <a:latin typeface="微软雅黑" panose="020B0503020204020204" charset="-122"/>
                  <a:ea typeface="微软雅黑" panose="020B0503020204020204" charset="-122"/>
                </a:rPr>
                <a:t>月</a:t>
              </a:r>
            </a:p>
          </p:txBody>
        </p:sp>
      </p:grpSp>
      <p:grpSp>
        <p:nvGrpSpPr>
          <p:cNvPr id="31" name="组合 30"/>
          <p:cNvGrpSpPr/>
          <p:nvPr/>
        </p:nvGrpSpPr>
        <p:grpSpPr>
          <a:xfrm>
            <a:off x="5142506" y="1929601"/>
            <a:ext cx="1059449" cy="803368"/>
            <a:chOff x="1853741" y="1952625"/>
            <a:chExt cx="1413335" cy="1071405"/>
          </a:xfrm>
          <a:solidFill>
            <a:schemeClr val="bg2"/>
          </a:solidFill>
        </p:grpSpPr>
        <p:sp>
          <p:nvSpPr>
            <p:cNvPr id="32" name="矩形 3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3" name="文本框 82"/>
            <p:cNvSpPr txBox="1"/>
            <p:nvPr/>
          </p:nvSpPr>
          <p:spPr>
            <a:xfrm>
              <a:off x="1853742" y="1997871"/>
              <a:ext cx="1413334" cy="1026159"/>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cxnSp>
        <p:nvCxnSpPr>
          <p:cNvPr id="34" name="肘形连接符 33"/>
          <p:cNvCxnSpPr>
            <a:stCxn id="36" idx="3"/>
            <a:endCxn id="39" idx="1"/>
          </p:cNvCxnSpPr>
          <p:nvPr/>
        </p:nvCxnSpPr>
        <p:spPr>
          <a:xfrm rot="5400000" flipH="1" flipV="1">
            <a:off x="6644099" y="2472271"/>
            <a:ext cx="64684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6587212" y="2904964"/>
            <a:ext cx="539779" cy="507177"/>
            <a:chOff x="1039738" y="3090803"/>
            <a:chExt cx="720080"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36" name="六边形 35"/>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37" name="文本框 86"/>
            <p:cNvSpPr txBox="1"/>
            <p:nvPr/>
          </p:nvSpPr>
          <p:spPr>
            <a:xfrm>
              <a:off x="1039738" y="3231615"/>
              <a:ext cx="720080" cy="369417"/>
            </a:xfrm>
            <a:prstGeom prst="rect">
              <a:avLst/>
            </a:prstGeom>
            <a:noFill/>
            <a:ln w="12700">
              <a:noFill/>
            </a:ln>
          </p:spPr>
          <p:txBody>
            <a:bodyPr wrap="square" rtlCol="0">
              <a:spAutoFit/>
            </a:bodyPr>
            <a:lstStyle/>
            <a:p>
              <a:pPr algn="ctr"/>
              <a:r>
                <a:rPr lang="en-US" altLang="zh-CN" sz="1200" b="1" dirty="0">
                  <a:solidFill>
                    <a:schemeClr val="accent2">
                      <a:lumMod val="75000"/>
                    </a:schemeClr>
                  </a:solidFill>
                  <a:latin typeface="微软雅黑" panose="020B0503020204020204" charset="-122"/>
                  <a:ea typeface="微软雅黑" panose="020B0503020204020204" charset="-122"/>
                </a:rPr>
                <a:t>10</a:t>
              </a:r>
              <a:r>
                <a:rPr lang="zh-CN" altLang="en-US" sz="1200" b="1" dirty="0">
                  <a:solidFill>
                    <a:schemeClr val="accent2">
                      <a:lumMod val="75000"/>
                    </a:schemeClr>
                  </a:solidFill>
                  <a:latin typeface="微软雅黑" panose="020B0503020204020204" charset="-122"/>
                  <a:ea typeface="微软雅黑" panose="020B0503020204020204" charset="-122"/>
                </a:rPr>
                <a:t>月</a:t>
              </a:r>
            </a:p>
          </p:txBody>
        </p:sp>
      </p:grpSp>
      <p:grpSp>
        <p:nvGrpSpPr>
          <p:cNvPr id="38" name="组合 37"/>
          <p:cNvGrpSpPr/>
          <p:nvPr/>
        </p:nvGrpSpPr>
        <p:grpSpPr>
          <a:xfrm>
            <a:off x="7076793" y="1929601"/>
            <a:ext cx="1059449" cy="803368"/>
            <a:chOff x="1853741" y="1952625"/>
            <a:chExt cx="1413335" cy="1071405"/>
          </a:xfrm>
          <a:solidFill>
            <a:schemeClr val="bg2"/>
          </a:solidFill>
        </p:grpSpPr>
        <p:sp>
          <p:nvSpPr>
            <p:cNvPr id="39" name="矩形 3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0" name="文本框 89"/>
            <p:cNvSpPr txBox="1"/>
            <p:nvPr/>
          </p:nvSpPr>
          <p:spPr>
            <a:xfrm>
              <a:off x="1853742" y="1997871"/>
              <a:ext cx="1413334" cy="1026159"/>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cxnSp>
        <p:nvCxnSpPr>
          <p:cNvPr id="41" name="肘形连接符 40"/>
          <p:cNvCxnSpPr>
            <a:stCxn id="43" idx="0"/>
            <a:endCxn id="46" idx="1"/>
          </p:cNvCxnSpPr>
          <p:nvPr/>
        </p:nvCxnSpPr>
        <p:spPr>
          <a:xfrm rot="16200000" flipH="1">
            <a:off x="1808713"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1803982"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43" name="六边形 42"/>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44" name="文本框 93"/>
            <p:cNvSpPr txBox="1"/>
            <p:nvPr/>
          </p:nvSpPr>
          <p:spPr>
            <a:xfrm>
              <a:off x="1115001" y="3231615"/>
              <a:ext cx="577851" cy="369417"/>
            </a:xfrm>
            <a:prstGeom prst="rect">
              <a:avLst/>
            </a:prstGeom>
            <a:noFill/>
            <a:ln w="12700">
              <a:noFill/>
            </a:ln>
          </p:spPr>
          <p:txBody>
            <a:bodyPr wrap="square" rtlCol="0">
              <a:spAutoFit/>
            </a:bodyPr>
            <a:lstStyle/>
            <a:p>
              <a:pPr algn="ctr"/>
              <a:r>
                <a:rPr lang="en-US" altLang="zh-CN" sz="1200" b="1" dirty="0">
                  <a:solidFill>
                    <a:schemeClr val="accent3">
                      <a:lumMod val="75000"/>
                    </a:schemeClr>
                  </a:solidFill>
                  <a:latin typeface="微软雅黑" panose="020B0503020204020204" charset="-122"/>
                  <a:ea typeface="微软雅黑" panose="020B0503020204020204" charset="-122"/>
                </a:rPr>
                <a:t>5</a:t>
              </a:r>
              <a:r>
                <a:rPr lang="zh-CN" altLang="en-US" sz="1200" b="1" dirty="0">
                  <a:solidFill>
                    <a:schemeClr val="accent3">
                      <a:lumMod val="75000"/>
                    </a:schemeClr>
                  </a:solidFill>
                  <a:latin typeface="微软雅黑" panose="020B0503020204020204" charset="-122"/>
                  <a:ea typeface="微软雅黑" panose="020B0503020204020204" charset="-122"/>
                </a:rPr>
                <a:t>月</a:t>
              </a:r>
            </a:p>
          </p:txBody>
        </p:sp>
      </p:grpSp>
      <p:grpSp>
        <p:nvGrpSpPr>
          <p:cNvPr id="45" name="组合 44"/>
          <p:cNvGrpSpPr/>
          <p:nvPr/>
        </p:nvGrpSpPr>
        <p:grpSpPr>
          <a:xfrm>
            <a:off x="2241077" y="3729801"/>
            <a:ext cx="1059449" cy="803368"/>
            <a:chOff x="1853741" y="1952625"/>
            <a:chExt cx="1413335" cy="1071405"/>
          </a:xfrm>
          <a:solidFill>
            <a:schemeClr val="bg2"/>
          </a:solidFill>
        </p:grpSpPr>
        <p:sp>
          <p:nvSpPr>
            <p:cNvPr id="46" name="矩形 4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7" name="文本框 96"/>
            <p:cNvSpPr txBox="1"/>
            <p:nvPr/>
          </p:nvSpPr>
          <p:spPr>
            <a:xfrm>
              <a:off x="1853742" y="1997871"/>
              <a:ext cx="1413334" cy="1026159"/>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cxnSp>
        <p:nvCxnSpPr>
          <p:cNvPr id="48" name="肘形连接符 47"/>
          <p:cNvCxnSpPr>
            <a:stCxn id="50" idx="0"/>
            <a:endCxn id="53" idx="1"/>
          </p:cNvCxnSpPr>
          <p:nvPr/>
        </p:nvCxnSpPr>
        <p:spPr>
          <a:xfrm rot="16200000" flipH="1">
            <a:off x="3742999"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3738268"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50" name="六边形 49"/>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51" name="文本框 101"/>
            <p:cNvSpPr txBox="1"/>
            <p:nvPr/>
          </p:nvSpPr>
          <p:spPr>
            <a:xfrm>
              <a:off x="1115001" y="3231615"/>
              <a:ext cx="577851" cy="369417"/>
            </a:xfrm>
            <a:prstGeom prst="rect">
              <a:avLst/>
            </a:prstGeom>
            <a:noFill/>
            <a:ln w="12700">
              <a:noFill/>
            </a:ln>
          </p:spPr>
          <p:txBody>
            <a:bodyPr wrap="square" rtlCol="0">
              <a:spAutoFit/>
            </a:bodyPr>
            <a:lstStyle/>
            <a:p>
              <a:pPr algn="ctr"/>
              <a:r>
                <a:rPr lang="en-US" altLang="zh-CN" sz="1200" b="1" dirty="0">
                  <a:solidFill>
                    <a:schemeClr val="accent5">
                      <a:lumMod val="75000"/>
                    </a:schemeClr>
                  </a:solidFill>
                  <a:latin typeface="微软雅黑" panose="020B0503020204020204" charset="-122"/>
                  <a:ea typeface="微软雅黑" panose="020B0503020204020204" charset="-122"/>
                </a:rPr>
                <a:t>7</a:t>
              </a:r>
              <a:r>
                <a:rPr lang="zh-CN" altLang="en-US" sz="1200" b="1" dirty="0">
                  <a:solidFill>
                    <a:schemeClr val="accent5">
                      <a:lumMod val="75000"/>
                    </a:schemeClr>
                  </a:solidFill>
                  <a:latin typeface="微软雅黑" panose="020B0503020204020204" charset="-122"/>
                  <a:ea typeface="微软雅黑" panose="020B0503020204020204" charset="-122"/>
                </a:rPr>
                <a:t>月</a:t>
              </a:r>
            </a:p>
          </p:txBody>
        </p:sp>
      </p:grpSp>
      <p:grpSp>
        <p:nvGrpSpPr>
          <p:cNvPr id="52" name="组合 51"/>
          <p:cNvGrpSpPr/>
          <p:nvPr/>
        </p:nvGrpSpPr>
        <p:grpSpPr>
          <a:xfrm>
            <a:off x="4175363" y="3729801"/>
            <a:ext cx="1059449" cy="803368"/>
            <a:chOff x="1853741" y="1952625"/>
            <a:chExt cx="1413335" cy="1071405"/>
          </a:xfrm>
          <a:solidFill>
            <a:schemeClr val="bg2"/>
          </a:solidFill>
        </p:grpSpPr>
        <p:sp>
          <p:nvSpPr>
            <p:cNvPr id="53" name="矩形 52"/>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54" name="文本框 104"/>
            <p:cNvSpPr txBox="1"/>
            <p:nvPr/>
          </p:nvSpPr>
          <p:spPr>
            <a:xfrm>
              <a:off x="1853742" y="1997871"/>
              <a:ext cx="1413334" cy="1026159"/>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cxnSp>
        <p:nvCxnSpPr>
          <p:cNvPr id="55" name="肘形连接符 54"/>
          <p:cNvCxnSpPr>
            <a:stCxn id="57" idx="0"/>
            <a:endCxn id="60" idx="1"/>
          </p:cNvCxnSpPr>
          <p:nvPr/>
        </p:nvCxnSpPr>
        <p:spPr>
          <a:xfrm rot="16200000" flipH="1">
            <a:off x="5677286"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672555" y="2904964"/>
            <a:ext cx="437094" cy="507177"/>
            <a:chOff x="1109756" y="3090803"/>
            <a:chExt cx="583096"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57" name="六边形 56"/>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58" name="文本框 108"/>
            <p:cNvSpPr txBox="1"/>
            <p:nvPr/>
          </p:nvSpPr>
          <p:spPr>
            <a:xfrm>
              <a:off x="1115001" y="3231615"/>
              <a:ext cx="577851" cy="369417"/>
            </a:xfrm>
            <a:prstGeom prst="rect">
              <a:avLst/>
            </a:prstGeom>
            <a:noFill/>
            <a:ln w="12700">
              <a:noFill/>
            </a:ln>
          </p:spPr>
          <p:txBody>
            <a:bodyPr wrap="square" rtlCol="0">
              <a:spAutoFit/>
            </a:bodyPr>
            <a:lstStyle/>
            <a:p>
              <a:pPr algn="ctr"/>
              <a:r>
                <a:rPr lang="en-US" altLang="zh-CN" sz="1200" b="1" dirty="0">
                  <a:solidFill>
                    <a:schemeClr val="accent3">
                      <a:lumMod val="75000"/>
                    </a:schemeClr>
                  </a:solidFill>
                  <a:latin typeface="微软雅黑" panose="020B0503020204020204" charset="-122"/>
                  <a:ea typeface="微软雅黑" panose="020B0503020204020204" charset="-122"/>
                </a:rPr>
                <a:t>9</a:t>
              </a:r>
              <a:r>
                <a:rPr lang="zh-CN" altLang="en-US" sz="1200" b="1" dirty="0">
                  <a:solidFill>
                    <a:schemeClr val="accent3">
                      <a:lumMod val="75000"/>
                    </a:schemeClr>
                  </a:solidFill>
                  <a:latin typeface="微软雅黑" panose="020B0503020204020204" charset="-122"/>
                  <a:ea typeface="微软雅黑" panose="020B0503020204020204" charset="-122"/>
                </a:rPr>
                <a:t>月</a:t>
              </a:r>
            </a:p>
          </p:txBody>
        </p:sp>
      </p:grpSp>
      <p:grpSp>
        <p:nvGrpSpPr>
          <p:cNvPr id="59" name="组合 58"/>
          <p:cNvGrpSpPr/>
          <p:nvPr/>
        </p:nvGrpSpPr>
        <p:grpSpPr>
          <a:xfrm>
            <a:off x="6109650" y="3729801"/>
            <a:ext cx="1059449" cy="803368"/>
            <a:chOff x="1853741" y="1952625"/>
            <a:chExt cx="1413335" cy="1071405"/>
          </a:xfrm>
          <a:solidFill>
            <a:schemeClr val="bg2"/>
          </a:solidFill>
        </p:grpSpPr>
        <p:sp>
          <p:nvSpPr>
            <p:cNvPr id="60" name="矩形 59"/>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1" name="文本框 111"/>
            <p:cNvSpPr txBox="1"/>
            <p:nvPr/>
          </p:nvSpPr>
          <p:spPr>
            <a:xfrm>
              <a:off x="1853742" y="1997871"/>
              <a:ext cx="1413334" cy="1026159"/>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defRPr>
              </a:lvl1pPr>
            </a:lstStyle>
            <a:p>
              <a:r>
                <a:rPr lang="zh-CN" altLang="en-US" sz="1100" dirty="0">
                  <a:solidFill>
                    <a:schemeClr val="tx1">
                      <a:lumMod val="75000"/>
                      <a:lumOff val="25000"/>
                    </a:schemeClr>
                  </a:solidFill>
                </a:rPr>
                <a:t>在这里添加你的文字内容或者在此处插入图片</a:t>
              </a:r>
            </a:p>
          </p:txBody>
        </p:sp>
      </p:grpSp>
      <p:grpSp>
        <p:nvGrpSpPr>
          <p:cNvPr id="62" name="组合 61"/>
          <p:cNvGrpSpPr/>
          <p:nvPr/>
        </p:nvGrpSpPr>
        <p:grpSpPr>
          <a:xfrm>
            <a:off x="7541581" y="2904964"/>
            <a:ext cx="545841" cy="507177"/>
            <a:chOff x="1022698" y="3090803"/>
            <a:chExt cx="728167" cy="676392"/>
          </a:xfrm>
          <a:gradFill>
            <a:gsLst>
              <a:gs pos="0">
                <a:schemeClr val="bg1">
                  <a:lumMod val="85000"/>
                </a:schemeClr>
              </a:gs>
              <a:gs pos="100000">
                <a:schemeClr val="bg1"/>
              </a:gs>
            </a:gsLst>
            <a:lin ang="5400000" scaled="0"/>
          </a:gradFill>
          <a:effectLst>
            <a:outerShdw blurRad="228600" dist="228600" dir="5400000" algn="t" rotWithShape="0">
              <a:prstClr val="black">
                <a:alpha val="30000"/>
              </a:prstClr>
            </a:outerShdw>
          </a:effectLst>
        </p:grpSpPr>
        <p:sp>
          <p:nvSpPr>
            <p:cNvPr id="63" name="六边形 62"/>
            <p:cNvSpPr/>
            <p:nvPr/>
          </p:nvSpPr>
          <p:spPr>
            <a:xfrm rot="5400000">
              <a:off x="1063108" y="3137451"/>
              <a:ext cx="676392" cy="583096"/>
            </a:xfrm>
            <a:prstGeom prst="hexagon">
              <a:avLst/>
            </a:prstGeom>
            <a:grpFill/>
            <a:ln w="12700">
              <a:gradFill>
                <a:gsLst>
                  <a:gs pos="0">
                    <a:schemeClr val="bg1"/>
                  </a:gs>
                  <a:gs pos="100000">
                    <a:schemeClr val="bg1">
                      <a:lumMod val="8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微软雅黑" panose="020B0503020204020204" charset="-122"/>
                <a:ea typeface="微软雅黑" panose="020B0503020204020204" charset="-122"/>
              </a:endParaRPr>
            </a:p>
          </p:txBody>
        </p:sp>
        <p:sp>
          <p:nvSpPr>
            <p:cNvPr id="64" name="文本框 114"/>
            <p:cNvSpPr txBox="1"/>
            <p:nvPr/>
          </p:nvSpPr>
          <p:spPr>
            <a:xfrm>
              <a:off x="1022698" y="3231615"/>
              <a:ext cx="728167" cy="369417"/>
            </a:xfrm>
            <a:prstGeom prst="rect">
              <a:avLst/>
            </a:prstGeom>
            <a:noFill/>
            <a:ln w="12700">
              <a:noFill/>
            </a:ln>
          </p:spPr>
          <p:txBody>
            <a:bodyPr wrap="square" rtlCol="0">
              <a:spAutoFit/>
            </a:bodyPr>
            <a:lstStyle/>
            <a:p>
              <a:pPr algn="ctr"/>
              <a:r>
                <a:rPr lang="en-US" altLang="zh-CN" sz="1200" b="1" dirty="0">
                  <a:solidFill>
                    <a:schemeClr val="accent5">
                      <a:lumMod val="75000"/>
                    </a:schemeClr>
                  </a:solidFill>
                  <a:latin typeface="微软雅黑" panose="020B0503020204020204" charset="-122"/>
                  <a:ea typeface="微软雅黑" panose="020B0503020204020204" charset="-122"/>
                </a:rPr>
                <a:t>11</a:t>
              </a:r>
              <a:r>
                <a:rPr lang="zh-CN" altLang="en-US" sz="1200" b="1" dirty="0">
                  <a:solidFill>
                    <a:schemeClr val="accent5">
                      <a:lumMod val="75000"/>
                    </a:schemeClr>
                  </a:solidFill>
                  <a:latin typeface="微软雅黑" panose="020B0503020204020204" charset="-122"/>
                  <a:ea typeface="微软雅黑" panose="020B0503020204020204" charset="-122"/>
                </a:rPr>
                <a:t>月</a:t>
              </a:r>
            </a:p>
          </p:txBody>
        </p:sp>
      </p:grpSp>
      <p:sp>
        <p:nvSpPr>
          <p:cNvPr id="65" name="矩形 64"/>
          <p:cNvSpPr/>
          <p:nvPr/>
        </p:nvSpPr>
        <p:spPr>
          <a:xfrm>
            <a:off x="3186605" y="1102712"/>
            <a:ext cx="2880301" cy="347663"/>
          </a:xfrm>
          <a:prstGeom prst="rect">
            <a:avLst/>
          </a:prstGeom>
          <a:gradFill>
            <a:gsLst>
              <a:gs pos="0">
                <a:schemeClr val="accent1">
                  <a:lumMod val="75000"/>
                </a:schemeClr>
              </a:gs>
              <a:gs pos="100000">
                <a:schemeClr val="accent1"/>
              </a:gs>
            </a:gsLst>
            <a:lin ang="5400000" scaled="0"/>
          </a:gradFill>
          <a:ln>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smtClean="0">
                <a:solidFill>
                  <a:schemeClr val="bg1"/>
                </a:solidFill>
                <a:latin typeface="微软雅黑" panose="020B0503020204020204" charset="-122"/>
                <a:ea typeface="微软雅黑" panose="020B0503020204020204" charset="-122"/>
              </a:rPr>
              <a:t>点击添加小标题</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Vertical)">
                                      <p:cBhvr>
                                        <p:cTn id="7" dur="500"/>
                                        <p:tgtEl>
                                          <p:spTgt spid="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up)">
                                      <p:cBhvr>
                                        <p:cTn id="55" dur="500"/>
                                        <p:tgtEl>
                                          <p:spTgt spid="48"/>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left)">
                                      <p:cBhvr>
                                        <p:cTn id="59" dur="500"/>
                                        <p:tgtEl>
                                          <p:spTgt spid="52"/>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up)">
                                      <p:cBhvr>
                                        <p:cTn id="79" dur="500"/>
                                        <p:tgtEl>
                                          <p:spTgt spid="55"/>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left)">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left)">
                                      <p:cBhvr>
                                        <p:cTn id="95" dur="500"/>
                                        <p:tgtEl>
                                          <p:spTgt spid="38"/>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childTnLst>
                          </p:cTn>
                        </p:par>
                        <p:par>
                          <p:cTn id="100" fill="hold">
                            <p:stCondLst>
                              <p:cond delay="12000"/>
                            </p:stCondLst>
                            <p:childTnLst>
                              <p:par>
                                <p:cTn id="101" presetID="26" presetClass="emph" presetSubtype="0" fill="hold" nodeType="afterEffect">
                                  <p:stCondLst>
                                    <p:cond delay="0"/>
                                  </p:stCondLst>
                                  <p:childTnLst>
                                    <p:animEffect transition="out" filter="fade">
                                      <p:cBhvr>
                                        <p:cTn id="102" dur="500" tmFilter="0, 0; .2, .5; .8, .5; 1, 0"/>
                                        <p:tgtEl>
                                          <p:spTgt spid="62"/>
                                        </p:tgtEl>
                                      </p:cBhvr>
                                    </p:animEffect>
                                    <p:animScale>
                                      <p:cBhvr>
                                        <p:cTn id="103"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具体目标规划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Oval 22"/>
          <p:cNvSpPr>
            <a:spLocks noChangeArrowheads="1"/>
          </p:cNvSpPr>
          <p:nvPr/>
        </p:nvSpPr>
        <p:spPr bwMode="auto">
          <a:xfrm>
            <a:off x="3847863" y="1203598"/>
            <a:ext cx="977235" cy="976606"/>
          </a:xfrm>
          <a:prstGeom prst="ellipse">
            <a:avLst/>
          </a:prstGeom>
          <a:gradFill>
            <a:gsLst>
              <a:gs pos="0">
                <a:schemeClr val="accent1">
                  <a:lumMod val="75000"/>
                </a:schemeClr>
              </a:gs>
              <a:gs pos="99000">
                <a:schemeClr val="accent1"/>
              </a:gs>
            </a:gsLst>
            <a:lin ang="5400000" scaled="0"/>
          </a:gradFill>
          <a:ln w="25400">
            <a:gradFill>
              <a:gsLst>
                <a:gs pos="0">
                  <a:schemeClr val="accent1"/>
                </a:gs>
                <a:gs pos="99000">
                  <a:schemeClr val="accent1">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ctr" anchorCtr="0" compatLnSpc="1"/>
          <a:lstStyle/>
          <a:p>
            <a:pPr algn="ctr"/>
            <a:r>
              <a:rPr lang="zh-CN" altLang="en-US" sz="2000" b="1" dirty="0">
                <a:solidFill>
                  <a:schemeClr val="bg1"/>
                </a:solidFill>
                <a:latin typeface="微软雅黑" panose="020B0503020204020204" charset="-122"/>
                <a:ea typeface="微软雅黑" panose="020B0503020204020204" charset="-122"/>
              </a:rPr>
              <a:t>标题内容</a:t>
            </a:r>
            <a:endParaRPr lang="zh-CN" altLang="en-US" sz="3200" b="1" baseline="-3000" dirty="0">
              <a:solidFill>
                <a:schemeClr val="bg1"/>
              </a:solidFill>
              <a:latin typeface="微软雅黑" panose="020B0503020204020204" charset="-122"/>
              <a:ea typeface="微软雅黑" panose="020B0503020204020204" charset="-122"/>
            </a:endParaRPr>
          </a:p>
        </p:txBody>
      </p:sp>
      <p:sp>
        <p:nvSpPr>
          <p:cNvPr id="4" name="Line 23"/>
          <p:cNvSpPr>
            <a:spLocks noChangeShapeType="1"/>
          </p:cNvSpPr>
          <p:nvPr/>
        </p:nvSpPr>
        <p:spPr bwMode="auto">
          <a:xfrm flipH="1">
            <a:off x="1475656" y="1693137"/>
            <a:ext cx="2372206" cy="0"/>
          </a:xfrm>
          <a:prstGeom prst="line">
            <a:avLst/>
          </a:prstGeom>
          <a:noFill/>
          <a:ln w="5" cap="flat">
            <a:solidFill>
              <a:schemeClr val="tx1">
                <a:lumMod val="75000"/>
                <a:lumOff val="25000"/>
              </a:schemeClr>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18" tIns="28310" rIns="56618" bIns="28310" numCol="1" anchor="t" anchorCtr="0" compatLnSpc="1"/>
          <a:lstStyle/>
          <a:p>
            <a:endParaRPr lang="zh-CN" altLang="en-US">
              <a:solidFill>
                <a:srgbClr val="0E4D93"/>
              </a:solidFill>
            </a:endParaRPr>
          </a:p>
        </p:txBody>
      </p:sp>
      <p:sp>
        <p:nvSpPr>
          <p:cNvPr id="5" name="Freeform 27"/>
          <p:cNvSpPr/>
          <p:nvPr/>
        </p:nvSpPr>
        <p:spPr bwMode="auto">
          <a:xfrm>
            <a:off x="3212906" y="1769783"/>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
        <p:nvSpPr>
          <p:cNvPr id="6" name="Freeform 28"/>
          <p:cNvSpPr/>
          <p:nvPr/>
        </p:nvSpPr>
        <p:spPr bwMode="auto">
          <a:xfrm>
            <a:off x="2550670" y="1769783"/>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gradFill>
            <a:gsLst>
              <a:gs pos="0">
                <a:schemeClr val="accent2">
                  <a:lumMod val="75000"/>
                </a:schemeClr>
              </a:gs>
              <a:gs pos="100000">
                <a:schemeClr val="accent2"/>
              </a:gs>
            </a:gsLst>
            <a:lin ang="5400000" scaled="0"/>
          </a:gradFill>
          <a:ln w="127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
        <p:nvSpPr>
          <p:cNvPr id="7" name="Freeform 29"/>
          <p:cNvSpPr/>
          <p:nvPr/>
        </p:nvSpPr>
        <p:spPr bwMode="auto">
          <a:xfrm>
            <a:off x="1908275" y="1769783"/>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gradFill>
            <a:gsLst>
              <a:gs pos="0">
                <a:schemeClr val="accent5">
                  <a:lumMod val="75000"/>
                </a:schemeClr>
              </a:gs>
              <a:gs pos="100000">
                <a:schemeClr val="accent5"/>
              </a:gs>
            </a:gsLst>
            <a:lin ang="5400000" scaled="0"/>
          </a:gradFill>
          <a:ln w="127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
        <p:nvSpPr>
          <p:cNvPr id="8" name="TextBox 7"/>
          <p:cNvSpPr txBox="1"/>
          <p:nvPr/>
        </p:nvSpPr>
        <p:spPr>
          <a:xfrm>
            <a:off x="4566097" y="2420378"/>
            <a:ext cx="418516" cy="576545"/>
          </a:xfrm>
          <a:prstGeom prst="rect">
            <a:avLst/>
          </a:prstGeom>
          <a:noFill/>
        </p:spPr>
        <p:txBody>
          <a:bodyPr wrap="none" lIns="56618" tIns="28310" rIns="56618" bIns="28310" rtlCol="0" anchor="ctr">
            <a:spAutoFit/>
          </a:bodyPr>
          <a:lstStyle/>
          <a:p>
            <a:r>
              <a:rPr lang="en-US" altLang="zh-CN" sz="3400" dirty="0">
                <a:solidFill>
                  <a:schemeClr val="accent3">
                    <a:lumMod val="75000"/>
                  </a:schemeClr>
                </a:solidFill>
                <a:latin typeface="微软雅黑" panose="020B0503020204020204" charset="-122"/>
                <a:ea typeface="微软雅黑" panose="020B0503020204020204" charset="-122"/>
              </a:rPr>
              <a:t>A</a:t>
            </a:r>
            <a:endParaRPr lang="zh-CN" altLang="en-US" sz="3400" dirty="0">
              <a:solidFill>
                <a:schemeClr val="accent3">
                  <a:lumMod val="75000"/>
                </a:schemeClr>
              </a:solidFill>
              <a:latin typeface="微软雅黑" panose="020B0503020204020204" charset="-122"/>
              <a:ea typeface="微软雅黑" panose="020B0503020204020204" charset="-122"/>
            </a:endParaRPr>
          </a:p>
        </p:txBody>
      </p:sp>
      <p:sp>
        <p:nvSpPr>
          <p:cNvPr id="9" name="TextBox 8"/>
          <p:cNvSpPr txBox="1"/>
          <p:nvPr/>
        </p:nvSpPr>
        <p:spPr>
          <a:xfrm>
            <a:off x="4566098" y="3067070"/>
            <a:ext cx="386054" cy="576545"/>
          </a:xfrm>
          <a:prstGeom prst="rect">
            <a:avLst/>
          </a:prstGeom>
          <a:noFill/>
        </p:spPr>
        <p:txBody>
          <a:bodyPr wrap="none" lIns="56618" tIns="28310" rIns="56618" bIns="28310" rtlCol="0" anchor="ctr">
            <a:spAutoFit/>
          </a:bodyPr>
          <a:lstStyle/>
          <a:p>
            <a:r>
              <a:rPr lang="en-US" altLang="zh-CN" sz="3400" dirty="0">
                <a:solidFill>
                  <a:schemeClr val="accent2">
                    <a:lumMod val="75000"/>
                  </a:schemeClr>
                </a:solidFill>
                <a:latin typeface="微软雅黑" panose="020B0503020204020204" charset="-122"/>
                <a:ea typeface="微软雅黑" panose="020B0503020204020204" charset="-122"/>
              </a:rPr>
              <a:t>B</a:t>
            </a:r>
            <a:endParaRPr lang="zh-CN" altLang="en-US" sz="3400" dirty="0">
              <a:solidFill>
                <a:schemeClr val="accent2">
                  <a:lumMod val="75000"/>
                </a:schemeClr>
              </a:solidFill>
              <a:latin typeface="微软雅黑" panose="020B0503020204020204" charset="-122"/>
              <a:ea typeface="微软雅黑" panose="020B0503020204020204" charset="-122"/>
            </a:endParaRPr>
          </a:p>
        </p:txBody>
      </p:sp>
      <p:sp>
        <p:nvSpPr>
          <p:cNvPr id="10" name="TextBox 9"/>
          <p:cNvSpPr txBox="1"/>
          <p:nvPr/>
        </p:nvSpPr>
        <p:spPr>
          <a:xfrm>
            <a:off x="4566097" y="3734832"/>
            <a:ext cx="404089" cy="576545"/>
          </a:xfrm>
          <a:prstGeom prst="rect">
            <a:avLst/>
          </a:prstGeom>
          <a:noFill/>
        </p:spPr>
        <p:txBody>
          <a:bodyPr wrap="none" lIns="56618" tIns="28310" rIns="56618" bIns="28310" rtlCol="0" anchor="ctr">
            <a:spAutoFit/>
          </a:bodyPr>
          <a:lstStyle/>
          <a:p>
            <a:r>
              <a:rPr lang="en-US" altLang="zh-CN" sz="3400" dirty="0">
                <a:solidFill>
                  <a:schemeClr val="accent5">
                    <a:lumMod val="75000"/>
                  </a:schemeClr>
                </a:solidFill>
                <a:latin typeface="微软雅黑" panose="020B0503020204020204" charset="-122"/>
                <a:ea typeface="微软雅黑" panose="020B0503020204020204" charset="-122"/>
              </a:rPr>
              <a:t>C</a:t>
            </a:r>
            <a:endParaRPr lang="zh-CN" altLang="en-US" sz="3400" dirty="0">
              <a:solidFill>
                <a:schemeClr val="accent5">
                  <a:lumMod val="75000"/>
                </a:schemeClr>
              </a:solidFill>
              <a:latin typeface="微软雅黑" panose="020B0503020204020204" charset="-122"/>
              <a:ea typeface="微软雅黑" panose="020B0503020204020204" charset="-122"/>
            </a:endParaRPr>
          </a:p>
        </p:txBody>
      </p:sp>
      <p:sp>
        <p:nvSpPr>
          <p:cNvPr id="11" name="TextBox 10"/>
          <p:cNvSpPr txBox="1"/>
          <p:nvPr/>
        </p:nvSpPr>
        <p:spPr>
          <a:xfrm>
            <a:off x="5048392" y="2455060"/>
            <a:ext cx="2908594" cy="611171"/>
          </a:xfrm>
          <a:prstGeom prst="rect">
            <a:avLst/>
          </a:prstGeom>
          <a:noFill/>
        </p:spPr>
        <p:txBody>
          <a:bodyPr wrap="square" lIns="56618" tIns="28310" rIns="56618" bIns="28310" rtlCol="0">
            <a:spAutoFit/>
          </a:bodyPr>
          <a:lstStyle/>
          <a:p>
            <a:pPr>
              <a:lnSpc>
                <a:spcPct val="120000"/>
              </a:lnSpc>
              <a:spcBef>
                <a:spcPct val="0"/>
              </a:spcBef>
              <a:buNone/>
            </a:pPr>
            <a:r>
              <a:rPr lang="zh-CN" altLang="en-US" sz="10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12" name="TextBox 11"/>
          <p:cNvSpPr txBox="1"/>
          <p:nvPr/>
        </p:nvSpPr>
        <p:spPr>
          <a:xfrm>
            <a:off x="5048392" y="3144276"/>
            <a:ext cx="2908594" cy="611171"/>
          </a:xfrm>
          <a:prstGeom prst="rect">
            <a:avLst/>
          </a:prstGeom>
          <a:noFill/>
        </p:spPr>
        <p:txBody>
          <a:bodyPr wrap="square" lIns="56618" tIns="28310" rIns="56618" bIns="28310" rtlCol="0">
            <a:spAutoFit/>
          </a:bodyPr>
          <a:lstStyle/>
          <a:p>
            <a:pPr>
              <a:lnSpc>
                <a:spcPct val="120000"/>
              </a:lnSpc>
              <a:spcBef>
                <a:spcPct val="0"/>
              </a:spcBef>
              <a:buNone/>
            </a:pPr>
            <a:r>
              <a:rPr lang="zh-CN" altLang="en-US" sz="10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13" name="TextBox 12"/>
          <p:cNvSpPr txBox="1"/>
          <p:nvPr/>
        </p:nvSpPr>
        <p:spPr>
          <a:xfrm>
            <a:off x="5048392" y="3819292"/>
            <a:ext cx="2908594" cy="611171"/>
          </a:xfrm>
          <a:prstGeom prst="rect">
            <a:avLst/>
          </a:prstGeom>
          <a:noFill/>
        </p:spPr>
        <p:txBody>
          <a:bodyPr wrap="square" lIns="56618" tIns="28310" rIns="56618" bIns="28310" rtlCol="0">
            <a:spAutoFit/>
          </a:bodyPr>
          <a:lstStyle/>
          <a:p>
            <a:pPr>
              <a:lnSpc>
                <a:spcPct val="120000"/>
              </a:lnSpc>
            </a:pPr>
            <a:r>
              <a:rPr lang="zh-CN" altLang="en-US" sz="10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14" name="Freeform 24"/>
          <p:cNvSpPr>
            <a:spLocks noEditPoints="1"/>
          </p:cNvSpPr>
          <p:nvPr/>
        </p:nvSpPr>
        <p:spPr bwMode="auto">
          <a:xfrm>
            <a:off x="3131058" y="1559628"/>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gradFill>
            <a:gsLst>
              <a:gs pos="0">
                <a:schemeClr val="accent3">
                  <a:lumMod val="75000"/>
                </a:schemeClr>
              </a:gs>
              <a:gs pos="100000">
                <a:schemeClr val="accent3"/>
              </a:gs>
            </a:gsLst>
            <a:lin ang="5400000" scaled="0"/>
          </a:gradFill>
          <a:ln w="127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
        <p:nvSpPr>
          <p:cNvPr id="15" name="Freeform 25"/>
          <p:cNvSpPr>
            <a:spLocks noEditPoints="1"/>
          </p:cNvSpPr>
          <p:nvPr/>
        </p:nvSpPr>
        <p:spPr bwMode="auto">
          <a:xfrm>
            <a:off x="2486182" y="1559628"/>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gradFill>
            <a:gsLst>
              <a:gs pos="0">
                <a:schemeClr val="accent2">
                  <a:lumMod val="75000"/>
                </a:schemeClr>
              </a:gs>
              <a:gs pos="100000">
                <a:schemeClr val="accent2"/>
              </a:gs>
            </a:gsLst>
            <a:lin ang="5400000" scaled="0"/>
          </a:gradFill>
          <a:ln w="127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
        <p:nvSpPr>
          <p:cNvPr id="16" name="Freeform 26"/>
          <p:cNvSpPr>
            <a:spLocks noEditPoints="1"/>
          </p:cNvSpPr>
          <p:nvPr/>
        </p:nvSpPr>
        <p:spPr bwMode="auto">
          <a:xfrm>
            <a:off x="1843787" y="1559628"/>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gradFill>
            <a:gsLst>
              <a:gs pos="0">
                <a:schemeClr val="accent5">
                  <a:lumMod val="75000"/>
                </a:schemeClr>
              </a:gs>
              <a:gs pos="100000">
                <a:schemeClr val="accent5"/>
              </a:gs>
            </a:gsLst>
            <a:lin ang="5400000" scaled="0"/>
          </a:gradFill>
          <a:ln w="127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txBody>
          <a:bodyPr vert="horz" wrap="square" lIns="56618" tIns="28310" rIns="56618" bIns="28310" numCol="1" anchor="t" anchorCtr="0" compatLnSpc="1"/>
          <a:lstStyle/>
          <a:p>
            <a:endParaRPr lang="zh-CN" altLang="en-US">
              <a:solidFill>
                <a:srgbClr val="0E4D9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 calcmode="lin" valueType="num">
                                      <p:cBhvr>
                                        <p:cTn id="19" dur="500" fill="hold"/>
                                        <p:tgtEl>
                                          <p:spTgt spid="14"/>
                                        </p:tgtEl>
                                        <p:attrNameLst>
                                          <p:attrName>style.rotation</p:attrName>
                                        </p:attrNameLst>
                                      </p:cBhvr>
                                      <p:tavLst>
                                        <p:tav tm="0">
                                          <p:val>
                                            <p:fltVal val="360"/>
                                          </p:val>
                                        </p:tav>
                                        <p:tav tm="100000">
                                          <p:val>
                                            <p:fltVal val="0"/>
                                          </p:val>
                                        </p:tav>
                                      </p:tavLst>
                                    </p:anim>
                                    <p:animEffect transition="in" filter="fade">
                                      <p:cBhvr>
                                        <p:cTn id="20" dur="500"/>
                                        <p:tgtEl>
                                          <p:spTgt spid="14"/>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style.rotation</p:attrName>
                                        </p:attrNameLst>
                                      </p:cBhvr>
                                      <p:tavLst>
                                        <p:tav tm="0">
                                          <p:val>
                                            <p:fltVal val="360"/>
                                          </p:val>
                                        </p:tav>
                                        <p:tav tm="100000">
                                          <p:val>
                                            <p:fltVal val="0"/>
                                          </p:val>
                                        </p:tav>
                                      </p:tavLst>
                                    </p:anim>
                                    <p:animEffect transition="in" filter="fade">
                                      <p:cBhvr>
                                        <p:cTn id="26" dur="500"/>
                                        <p:tgtEl>
                                          <p:spTgt spid="15"/>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 calcmode="lin" valueType="num">
                                      <p:cBhvr>
                                        <p:cTn id="31" dur="500" fill="hold"/>
                                        <p:tgtEl>
                                          <p:spTgt spid="16"/>
                                        </p:tgtEl>
                                        <p:attrNameLst>
                                          <p:attrName>style.rotation</p:attrName>
                                        </p:attrNameLst>
                                      </p:cBhvr>
                                      <p:tavLst>
                                        <p:tav tm="0">
                                          <p:val>
                                            <p:fltVal val="360"/>
                                          </p:val>
                                        </p:tav>
                                        <p:tav tm="100000">
                                          <p:val>
                                            <p:fltVal val="0"/>
                                          </p:val>
                                        </p:tav>
                                      </p:tavLst>
                                    </p:anim>
                                    <p:animEffect transition="in" filter="fade">
                                      <p:cBhvr>
                                        <p:cTn id="32" dur="500"/>
                                        <p:tgtEl>
                                          <p:spTgt spid="16"/>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p:stCondLst>
                              <p:cond delay="2000"/>
                            </p:stCondLst>
                            <p:childTnLst>
                              <p:par>
                                <p:cTn id="38" presetID="45"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anim calcmode="lin" valueType="num">
                                      <p:cBhvr>
                                        <p:cTn id="41" dur="500" fill="hold"/>
                                        <p:tgtEl>
                                          <p:spTgt spid="8"/>
                                        </p:tgtEl>
                                        <p:attrNameLst>
                                          <p:attrName>ppt_w</p:attrName>
                                        </p:attrNameLst>
                                      </p:cBhvr>
                                      <p:tavLst>
                                        <p:tav tm="0" fmla="#ppt_w*sin(2.5*pi*$)">
                                          <p:val>
                                            <p:fltVal val="0"/>
                                          </p:val>
                                        </p:tav>
                                        <p:tav tm="100000">
                                          <p:val>
                                            <p:fltVal val="1"/>
                                          </p:val>
                                        </p:tav>
                                      </p:tavLst>
                                    </p:anim>
                                    <p:anim calcmode="lin" valueType="num">
                                      <p:cBhvr>
                                        <p:cTn id="42" dur="500" fill="hold"/>
                                        <p:tgtEl>
                                          <p:spTgt spid="8"/>
                                        </p:tgtEl>
                                        <p:attrNameLst>
                                          <p:attrName>ppt_h</p:attrName>
                                        </p:attrNameLst>
                                      </p:cBhvr>
                                      <p:tavLst>
                                        <p:tav tm="0">
                                          <p:val>
                                            <p:strVal val="#ppt_h"/>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p:stCondLst>
                              <p:cond delay="3000"/>
                            </p:stCondLst>
                            <p:childTnLst>
                              <p:par>
                                <p:cTn id="51" presetID="45"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anim calcmode="lin" valueType="num">
                                      <p:cBhvr>
                                        <p:cTn id="54" dur="500" fill="hold"/>
                                        <p:tgtEl>
                                          <p:spTgt spid="9"/>
                                        </p:tgtEl>
                                        <p:attrNameLst>
                                          <p:attrName>ppt_w</p:attrName>
                                        </p:attrNameLst>
                                      </p:cBhvr>
                                      <p:tavLst>
                                        <p:tav tm="0" fmla="#ppt_w*sin(2.5*pi*$)">
                                          <p:val>
                                            <p:fltVal val="0"/>
                                          </p:val>
                                        </p:tav>
                                        <p:tav tm="100000">
                                          <p:val>
                                            <p:fltVal val="1"/>
                                          </p:val>
                                        </p:tav>
                                      </p:tavLst>
                                    </p:anim>
                                    <p:anim calcmode="lin" valueType="num">
                                      <p:cBhvr>
                                        <p:cTn id="55" dur="500" fill="hold"/>
                                        <p:tgtEl>
                                          <p:spTgt spid="9"/>
                                        </p:tgtEl>
                                        <p:attrNameLst>
                                          <p:attrName>ppt_h</p:attrName>
                                        </p:attrNameLst>
                                      </p:cBhvr>
                                      <p:tavLst>
                                        <p:tav tm="0">
                                          <p:val>
                                            <p:strVal val="#ppt_h"/>
                                          </p:val>
                                        </p:tav>
                                        <p:tav tm="100000">
                                          <p:val>
                                            <p:strVal val="#ppt_h"/>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par>
                          <p:cTn id="63" fill="hold">
                            <p:stCondLst>
                              <p:cond delay="4000"/>
                            </p:stCondLst>
                            <p:childTnLst>
                              <p:par>
                                <p:cTn id="64" presetID="45"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anim calcmode="lin" valueType="num">
                                      <p:cBhvr>
                                        <p:cTn id="67" dur="500" fill="hold"/>
                                        <p:tgtEl>
                                          <p:spTgt spid="10"/>
                                        </p:tgtEl>
                                        <p:attrNameLst>
                                          <p:attrName>ppt_w</p:attrName>
                                        </p:attrNameLst>
                                      </p:cBhvr>
                                      <p:tavLst>
                                        <p:tav tm="0" fmla="#ppt_w*sin(2.5*pi*$)">
                                          <p:val>
                                            <p:fltVal val="0"/>
                                          </p:val>
                                        </p:tav>
                                        <p:tav tm="100000">
                                          <p:val>
                                            <p:fltVal val="1"/>
                                          </p:val>
                                        </p:tav>
                                      </p:tavLst>
                                    </p:anim>
                                    <p:anim calcmode="lin" valueType="num">
                                      <p:cBhvr>
                                        <p:cTn id="68" dur="500" fill="hold"/>
                                        <p:tgtEl>
                                          <p:spTgt spid="10"/>
                                        </p:tgtEl>
                                        <p:attrNameLst>
                                          <p:attrName>ppt_h</p:attrName>
                                        </p:attrNameLst>
                                      </p:cBhvr>
                                      <p:tavLst>
                                        <p:tav tm="0">
                                          <p:val>
                                            <p:strVal val="#ppt_h"/>
                                          </p:val>
                                        </p:tav>
                                        <p:tav tm="100000">
                                          <p:val>
                                            <p:strVal val="#ppt_h"/>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2" grpId="0"/>
      <p:bldP spid="13" grpId="0"/>
      <p:bldP spid="14" grpId="0" animBg="1"/>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计划实施阶段</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Rectangle 2"/>
          <p:cNvSpPr/>
          <p:nvPr/>
        </p:nvSpPr>
        <p:spPr>
          <a:xfrm>
            <a:off x="4600575" y="1058770"/>
            <a:ext cx="3662363" cy="1750219"/>
          </a:xfrm>
          <a:prstGeom prst="rect">
            <a:avLst/>
          </a:prstGeom>
          <a:blipFill>
            <a:blip r:embed="rId2" cstate="screen">
              <a:extLst>
                <a:ext uri="{28A0092B-C50C-407E-A947-70E740481C1C}">
                  <a14:useLocalDpi xmlns:a14="http://schemas.microsoft.com/office/drawing/2010/main"/>
                </a:ext>
              </a:extLst>
            </a:blip>
            <a:srcRect/>
            <a:stretch>
              <a:fillRect/>
            </a:stretch>
          </a:blipFill>
          <a:ln w="28575">
            <a:solidFill>
              <a:schemeClr val="accent4">
                <a:lumMod val="75000"/>
              </a:schemeClr>
            </a:soli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fontAlgn="auto">
              <a:spcBef>
                <a:spcPts val="0"/>
              </a:spcBef>
              <a:spcAft>
                <a:spcPts val="0"/>
              </a:spcAft>
              <a:defRPr/>
            </a:pPr>
            <a:endParaRPr lang="en-US"/>
          </a:p>
        </p:txBody>
      </p:sp>
      <p:sp>
        <p:nvSpPr>
          <p:cNvPr id="4" name="Rectangle 3"/>
          <p:cNvSpPr/>
          <p:nvPr/>
        </p:nvSpPr>
        <p:spPr>
          <a:xfrm>
            <a:off x="914400" y="1058770"/>
            <a:ext cx="3657600" cy="1752600"/>
          </a:xfrm>
          <a:prstGeom prst="rect">
            <a:avLst/>
          </a:prstGeom>
          <a:gradFill>
            <a:gsLst>
              <a:gs pos="0">
                <a:schemeClr val="bg1">
                  <a:lumMod val="85000"/>
                </a:schemeClr>
              </a:gs>
              <a:gs pos="100000">
                <a:schemeClr val="bg1"/>
              </a:gs>
            </a:gsLst>
            <a:lin ang="5400000" scaled="0"/>
          </a:gradFill>
          <a:ln w="25400">
            <a:gradFill>
              <a:gsLst>
                <a:gs pos="0">
                  <a:schemeClr val="bg1"/>
                </a:gs>
                <a:gs pos="100000">
                  <a:schemeClr val="bg1">
                    <a:lumMod val="8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165" fontAlgn="auto">
              <a:spcBef>
                <a:spcPts val="0"/>
              </a:spcBef>
              <a:spcAft>
                <a:spcPts val="0"/>
              </a:spcAft>
              <a:defRPr/>
            </a:pPr>
            <a:endParaRPr lang="en-US"/>
          </a:p>
        </p:txBody>
      </p:sp>
      <p:sp>
        <p:nvSpPr>
          <p:cNvPr id="5" name="Oval 4"/>
          <p:cNvSpPr/>
          <p:nvPr/>
        </p:nvSpPr>
        <p:spPr>
          <a:xfrm>
            <a:off x="1259682" y="2943529"/>
            <a:ext cx="716756" cy="720329"/>
          </a:xfrm>
          <a:prstGeom prst="ellipse">
            <a:avLst/>
          </a:prstGeom>
          <a:gradFill>
            <a:gsLst>
              <a:gs pos="0">
                <a:schemeClr val="accent1">
                  <a:lumMod val="75000"/>
                </a:schemeClr>
              </a:gs>
              <a:gs pos="99000">
                <a:schemeClr val="accent1"/>
              </a:gs>
            </a:gsLst>
            <a:lin ang="5400000" scaled="0"/>
          </a:gradFill>
          <a:ln w="25400">
            <a:gradFill>
              <a:gsLst>
                <a:gs pos="0">
                  <a:schemeClr val="accent1"/>
                </a:gs>
                <a:gs pos="100000">
                  <a:schemeClr val="accent1">
                    <a:lumMod val="75000"/>
                  </a:schemeClr>
                </a:gs>
              </a:gsLst>
              <a:lin ang="5400000" scaled="0"/>
            </a:gradFill>
          </a:ln>
          <a:effectLst>
            <a:outerShdw blurRad="228600" dist="228600" dir="5400000" algn="t" rotWithShape="0">
              <a:prstClr val="black">
                <a:alpha val="30000"/>
              </a:prstClr>
            </a:outerShdw>
          </a:effectLst>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anchor="ctr"/>
          <a:lstStyle/>
          <a:p>
            <a:pPr algn="ctr" defTabSz="685165" fontAlgn="auto">
              <a:spcBef>
                <a:spcPts val="0"/>
              </a:spcBef>
              <a:spcAft>
                <a:spcPts val="0"/>
              </a:spcAft>
              <a:defRPr/>
            </a:pPr>
            <a:endParaRPr lang="en-US" sz="8800">
              <a:solidFill>
                <a:schemeClr val="bg1"/>
              </a:solidFill>
            </a:endParaRPr>
          </a:p>
        </p:txBody>
      </p:sp>
      <p:sp>
        <p:nvSpPr>
          <p:cNvPr id="6" name="Oval 12"/>
          <p:cNvSpPr/>
          <p:nvPr/>
        </p:nvSpPr>
        <p:spPr>
          <a:xfrm>
            <a:off x="3239691" y="2943529"/>
            <a:ext cx="717947" cy="720329"/>
          </a:xfrm>
          <a:prstGeom prst="ellipse">
            <a:avLst/>
          </a:prstGeom>
          <a:gradFill>
            <a:gsLst>
              <a:gs pos="0">
                <a:schemeClr val="accent3">
                  <a:lumMod val="75000"/>
                </a:schemeClr>
              </a:gs>
              <a:gs pos="99000">
                <a:schemeClr val="accent3"/>
              </a:gs>
            </a:gsLst>
            <a:lin ang="5400000" scaled="0"/>
          </a:gradFill>
          <a:ln w="25400">
            <a:gradFill>
              <a:gsLst>
                <a:gs pos="0">
                  <a:schemeClr val="accent3"/>
                </a:gs>
                <a:gs pos="100000">
                  <a:schemeClr val="accent3">
                    <a:lumMod val="75000"/>
                  </a:schemeClr>
                </a:gs>
              </a:gsLst>
              <a:lin ang="5400000" scaled="0"/>
            </a:gradFill>
          </a:ln>
          <a:effectLst>
            <a:outerShdw blurRad="228600" dist="228600" dir="5400000" algn="t" rotWithShape="0">
              <a:prstClr val="black">
                <a:alpha val="30000"/>
              </a:prstClr>
            </a:outerShdw>
          </a:effectLst>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anchor="ctr"/>
          <a:lstStyle/>
          <a:p>
            <a:pPr algn="ctr" defTabSz="685165" fontAlgn="auto">
              <a:spcBef>
                <a:spcPts val="0"/>
              </a:spcBef>
              <a:spcAft>
                <a:spcPts val="0"/>
              </a:spcAft>
              <a:defRPr/>
            </a:pPr>
            <a:endParaRPr lang="en-US" sz="8800">
              <a:solidFill>
                <a:schemeClr val="bg1"/>
              </a:solidFill>
            </a:endParaRPr>
          </a:p>
        </p:txBody>
      </p:sp>
      <p:sp>
        <p:nvSpPr>
          <p:cNvPr id="7" name="Oval 14"/>
          <p:cNvSpPr/>
          <p:nvPr/>
        </p:nvSpPr>
        <p:spPr>
          <a:xfrm>
            <a:off x="5219701" y="2943529"/>
            <a:ext cx="716756" cy="720329"/>
          </a:xfrm>
          <a:prstGeom prst="ellipse">
            <a:avLst/>
          </a:prstGeom>
          <a:gradFill>
            <a:gsLst>
              <a:gs pos="0">
                <a:schemeClr val="accent2">
                  <a:lumMod val="75000"/>
                </a:schemeClr>
              </a:gs>
              <a:gs pos="99000">
                <a:schemeClr val="accent2"/>
              </a:gs>
            </a:gsLst>
            <a:lin ang="5400000" scaled="0"/>
          </a:gradFill>
          <a:ln w="25400">
            <a:gradFill>
              <a:gsLst>
                <a:gs pos="0">
                  <a:schemeClr val="accent2"/>
                </a:gs>
                <a:gs pos="100000">
                  <a:schemeClr val="accent2">
                    <a:lumMod val="75000"/>
                  </a:schemeClr>
                </a:gs>
              </a:gsLst>
              <a:lin ang="5400000" scaled="0"/>
            </a:gradFill>
          </a:ln>
          <a:effectLst>
            <a:outerShdw blurRad="228600" dist="228600" dir="5400000" algn="t" rotWithShape="0">
              <a:prstClr val="black">
                <a:alpha val="30000"/>
              </a:prstClr>
            </a:outerShdw>
          </a:effectLst>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anchor="ctr"/>
          <a:lstStyle/>
          <a:p>
            <a:pPr algn="ctr" defTabSz="685165" fontAlgn="auto">
              <a:spcBef>
                <a:spcPts val="0"/>
              </a:spcBef>
              <a:spcAft>
                <a:spcPts val="0"/>
              </a:spcAft>
              <a:defRPr/>
            </a:pPr>
            <a:endParaRPr lang="en-US" sz="8800">
              <a:solidFill>
                <a:schemeClr val="bg1"/>
              </a:solidFill>
            </a:endParaRPr>
          </a:p>
        </p:txBody>
      </p:sp>
      <p:sp>
        <p:nvSpPr>
          <p:cNvPr id="8" name="Oval 16"/>
          <p:cNvSpPr/>
          <p:nvPr/>
        </p:nvSpPr>
        <p:spPr>
          <a:xfrm>
            <a:off x="7198519" y="2943529"/>
            <a:ext cx="716756" cy="720329"/>
          </a:xfrm>
          <a:prstGeom prst="ellipse">
            <a:avLst/>
          </a:prstGeom>
          <a:gradFill>
            <a:gsLst>
              <a:gs pos="0">
                <a:schemeClr val="accent5">
                  <a:lumMod val="75000"/>
                </a:schemeClr>
              </a:gs>
              <a:gs pos="99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anchor="ctr"/>
          <a:lstStyle/>
          <a:p>
            <a:pPr algn="ctr" defTabSz="685165" fontAlgn="auto">
              <a:spcBef>
                <a:spcPts val="0"/>
              </a:spcBef>
              <a:spcAft>
                <a:spcPts val="0"/>
              </a:spcAft>
              <a:defRPr/>
            </a:pPr>
            <a:endParaRPr lang="en-US" sz="8800">
              <a:solidFill>
                <a:schemeClr val="bg1"/>
              </a:solidFill>
            </a:endParaRPr>
          </a:p>
        </p:txBody>
      </p:sp>
      <p:grpSp>
        <p:nvGrpSpPr>
          <p:cNvPr id="9" name="Group 20"/>
          <p:cNvGrpSpPr/>
          <p:nvPr/>
        </p:nvGrpSpPr>
        <p:grpSpPr>
          <a:xfrm>
            <a:off x="1427362" y="3099530"/>
            <a:ext cx="401822" cy="404317"/>
            <a:chOff x="7971783" y="2080670"/>
            <a:chExt cx="401822" cy="404317"/>
          </a:xfrm>
          <a:solidFill>
            <a:schemeClr val="bg1"/>
          </a:solidFill>
        </p:grpSpPr>
        <p:sp>
          <p:nvSpPr>
            <p:cNvPr id="10"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1"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grpSp>
      <p:grpSp>
        <p:nvGrpSpPr>
          <p:cNvPr id="12" name="Group 23"/>
          <p:cNvGrpSpPr/>
          <p:nvPr/>
        </p:nvGrpSpPr>
        <p:grpSpPr>
          <a:xfrm>
            <a:off x="3437021" y="3143206"/>
            <a:ext cx="389342" cy="339426"/>
            <a:chOff x="7540014" y="4306907"/>
            <a:chExt cx="389342" cy="339426"/>
          </a:xfrm>
          <a:solidFill>
            <a:schemeClr val="bg1"/>
          </a:solidFill>
        </p:grpSpPr>
        <p:sp>
          <p:nvSpPr>
            <p:cNvPr id="13"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4"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5"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6"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7"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8"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19"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20" name="Rectangle 117"/>
            <p:cNvSpPr>
              <a:spLocks noChangeArrowheads="1"/>
            </p:cNvSpPr>
            <p:nvPr/>
          </p:nvSpPr>
          <p:spPr bwMode="auto">
            <a:xfrm>
              <a:off x="7589930" y="4421713"/>
              <a:ext cx="109814" cy="17471"/>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1" name="Rectangle 118"/>
            <p:cNvSpPr>
              <a:spLocks noChangeArrowheads="1"/>
            </p:cNvSpPr>
            <p:nvPr/>
          </p:nvSpPr>
          <p:spPr bwMode="auto">
            <a:xfrm>
              <a:off x="7589930" y="4461645"/>
              <a:ext cx="109814" cy="17471"/>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2" name="Rectangle 119"/>
            <p:cNvSpPr>
              <a:spLocks noChangeArrowheads="1"/>
            </p:cNvSpPr>
            <p:nvPr/>
          </p:nvSpPr>
          <p:spPr bwMode="auto">
            <a:xfrm>
              <a:off x="7589930" y="4506569"/>
              <a:ext cx="109814" cy="14975"/>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3" name="Rectangle 120"/>
            <p:cNvSpPr>
              <a:spLocks noChangeArrowheads="1"/>
            </p:cNvSpPr>
            <p:nvPr/>
          </p:nvSpPr>
          <p:spPr bwMode="auto">
            <a:xfrm>
              <a:off x="7589930" y="4548998"/>
              <a:ext cx="109814" cy="17471"/>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grpSp>
      <p:grpSp>
        <p:nvGrpSpPr>
          <p:cNvPr id="24" name="Group 35"/>
          <p:cNvGrpSpPr/>
          <p:nvPr/>
        </p:nvGrpSpPr>
        <p:grpSpPr>
          <a:xfrm>
            <a:off x="7366135" y="3108713"/>
            <a:ext cx="379359" cy="376864"/>
            <a:chOff x="6853673" y="3715407"/>
            <a:chExt cx="379359" cy="376864"/>
          </a:xfrm>
          <a:solidFill>
            <a:schemeClr val="bg1"/>
          </a:solidFill>
        </p:grpSpPr>
        <p:sp>
          <p:nvSpPr>
            <p:cNvPr id="25"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26" name="Rectangle 151"/>
            <p:cNvSpPr>
              <a:spLocks noChangeArrowheads="1"/>
            </p:cNvSpPr>
            <p:nvPr/>
          </p:nvSpPr>
          <p:spPr bwMode="auto">
            <a:xfrm>
              <a:off x="6998429" y="3987447"/>
              <a:ext cx="22463" cy="42429"/>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7" name="Rectangle 152"/>
            <p:cNvSpPr>
              <a:spLocks noChangeArrowheads="1"/>
            </p:cNvSpPr>
            <p:nvPr/>
          </p:nvSpPr>
          <p:spPr bwMode="auto">
            <a:xfrm>
              <a:off x="7033370" y="3987447"/>
              <a:ext cx="19966" cy="42429"/>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8" name="Rectangle 153"/>
            <p:cNvSpPr>
              <a:spLocks noChangeArrowheads="1"/>
            </p:cNvSpPr>
            <p:nvPr/>
          </p:nvSpPr>
          <p:spPr bwMode="auto">
            <a:xfrm>
              <a:off x="7068311" y="3987447"/>
              <a:ext cx="19966" cy="42429"/>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29"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0"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1"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2"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3"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4" name="Rectangle 159"/>
            <p:cNvSpPr>
              <a:spLocks noChangeArrowheads="1"/>
            </p:cNvSpPr>
            <p:nvPr/>
          </p:nvSpPr>
          <p:spPr bwMode="auto">
            <a:xfrm>
              <a:off x="7040858" y="3750348"/>
              <a:ext cx="7488" cy="22463"/>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35"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6"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7"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8"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39"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40"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41" name="Rectangle 166"/>
            <p:cNvSpPr>
              <a:spLocks noChangeArrowheads="1"/>
            </p:cNvSpPr>
            <p:nvPr/>
          </p:nvSpPr>
          <p:spPr bwMode="auto">
            <a:xfrm>
              <a:off x="6893606" y="3890112"/>
              <a:ext cx="24958" cy="7488"/>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sp>
          <p:nvSpPr>
            <p:cNvPr id="42" name="Rectangle 167"/>
            <p:cNvSpPr>
              <a:spLocks noChangeArrowheads="1"/>
            </p:cNvSpPr>
            <p:nvPr/>
          </p:nvSpPr>
          <p:spPr bwMode="auto">
            <a:xfrm>
              <a:off x="7170638" y="3892607"/>
              <a:ext cx="27454" cy="7488"/>
            </a:xfrm>
            <a:prstGeom prst="rect">
              <a:avLst/>
            </a:prstGeom>
            <a:grpFill/>
            <a:ln>
              <a:noFill/>
            </a:ln>
          </p:spPr>
          <p:txBody>
            <a:bodyPr/>
            <a:lstStyle/>
            <a:p>
              <a:pPr defTabSz="685165" fontAlgn="auto">
                <a:spcBef>
                  <a:spcPts val="0"/>
                </a:spcBef>
                <a:spcAft>
                  <a:spcPts val="0"/>
                </a:spcAft>
                <a:defRPr/>
              </a:pPr>
              <a:endParaRPr lang="en-US">
                <a:latin typeface="+mn-lt"/>
                <a:ea typeface="+mn-ea"/>
              </a:endParaRPr>
            </a:p>
          </p:txBody>
        </p:sp>
      </p:grpSp>
      <p:grpSp>
        <p:nvGrpSpPr>
          <p:cNvPr id="43" name="Group 54"/>
          <p:cNvGrpSpPr/>
          <p:nvPr/>
        </p:nvGrpSpPr>
        <p:grpSpPr>
          <a:xfrm>
            <a:off x="5432105" y="3144956"/>
            <a:ext cx="299494" cy="389342"/>
            <a:chOff x="6421904" y="4798576"/>
            <a:chExt cx="299494" cy="389342"/>
          </a:xfrm>
          <a:solidFill>
            <a:schemeClr val="bg1"/>
          </a:solidFill>
        </p:grpSpPr>
        <p:sp>
          <p:nvSpPr>
            <p:cNvPr id="44"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sp>
          <p:nvSpPr>
            <p:cNvPr id="45"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p:spPr>
          <p:txBody>
            <a:bodyPr/>
            <a:lstStyle/>
            <a:p>
              <a:pPr defTabSz="685165" fontAlgn="auto">
                <a:spcBef>
                  <a:spcPts val="0"/>
                </a:spcBef>
                <a:spcAft>
                  <a:spcPts val="0"/>
                </a:spcAft>
                <a:defRPr/>
              </a:pPr>
              <a:endParaRPr lang="en-US">
                <a:latin typeface="+mn-lt"/>
                <a:ea typeface="+mn-ea"/>
              </a:endParaRPr>
            </a:p>
          </p:txBody>
        </p:sp>
      </p:grpSp>
      <p:sp>
        <p:nvSpPr>
          <p:cNvPr id="46" name="矩形 45"/>
          <p:cNvSpPr/>
          <p:nvPr/>
        </p:nvSpPr>
        <p:spPr>
          <a:xfrm>
            <a:off x="3310260" y="1345711"/>
            <a:ext cx="1010519" cy="330854"/>
          </a:xfrm>
          <a:prstGeom prst="rect">
            <a:avLst/>
          </a:prstGeom>
        </p:spPr>
        <p:txBody>
          <a:bodyPr wrap="none" lIns="68573" tIns="34287" rIns="68573" bIns="34287">
            <a:spAutoFit/>
          </a:bodyPr>
          <a:lstStyle/>
          <a:p>
            <a:pPr algn="r" defTabSz="685165" fontAlgn="auto">
              <a:spcBef>
                <a:spcPts val="0"/>
              </a:spcBef>
              <a:spcAft>
                <a:spcPts val="0"/>
              </a:spcAft>
              <a:defRPr/>
            </a:pPr>
            <a:r>
              <a:rPr lang="zh-CN" altLang="en-US" sz="1700" b="1" dirty="0">
                <a:solidFill>
                  <a:schemeClr val="accent4">
                    <a:lumMod val="75000"/>
                  </a:schemeClr>
                </a:solidFill>
                <a:latin typeface="微软雅黑" panose="020B0503020204020204" charset="-122"/>
                <a:ea typeface="微软雅黑" panose="020B0503020204020204" charset="-122"/>
              </a:rPr>
              <a:t>添加标题</a:t>
            </a:r>
            <a:endParaRPr lang="en-US" altLang="zh-CN" sz="1700" b="1" dirty="0">
              <a:solidFill>
                <a:schemeClr val="accent4">
                  <a:lumMod val="75000"/>
                </a:schemeClr>
              </a:solidFill>
              <a:latin typeface="微软雅黑" panose="020B0503020204020204" charset="-122"/>
              <a:ea typeface="微软雅黑" panose="020B0503020204020204" charset="-122"/>
            </a:endParaRPr>
          </a:p>
        </p:txBody>
      </p:sp>
      <p:sp>
        <p:nvSpPr>
          <p:cNvPr id="47" name="矩形 47"/>
          <p:cNvSpPr>
            <a:spLocks noChangeArrowheads="1"/>
          </p:cNvSpPr>
          <p:nvPr/>
        </p:nvSpPr>
        <p:spPr bwMode="auto">
          <a:xfrm>
            <a:off x="1172766" y="1685039"/>
            <a:ext cx="3148013" cy="881774"/>
          </a:xfrm>
          <a:prstGeom prst="rect">
            <a:avLst/>
          </a:prstGeom>
          <a:noFill/>
          <a:ln>
            <a:noFill/>
          </a:ln>
        </p:spPr>
        <p:txBody>
          <a:bodyPr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r" defTabSz="685165" fontAlgn="auto">
              <a:lnSpc>
                <a:spcPct val="120000"/>
              </a:lnSpc>
              <a:spcBef>
                <a:spcPct val="0"/>
              </a:spcBef>
              <a:spcAft>
                <a:spcPts val="0"/>
              </a:spcAft>
              <a:buNone/>
              <a:defRPr/>
            </a:pPr>
            <a:r>
              <a:rPr lang="zh-CN" altLang="en-US" sz="1100" dirty="0">
                <a:solidFill>
                  <a:schemeClr val="accent4">
                    <a:lumMod val="75000"/>
                  </a:schemeClr>
                </a:solidFill>
                <a:sym typeface="微软雅黑" panose="020B050302020402020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48" name="矩形 47"/>
          <p:cNvSpPr>
            <a:spLocks noChangeArrowheads="1"/>
          </p:cNvSpPr>
          <p:nvPr/>
        </p:nvSpPr>
        <p:spPr bwMode="auto">
          <a:xfrm>
            <a:off x="1035844" y="3749583"/>
            <a:ext cx="1164431" cy="315465"/>
          </a:xfrm>
          <a:prstGeom prst="rect">
            <a:avLst/>
          </a:prstGeom>
          <a:noFill/>
          <a:ln w="9525">
            <a:noFill/>
            <a:miter lim="800000"/>
          </a:ln>
        </p:spPr>
        <p:txBody>
          <a:bodyPr lIns="68573" tIns="34287" rIns="68573" bIns="34287">
            <a:spAutoFit/>
          </a:bodyPr>
          <a:lstStyle/>
          <a:p>
            <a:pPr algn="ctr"/>
            <a:r>
              <a:rPr lang="zh-CN" altLang="en-US" sz="1600" b="1" dirty="0">
                <a:solidFill>
                  <a:srgbClr val="404040"/>
                </a:solidFill>
                <a:latin typeface="微软雅黑" panose="020B0503020204020204" charset="-122"/>
                <a:ea typeface="微软雅黑" panose="020B0503020204020204" charset="-122"/>
              </a:rPr>
              <a:t>添加标题</a:t>
            </a:r>
            <a:endParaRPr lang="en-US" altLang="zh-CN" sz="1600" b="1" dirty="0">
              <a:solidFill>
                <a:srgbClr val="404040"/>
              </a:solidFill>
              <a:latin typeface="微软雅黑" panose="020B0503020204020204" charset="-122"/>
              <a:ea typeface="微软雅黑" panose="020B0503020204020204" charset="-122"/>
            </a:endParaRPr>
          </a:p>
        </p:txBody>
      </p:sp>
      <p:sp>
        <p:nvSpPr>
          <p:cNvPr id="49" name="矩形 47"/>
          <p:cNvSpPr>
            <a:spLocks noChangeArrowheads="1"/>
          </p:cNvSpPr>
          <p:nvPr/>
        </p:nvSpPr>
        <p:spPr bwMode="auto">
          <a:xfrm>
            <a:off x="878682" y="4065099"/>
            <a:ext cx="1478756" cy="634527"/>
          </a:xfrm>
          <a:prstGeom prst="rect">
            <a:avLst/>
          </a:prstGeom>
          <a:noFill/>
          <a:ln>
            <a:noFill/>
          </a:ln>
        </p:spPr>
        <p:txBody>
          <a:bodyPr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fontAlgn="auto">
              <a:lnSpc>
                <a:spcPct val="120000"/>
              </a:lnSpc>
              <a:spcBef>
                <a:spcPct val="0"/>
              </a:spcBef>
              <a:spcAft>
                <a:spcPts val="0"/>
              </a:spcAft>
              <a:buNone/>
              <a:defRPr/>
            </a:pPr>
            <a:r>
              <a:rPr lang="zh-CN" altLang="en-US" sz="1050" dirty="0">
                <a:solidFill>
                  <a:schemeClr val="tx1">
                    <a:lumMod val="65000"/>
                    <a:lumOff val="35000"/>
                  </a:schemeClr>
                </a:solidFill>
                <a:sym typeface="微软雅黑" panose="020B0503020204020204" charset="-122"/>
              </a:rPr>
              <a:t>在此录入上述图表的描述说明，在此录入上述图表的描述说明。</a:t>
            </a:r>
          </a:p>
        </p:txBody>
      </p:sp>
      <p:sp>
        <p:nvSpPr>
          <p:cNvPr id="50" name="矩形 49"/>
          <p:cNvSpPr>
            <a:spLocks noChangeArrowheads="1"/>
          </p:cNvSpPr>
          <p:nvPr/>
        </p:nvSpPr>
        <p:spPr bwMode="auto">
          <a:xfrm>
            <a:off x="3015854" y="3749583"/>
            <a:ext cx="1163240" cy="315465"/>
          </a:xfrm>
          <a:prstGeom prst="rect">
            <a:avLst/>
          </a:prstGeom>
          <a:noFill/>
          <a:ln w="9525">
            <a:noFill/>
            <a:miter lim="800000"/>
          </a:ln>
        </p:spPr>
        <p:txBody>
          <a:bodyPr lIns="68573" tIns="34287" rIns="68573" bIns="34287">
            <a:spAutoFit/>
          </a:bodyPr>
          <a:lstStyle/>
          <a:p>
            <a:pPr algn="ctr"/>
            <a:r>
              <a:rPr lang="zh-CN" altLang="en-US" sz="1600" b="1" dirty="0">
                <a:solidFill>
                  <a:srgbClr val="404040"/>
                </a:solidFill>
                <a:latin typeface="微软雅黑" panose="020B0503020204020204" charset="-122"/>
                <a:ea typeface="微软雅黑" panose="020B0503020204020204" charset="-122"/>
              </a:rPr>
              <a:t>添加标题</a:t>
            </a:r>
            <a:endParaRPr lang="en-US" altLang="zh-CN" sz="1600" b="1" dirty="0">
              <a:solidFill>
                <a:srgbClr val="404040"/>
              </a:solidFill>
              <a:latin typeface="微软雅黑" panose="020B0503020204020204" charset="-122"/>
              <a:ea typeface="微软雅黑" panose="020B0503020204020204" charset="-122"/>
            </a:endParaRPr>
          </a:p>
        </p:txBody>
      </p:sp>
      <p:sp>
        <p:nvSpPr>
          <p:cNvPr id="51" name="矩形 47"/>
          <p:cNvSpPr>
            <a:spLocks noChangeArrowheads="1"/>
          </p:cNvSpPr>
          <p:nvPr/>
        </p:nvSpPr>
        <p:spPr bwMode="auto">
          <a:xfrm>
            <a:off x="2858692" y="4065099"/>
            <a:ext cx="1477565" cy="634527"/>
          </a:xfrm>
          <a:prstGeom prst="rect">
            <a:avLst/>
          </a:prstGeom>
          <a:noFill/>
          <a:ln>
            <a:noFill/>
          </a:ln>
        </p:spPr>
        <p:txBody>
          <a:bodyPr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fontAlgn="auto">
              <a:lnSpc>
                <a:spcPct val="120000"/>
              </a:lnSpc>
              <a:spcBef>
                <a:spcPct val="0"/>
              </a:spcBef>
              <a:spcAft>
                <a:spcPts val="0"/>
              </a:spcAft>
              <a:buNone/>
              <a:defRPr/>
            </a:pPr>
            <a:r>
              <a:rPr lang="zh-CN" altLang="en-US" sz="1050" dirty="0">
                <a:solidFill>
                  <a:schemeClr val="tx1">
                    <a:lumMod val="65000"/>
                    <a:lumOff val="35000"/>
                  </a:schemeClr>
                </a:solidFill>
                <a:sym typeface="微软雅黑" panose="020B0503020204020204" charset="-122"/>
              </a:rPr>
              <a:t>在此录入上述图表的描述说明，在此录入上述图表的描述说明。</a:t>
            </a:r>
          </a:p>
        </p:txBody>
      </p:sp>
      <p:sp>
        <p:nvSpPr>
          <p:cNvPr id="52" name="矩形 51"/>
          <p:cNvSpPr>
            <a:spLocks noChangeArrowheads="1"/>
          </p:cNvSpPr>
          <p:nvPr/>
        </p:nvSpPr>
        <p:spPr bwMode="auto">
          <a:xfrm>
            <a:off x="6974682" y="3749583"/>
            <a:ext cx="1164431" cy="315465"/>
          </a:xfrm>
          <a:prstGeom prst="rect">
            <a:avLst/>
          </a:prstGeom>
          <a:noFill/>
          <a:ln w="9525">
            <a:noFill/>
            <a:miter lim="800000"/>
          </a:ln>
        </p:spPr>
        <p:txBody>
          <a:bodyPr lIns="68573" tIns="34287" rIns="68573" bIns="34287">
            <a:spAutoFit/>
          </a:bodyPr>
          <a:lstStyle/>
          <a:p>
            <a:pPr algn="ctr"/>
            <a:r>
              <a:rPr lang="zh-CN" altLang="en-US" sz="1600" b="1" dirty="0">
                <a:solidFill>
                  <a:srgbClr val="404040"/>
                </a:solidFill>
                <a:latin typeface="微软雅黑" panose="020B0503020204020204" charset="-122"/>
                <a:ea typeface="微软雅黑" panose="020B0503020204020204" charset="-122"/>
              </a:rPr>
              <a:t>添加标题</a:t>
            </a:r>
            <a:endParaRPr lang="en-US" altLang="zh-CN" sz="1600" b="1" dirty="0">
              <a:solidFill>
                <a:srgbClr val="404040"/>
              </a:solidFill>
              <a:latin typeface="微软雅黑" panose="020B0503020204020204" charset="-122"/>
              <a:ea typeface="微软雅黑" panose="020B0503020204020204" charset="-122"/>
            </a:endParaRPr>
          </a:p>
        </p:txBody>
      </p:sp>
      <p:sp>
        <p:nvSpPr>
          <p:cNvPr id="53" name="矩形 47"/>
          <p:cNvSpPr>
            <a:spLocks noChangeArrowheads="1"/>
          </p:cNvSpPr>
          <p:nvPr/>
        </p:nvSpPr>
        <p:spPr bwMode="auto">
          <a:xfrm>
            <a:off x="6817519" y="4065099"/>
            <a:ext cx="1478756" cy="634527"/>
          </a:xfrm>
          <a:prstGeom prst="rect">
            <a:avLst/>
          </a:prstGeom>
          <a:noFill/>
          <a:ln>
            <a:noFill/>
          </a:ln>
        </p:spPr>
        <p:txBody>
          <a:bodyPr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fontAlgn="auto">
              <a:lnSpc>
                <a:spcPct val="120000"/>
              </a:lnSpc>
              <a:spcBef>
                <a:spcPct val="0"/>
              </a:spcBef>
              <a:spcAft>
                <a:spcPts val="0"/>
              </a:spcAft>
              <a:buNone/>
              <a:defRPr/>
            </a:pPr>
            <a:r>
              <a:rPr lang="zh-CN" altLang="en-US" sz="1050" dirty="0">
                <a:solidFill>
                  <a:schemeClr val="tx1">
                    <a:lumMod val="65000"/>
                    <a:lumOff val="35000"/>
                  </a:schemeClr>
                </a:solidFill>
                <a:sym typeface="微软雅黑" panose="020B0503020204020204" charset="-122"/>
              </a:rPr>
              <a:t>在此录入上述图表的描述说明，在此录入上述图表的描述说明。</a:t>
            </a:r>
          </a:p>
        </p:txBody>
      </p:sp>
      <p:sp>
        <p:nvSpPr>
          <p:cNvPr id="54" name="矩形 53"/>
          <p:cNvSpPr>
            <a:spLocks noChangeArrowheads="1"/>
          </p:cNvSpPr>
          <p:nvPr/>
        </p:nvSpPr>
        <p:spPr bwMode="auto">
          <a:xfrm>
            <a:off x="4994673" y="3749583"/>
            <a:ext cx="1164431" cy="315465"/>
          </a:xfrm>
          <a:prstGeom prst="rect">
            <a:avLst/>
          </a:prstGeom>
          <a:noFill/>
          <a:ln w="9525">
            <a:noFill/>
            <a:miter lim="800000"/>
          </a:ln>
        </p:spPr>
        <p:txBody>
          <a:bodyPr lIns="68573" tIns="34287" rIns="68573" bIns="34287">
            <a:spAutoFit/>
          </a:bodyPr>
          <a:lstStyle/>
          <a:p>
            <a:pPr algn="ctr"/>
            <a:r>
              <a:rPr lang="zh-CN" altLang="en-US" sz="1600" b="1" dirty="0">
                <a:solidFill>
                  <a:srgbClr val="404040"/>
                </a:solidFill>
                <a:latin typeface="微软雅黑" panose="020B0503020204020204" charset="-122"/>
                <a:ea typeface="微软雅黑" panose="020B0503020204020204" charset="-122"/>
              </a:rPr>
              <a:t>添加标题</a:t>
            </a:r>
            <a:endParaRPr lang="en-US" altLang="zh-CN" sz="1600" b="1" dirty="0">
              <a:solidFill>
                <a:srgbClr val="404040"/>
              </a:solidFill>
              <a:latin typeface="微软雅黑" panose="020B0503020204020204" charset="-122"/>
              <a:ea typeface="微软雅黑" panose="020B0503020204020204" charset="-122"/>
            </a:endParaRPr>
          </a:p>
        </p:txBody>
      </p:sp>
      <p:sp>
        <p:nvSpPr>
          <p:cNvPr id="55" name="矩形 47"/>
          <p:cNvSpPr>
            <a:spLocks noChangeArrowheads="1"/>
          </p:cNvSpPr>
          <p:nvPr/>
        </p:nvSpPr>
        <p:spPr bwMode="auto">
          <a:xfrm>
            <a:off x="4837510" y="4065099"/>
            <a:ext cx="1478756" cy="634527"/>
          </a:xfrm>
          <a:prstGeom prst="rect">
            <a:avLst/>
          </a:prstGeom>
          <a:noFill/>
          <a:ln>
            <a:noFill/>
          </a:ln>
        </p:spPr>
        <p:txBody>
          <a:bodyPr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defTabSz="685165" fontAlgn="auto">
              <a:lnSpc>
                <a:spcPct val="120000"/>
              </a:lnSpc>
              <a:spcBef>
                <a:spcPct val="0"/>
              </a:spcBef>
              <a:spcAft>
                <a:spcPts val="0"/>
              </a:spcAft>
              <a:buNone/>
              <a:defRPr/>
            </a:pPr>
            <a:r>
              <a:rPr lang="zh-CN" altLang="en-US" sz="1050" dirty="0">
                <a:solidFill>
                  <a:schemeClr val="tx1">
                    <a:lumMod val="65000"/>
                    <a:lumOff val="35000"/>
                  </a:schemeClr>
                </a:solidFill>
                <a:sym typeface="微软雅黑" panose="020B0503020204020204" charset="-122"/>
              </a:rPr>
              <a:t>在此录入上述图表的描述说明，在此录入上述图表的描述说明。</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500"/>
                                        <p:tgtEl>
                                          <p:spTgt spid="46"/>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47"/>
                                        </p:tgtEl>
                                        <p:attrNameLst>
                                          <p:attrName>style.visibility</p:attrName>
                                        </p:attrNameLst>
                                      </p:cBhvr>
                                      <p:to>
                                        <p:strVal val="visible"/>
                                      </p:to>
                                    </p:set>
                                    <p:animEffect transition="in" filter="wipe(right)">
                                      <p:cBhvr>
                                        <p:cTn id="18" dur="500"/>
                                        <p:tgtEl>
                                          <p:spTgt spid="47"/>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400"/>
                                        <p:tgtEl>
                                          <p:spTgt spid="5"/>
                                        </p:tgtEl>
                                      </p:cBhvr>
                                    </p:animEffect>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400"/>
                                        <p:tgtEl>
                                          <p:spTgt spid="6"/>
                                        </p:tgtEl>
                                      </p:cBhvr>
                                    </p:animEffect>
                                  </p:childTnLst>
                                </p:cTn>
                              </p:par>
                            </p:childTnLst>
                          </p:cTn>
                        </p:par>
                        <p:par>
                          <p:cTn id="27" fill="hold">
                            <p:stCondLst>
                              <p:cond delay="2000"/>
                            </p:stCondLst>
                            <p:childTnLst>
                              <p:par>
                                <p:cTn id="28" presetID="21" presetClass="entr" presetSubtype="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400"/>
                                        <p:tgtEl>
                                          <p:spTgt spid="7"/>
                                        </p:tgtEl>
                                      </p:cBhvr>
                                    </p:animEffect>
                                  </p:childTnLst>
                                </p:cTn>
                              </p:par>
                            </p:childTnLst>
                          </p:cTn>
                        </p:par>
                        <p:par>
                          <p:cTn id="31" fill="hold">
                            <p:stCondLst>
                              <p:cond delay="2500"/>
                            </p:stCondLst>
                            <p:childTnLst>
                              <p:par>
                                <p:cTn id="32" presetID="21" presetClass="entr" presetSubtype="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400"/>
                                        <p:tgtEl>
                                          <p:spTgt spid="8"/>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5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25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25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250"/>
                                        <p:tgtEl>
                                          <p:spTgt spid="24"/>
                                        </p:tgtEl>
                                      </p:cBhvr>
                                    </p:animEffect>
                                  </p:childTnLst>
                                </p:cTn>
                              </p:par>
                              <p:par>
                                <p:cTn id="48" presetID="14" presetClass="entr" presetSubtype="1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randombar(horizontal)">
                                      <p:cBhvr>
                                        <p:cTn id="50" dur="400"/>
                                        <p:tgtEl>
                                          <p:spTgt spid="48"/>
                                        </p:tgtEl>
                                      </p:cBhvr>
                                    </p:animEffect>
                                  </p:childTnLst>
                                </p:cTn>
                              </p:par>
                              <p:par>
                                <p:cTn id="51" presetID="14" presetClass="entr" presetSubtype="10" fill="hold" grpId="0" nodeType="withEffect">
                                  <p:stCondLst>
                                    <p:cond delay="750"/>
                                  </p:stCondLst>
                                  <p:childTnLst>
                                    <p:set>
                                      <p:cBhvr>
                                        <p:cTn id="52" dur="1" fill="hold">
                                          <p:stCondLst>
                                            <p:cond delay="0"/>
                                          </p:stCondLst>
                                        </p:cTn>
                                        <p:tgtEl>
                                          <p:spTgt spid="49"/>
                                        </p:tgtEl>
                                        <p:attrNameLst>
                                          <p:attrName>style.visibility</p:attrName>
                                        </p:attrNameLst>
                                      </p:cBhvr>
                                      <p:to>
                                        <p:strVal val="visible"/>
                                      </p:to>
                                    </p:set>
                                    <p:animEffect transition="in" filter="randombar(horizontal)">
                                      <p:cBhvr>
                                        <p:cTn id="53" dur="400"/>
                                        <p:tgtEl>
                                          <p:spTgt spid="49"/>
                                        </p:tgtEl>
                                      </p:cBhvr>
                                    </p:animEffect>
                                  </p:childTnLst>
                                </p:cTn>
                              </p:par>
                              <p:par>
                                <p:cTn id="54" presetID="14" presetClass="entr" presetSubtype="10" fill="hold" grpId="0" nodeType="withEffect">
                                  <p:stCondLst>
                                    <p:cond delay="750"/>
                                  </p:stCondLst>
                                  <p:childTnLst>
                                    <p:set>
                                      <p:cBhvr>
                                        <p:cTn id="55" dur="1" fill="hold">
                                          <p:stCondLst>
                                            <p:cond delay="0"/>
                                          </p:stCondLst>
                                        </p:cTn>
                                        <p:tgtEl>
                                          <p:spTgt spid="50"/>
                                        </p:tgtEl>
                                        <p:attrNameLst>
                                          <p:attrName>style.visibility</p:attrName>
                                        </p:attrNameLst>
                                      </p:cBhvr>
                                      <p:to>
                                        <p:strVal val="visible"/>
                                      </p:to>
                                    </p:set>
                                    <p:animEffect transition="in" filter="randombar(horizontal)">
                                      <p:cBhvr>
                                        <p:cTn id="56" dur="400"/>
                                        <p:tgtEl>
                                          <p:spTgt spid="50"/>
                                        </p:tgtEl>
                                      </p:cBhvr>
                                    </p:animEffect>
                                  </p:childTnLst>
                                </p:cTn>
                              </p:par>
                              <p:par>
                                <p:cTn id="57" presetID="14" presetClass="entr" presetSubtype="10" fill="hold" grpId="0" nodeType="withEffect">
                                  <p:stCondLst>
                                    <p:cond delay="750"/>
                                  </p:stCondLst>
                                  <p:childTnLst>
                                    <p:set>
                                      <p:cBhvr>
                                        <p:cTn id="58" dur="1" fill="hold">
                                          <p:stCondLst>
                                            <p:cond delay="0"/>
                                          </p:stCondLst>
                                        </p:cTn>
                                        <p:tgtEl>
                                          <p:spTgt spid="51"/>
                                        </p:tgtEl>
                                        <p:attrNameLst>
                                          <p:attrName>style.visibility</p:attrName>
                                        </p:attrNameLst>
                                      </p:cBhvr>
                                      <p:to>
                                        <p:strVal val="visible"/>
                                      </p:to>
                                    </p:set>
                                    <p:animEffect transition="in" filter="randombar(horizontal)">
                                      <p:cBhvr>
                                        <p:cTn id="59" dur="400"/>
                                        <p:tgtEl>
                                          <p:spTgt spid="51"/>
                                        </p:tgtEl>
                                      </p:cBhvr>
                                    </p:animEffect>
                                  </p:childTnLst>
                                </p:cTn>
                              </p:par>
                              <p:par>
                                <p:cTn id="60" presetID="14" presetClass="entr" presetSubtype="10" fill="hold" grpId="0" nodeType="withEffect">
                                  <p:stCondLst>
                                    <p:cond delay="750"/>
                                  </p:stCondLst>
                                  <p:childTnLst>
                                    <p:set>
                                      <p:cBhvr>
                                        <p:cTn id="61" dur="1" fill="hold">
                                          <p:stCondLst>
                                            <p:cond delay="0"/>
                                          </p:stCondLst>
                                        </p:cTn>
                                        <p:tgtEl>
                                          <p:spTgt spid="52"/>
                                        </p:tgtEl>
                                        <p:attrNameLst>
                                          <p:attrName>style.visibility</p:attrName>
                                        </p:attrNameLst>
                                      </p:cBhvr>
                                      <p:to>
                                        <p:strVal val="visible"/>
                                      </p:to>
                                    </p:set>
                                    <p:animEffect transition="in" filter="randombar(horizontal)">
                                      <p:cBhvr>
                                        <p:cTn id="62" dur="400"/>
                                        <p:tgtEl>
                                          <p:spTgt spid="52"/>
                                        </p:tgtEl>
                                      </p:cBhvr>
                                    </p:animEffect>
                                  </p:childTnLst>
                                </p:cTn>
                              </p:par>
                              <p:par>
                                <p:cTn id="63" presetID="14" presetClass="entr" presetSubtype="10" fill="hold" grpId="0" nodeType="withEffect">
                                  <p:stCondLst>
                                    <p:cond delay="750"/>
                                  </p:stCondLst>
                                  <p:childTnLst>
                                    <p:set>
                                      <p:cBhvr>
                                        <p:cTn id="64" dur="1" fill="hold">
                                          <p:stCondLst>
                                            <p:cond delay="0"/>
                                          </p:stCondLst>
                                        </p:cTn>
                                        <p:tgtEl>
                                          <p:spTgt spid="53"/>
                                        </p:tgtEl>
                                        <p:attrNameLst>
                                          <p:attrName>style.visibility</p:attrName>
                                        </p:attrNameLst>
                                      </p:cBhvr>
                                      <p:to>
                                        <p:strVal val="visible"/>
                                      </p:to>
                                    </p:set>
                                    <p:animEffect transition="in" filter="randombar(horizontal)">
                                      <p:cBhvr>
                                        <p:cTn id="65" dur="400"/>
                                        <p:tgtEl>
                                          <p:spTgt spid="53"/>
                                        </p:tgtEl>
                                      </p:cBhvr>
                                    </p:animEffect>
                                  </p:childTnLst>
                                </p:cTn>
                              </p:par>
                              <p:par>
                                <p:cTn id="66" presetID="14" presetClass="entr" presetSubtype="10" fill="hold" grpId="0" nodeType="withEffect">
                                  <p:stCondLst>
                                    <p:cond delay="750"/>
                                  </p:stCondLst>
                                  <p:childTnLst>
                                    <p:set>
                                      <p:cBhvr>
                                        <p:cTn id="67" dur="1" fill="hold">
                                          <p:stCondLst>
                                            <p:cond delay="0"/>
                                          </p:stCondLst>
                                        </p:cTn>
                                        <p:tgtEl>
                                          <p:spTgt spid="54"/>
                                        </p:tgtEl>
                                        <p:attrNameLst>
                                          <p:attrName>style.visibility</p:attrName>
                                        </p:attrNameLst>
                                      </p:cBhvr>
                                      <p:to>
                                        <p:strVal val="visible"/>
                                      </p:to>
                                    </p:set>
                                    <p:animEffect transition="in" filter="randombar(horizontal)">
                                      <p:cBhvr>
                                        <p:cTn id="68" dur="400"/>
                                        <p:tgtEl>
                                          <p:spTgt spid="54"/>
                                        </p:tgtEl>
                                      </p:cBhvr>
                                    </p:animEffect>
                                  </p:childTnLst>
                                </p:cTn>
                              </p:par>
                              <p:par>
                                <p:cTn id="69" presetID="14" presetClass="entr" presetSubtype="10" fill="hold" grpId="0" nodeType="withEffect">
                                  <p:stCondLst>
                                    <p:cond delay="75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46" grpId="0"/>
      <p:bldP spid="47" grpId="0"/>
      <p:bldP spid="48" grpId="0"/>
      <p:bldP spid="49" grpId="0"/>
      <p:bldP spid="50" grpId="0"/>
      <p:bldP spid="51" grpId="0"/>
      <p:bldP spid="52" grpId="0"/>
      <p:bldP spid="53" grpId="0"/>
      <p:bldP spid="54" grpId="0"/>
      <p:bldP spid="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计划实施阶段</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12"/>
          <p:cNvGrpSpPr/>
          <p:nvPr/>
        </p:nvGrpSpPr>
        <p:grpSpPr bwMode="auto">
          <a:xfrm>
            <a:off x="6096967" y="1983061"/>
            <a:ext cx="1670050" cy="1609725"/>
            <a:chOff x="0" y="0"/>
            <a:chExt cx="1671177" cy="1609411"/>
          </a:xfrm>
        </p:grpSpPr>
        <p:sp>
          <p:nvSpPr>
            <p:cNvPr id="4"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adFill>
              <a:gsLst>
                <a:gs pos="0">
                  <a:schemeClr val="accent4">
                    <a:lumMod val="75000"/>
                  </a:schemeClr>
                </a:gs>
                <a:gs pos="100000">
                  <a:schemeClr val="accent4"/>
                </a:gs>
              </a:gsLst>
              <a:lin ang="5400000" scaled="0"/>
            </a:gradFill>
            <a:ln w="25400">
              <a:gradFill>
                <a:gsLst>
                  <a:gs pos="0">
                    <a:schemeClr val="accent4"/>
                  </a:gs>
                  <a:gs pos="100000">
                    <a:schemeClr val="accent4">
                      <a:lumMod val="75000"/>
                    </a:schemeClr>
                  </a:gs>
                </a:gsLst>
                <a:lin ang="5400000" scaled="0"/>
              </a:gradFill>
              <a:round/>
            </a:ln>
            <a:effectLst>
              <a:outerShdw blurRad="228600" dist="228600" dir="5400000" algn="t" rotWithShape="0">
                <a:prstClr val="black">
                  <a:alpha val="30000"/>
                </a:prstClr>
              </a:outerShdw>
            </a:effectLst>
          </p:spPr>
          <p:txBody>
            <a:bodyPr anchor="ctr"/>
            <a:lstStyle/>
            <a:p>
              <a:endParaRPr lang="zh-CN" altLang="en-US"/>
            </a:p>
          </p:txBody>
        </p:sp>
        <p:sp>
          <p:nvSpPr>
            <p:cNvPr id="5" name="TextBox 14"/>
            <p:cNvSpPr txBox="1">
              <a:spLocks noChangeArrowheads="1"/>
            </p:cNvSpPr>
            <p:nvPr/>
          </p:nvSpPr>
          <p:spPr bwMode="auto">
            <a:xfrm>
              <a:off x="680641" y="543095"/>
              <a:ext cx="569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FFFFFF"/>
                  </a:solidFill>
                  <a:latin typeface="Impact" panose="020B0806030902050204" pitchFamily="34" charset="0"/>
                </a:rPr>
                <a:t>05</a:t>
              </a:r>
              <a:endParaRPr lang="zh-CN" altLang="en-US" sz="2800">
                <a:solidFill>
                  <a:srgbClr val="FFFFFF"/>
                </a:solidFill>
                <a:latin typeface="Impact" panose="020B0806030902050204" pitchFamily="34" charset="0"/>
              </a:endParaRPr>
            </a:p>
          </p:txBody>
        </p:sp>
      </p:grpSp>
      <p:grpSp>
        <p:nvGrpSpPr>
          <p:cNvPr id="6" name="组合 15"/>
          <p:cNvGrpSpPr/>
          <p:nvPr/>
        </p:nvGrpSpPr>
        <p:grpSpPr bwMode="auto">
          <a:xfrm>
            <a:off x="4803154" y="1983061"/>
            <a:ext cx="1773238" cy="1609725"/>
            <a:chOff x="0" y="0"/>
            <a:chExt cx="1773781" cy="1609411"/>
          </a:xfrm>
        </p:grpSpPr>
        <p:grpSp>
          <p:nvGrpSpPr>
            <p:cNvPr id="7" name="组合 16"/>
            <p:cNvGrpSpPr/>
            <p:nvPr/>
          </p:nvGrpSpPr>
          <p:grpSpPr bwMode="auto">
            <a:xfrm>
              <a:off x="0" y="0"/>
              <a:ext cx="1773781" cy="1609411"/>
              <a:chOff x="0" y="0"/>
              <a:chExt cx="1773781" cy="1609411"/>
            </a:xfrm>
          </p:grpSpPr>
          <p:sp>
            <p:nvSpPr>
              <p:cNvPr id="9" name="右箭头 55"/>
              <p:cNvSpPr/>
              <p:nvPr/>
            </p:nvSpPr>
            <p:spPr bwMode="auto">
              <a:xfrm>
                <a:off x="102604" y="362687"/>
                <a:ext cx="1671177" cy="911035"/>
              </a:xfrm>
              <a:custGeom>
                <a:avLst/>
                <a:gdLst>
                  <a:gd name="T0" fmla="*/ 3880 w 1671177"/>
                  <a:gd name="T1" fmla="*/ 0 h 911035"/>
                  <a:gd name="T2" fmla="*/ 1322002 w 1671177"/>
                  <a:gd name="T3" fmla="*/ 0 h 911035"/>
                  <a:gd name="T4" fmla="*/ 1577267 w 1671177"/>
                  <a:gd name="T5" fmla="*/ 260936 h 911035"/>
                  <a:gd name="T6" fmla="*/ 1589104 w 1671177"/>
                  <a:gd name="T7" fmla="*/ 624038 h 911035"/>
                  <a:gd name="T8" fmla="*/ 1297607 w 1671177"/>
                  <a:gd name="T9" fmla="*/ 911035 h 911035"/>
                  <a:gd name="T10" fmla="*/ 609562 w 1671177"/>
                  <a:gd name="T11" fmla="*/ 911035 h 911035"/>
                  <a:gd name="T12" fmla="*/ 582967 w 1671177"/>
                  <a:gd name="T13" fmla="*/ 909006 h 911035"/>
                  <a:gd name="T14" fmla="*/ 0 w 1671177"/>
                  <a:gd name="T15" fmla="*/ 908746 h 911035"/>
                  <a:gd name="T16" fmla="*/ 266330 w 1671177"/>
                  <a:gd name="T17" fmla="*/ 630839 h 911035"/>
                  <a:gd name="T18" fmla="*/ 287045 w 1671177"/>
                  <a:gd name="T19" fmla="*/ 287570 h 911035"/>
                  <a:gd name="T20" fmla="*/ 3880 w 1671177"/>
                  <a:gd name="T21" fmla="*/ 0 h 9110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lnTo>
                      <a:pt x="3880" y="0"/>
                    </a:lnTo>
                    <a:close/>
                  </a:path>
                </a:pathLst>
              </a:custGeom>
              <a:solidFill>
                <a:schemeClr val="tx1">
                  <a:alpha val="14902"/>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adFill>
                <a:gsLst>
                  <a:gs pos="0">
                    <a:schemeClr val="accent2">
                      <a:lumMod val="75000"/>
                    </a:schemeClr>
                  </a:gs>
                  <a:gs pos="100000">
                    <a:schemeClr val="accent2"/>
                  </a:gs>
                </a:gsLst>
                <a:lin ang="5400000" scaled="0"/>
              </a:gradFill>
              <a:ln w="25400">
                <a:gradFill>
                  <a:gsLst>
                    <a:gs pos="0">
                      <a:schemeClr val="accent2"/>
                    </a:gs>
                    <a:gs pos="100000">
                      <a:schemeClr val="accent2">
                        <a:lumMod val="75000"/>
                      </a:schemeClr>
                    </a:gs>
                  </a:gsLst>
                  <a:lin ang="5400000" scaled="0"/>
                </a:gradFill>
                <a:round/>
              </a:ln>
              <a:effectLst>
                <a:outerShdw blurRad="228600" dist="228600" dir="5400000" algn="t" rotWithShape="0">
                  <a:prstClr val="black">
                    <a:alpha val="30000"/>
                  </a:prstClr>
                </a:outerShdw>
              </a:effectLst>
            </p:spPr>
            <p:txBody>
              <a:bodyPr anchor="ctr"/>
              <a:lstStyle/>
              <a:p>
                <a:endParaRPr lang="zh-CN" altLang="en-US"/>
              </a:p>
            </p:txBody>
          </p:sp>
        </p:grpSp>
        <p:sp>
          <p:nvSpPr>
            <p:cNvPr id="8" name="TextBox 17"/>
            <p:cNvSpPr txBox="1">
              <a:spLocks noChangeArrowheads="1"/>
            </p:cNvSpPr>
            <p:nvPr/>
          </p:nvSpPr>
          <p:spPr bwMode="auto">
            <a:xfrm>
              <a:off x="681551" y="543095"/>
              <a:ext cx="556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FFFFFF"/>
                  </a:solidFill>
                  <a:latin typeface="Impact" panose="020B0806030902050204" pitchFamily="34" charset="0"/>
                </a:rPr>
                <a:t>04</a:t>
              </a:r>
              <a:endParaRPr lang="zh-CN" altLang="en-US" sz="2800">
                <a:solidFill>
                  <a:srgbClr val="FFFFFF"/>
                </a:solidFill>
                <a:latin typeface="Impact" panose="020B0806030902050204" pitchFamily="34" charset="0"/>
              </a:endParaRPr>
            </a:p>
          </p:txBody>
        </p:sp>
      </p:grpSp>
      <p:grpSp>
        <p:nvGrpSpPr>
          <p:cNvPr id="11" name="组合 20"/>
          <p:cNvGrpSpPr/>
          <p:nvPr/>
        </p:nvGrpSpPr>
        <p:grpSpPr bwMode="auto">
          <a:xfrm>
            <a:off x="3588717" y="1983061"/>
            <a:ext cx="1773237" cy="1609725"/>
            <a:chOff x="0" y="0"/>
            <a:chExt cx="1773781" cy="1609411"/>
          </a:xfrm>
          <a:effectLst>
            <a:outerShdw blurRad="228600" dist="228600" dir="5400000" algn="t" rotWithShape="0">
              <a:prstClr val="black">
                <a:alpha val="30000"/>
              </a:prstClr>
            </a:outerShdw>
          </a:effectLst>
        </p:grpSpPr>
        <p:grpSp>
          <p:nvGrpSpPr>
            <p:cNvPr id="12" name="组合 21"/>
            <p:cNvGrpSpPr/>
            <p:nvPr/>
          </p:nvGrpSpPr>
          <p:grpSpPr bwMode="auto">
            <a:xfrm>
              <a:off x="0" y="0"/>
              <a:ext cx="1773781" cy="1609411"/>
              <a:chOff x="0" y="0"/>
              <a:chExt cx="1773781" cy="1609411"/>
            </a:xfrm>
          </p:grpSpPr>
          <p:sp>
            <p:nvSpPr>
              <p:cNvPr id="14" name="右箭头 55"/>
              <p:cNvSpPr/>
              <p:nvPr/>
            </p:nvSpPr>
            <p:spPr bwMode="auto">
              <a:xfrm>
                <a:off x="102604" y="362687"/>
                <a:ext cx="1671177" cy="911035"/>
              </a:xfrm>
              <a:custGeom>
                <a:avLst/>
                <a:gdLst>
                  <a:gd name="T0" fmla="*/ 3880 w 1671177"/>
                  <a:gd name="T1" fmla="*/ 0 h 911035"/>
                  <a:gd name="T2" fmla="*/ 1322002 w 1671177"/>
                  <a:gd name="T3" fmla="*/ 0 h 911035"/>
                  <a:gd name="T4" fmla="*/ 1577267 w 1671177"/>
                  <a:gd name="T5" fmla="*/ 260936 h 911035"/>
                  <a:gd name="T6" fmla="*/ 1589104 w 1671177"/>
                  <a:gd name="T7" fmla="*/ 624038 h 911035"/>
                  <a:gd name="T8" fmla="*/ 1297607 w 1671177"/>
                  <a:gd name="T9" fmla="*/ 911035 h 911035"/>
                  <a:gd name="T10" fmla="*/ 609562 w 1671177"/>
                  <a:gd name="T11" fmla="*/ 911035 h 911035"/>
                  <a:gd name="T12" fmla="*/ 582967 w 1671177"/>
                  <a:gd name="T13" fmla="*/ 909006 h 911035"/>
                  <a:gd name="T14" fmla="*/ 0 w 1671177"/>
                  <a:gd name="T15" fmla="*/ 908746 h 911035"/>
                  <a:gd name="T16" fmla="*/ 266330 w 1671177"/>
                  <a:gd name="T17" fmla="*/ 630839 h 911035"/>
                  <a:gd name="T18" fmla="*/ 287045 w 1671177"/>
                  <a:gd name="T19" fmla="*/ 287570 h 911035"/>
                  <a:gd name="T20" fmla="*/ 3880 w 1671177"/>
                  <a:gd name="T21" fmla="*/ 0 h 9110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lnTo>
                      <a:pt x="3880" y="0"/>
                    </a:lnTo>
                    <a:close/>
                  </a:path>
                </a:pathLst>
              </a:custGeom>
              <a:solidFill>
                <a:schemeClr val="tx1">
                  <a:alpha val="14902"/>
                </a:schemeClr>
              </a:solidFill>
              <a:ln w="9525">
                <a:noFill/>
                <a:round/>
              </a:ln>
            </p:spPr>
            <p:txBody>
              <a:bodyPr anchor="ctr"/>
              <a:lstStyle/>
              <a:p>
                <a:endParaRPr lang="zh-CN" altLang="en-US"/>
              </a:p>
            </p:txBody>
          </p:sp>
          <p:sp>
            <p:nvSpPr>
              <p:cNvPr id="15"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round/>
              </a:ln>
            </p:spPr>
            <p:txBody>
              <a:bodyPr anchor="ctr"/>
              <a:lstStyle/>
              <a:p>
                <a:endParaRPr lang="zh-CN" altLang="en-US"/>
              </a:p>
            </p:txBody>
          </p:sp>
        </p:grpSp>
        <p:sp>
          <p:nvSpPr>
            <p:cNvPr id="13" name="TextBox 22"/>
            <p:cNvSpPr txBox="1">
              <a:spLocks noChangeArrowheads="1"/>
            </p:cNvSpPr>
            <p:nvPr/>
          </p:nvSpPr>
          <p:spPr bwMode="auto">
            <a:xfrm>
              <a:off x="681551" y="543095"/>
              <a:ext cx="567784" cy="5232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FFFFFF"/>
                  </a:solidFill>
                  <a:latin typeface="Impact" panose="020B0806030902050204" pitchFamily="34" charset="0"/>
                </a:rPr>
                <a:t>03</a:t>
              </a:r>
              <a:endParaRPr lang="zh-CN" altLang="en-US" sz="2800">
                <a:solidFill>
                  <a:srgbClr val="FFFFFF"/>
                </a:solidFill>
                <a:latin typeface="Impact" panose="020B0806030902050204" pitchFamily="34" charset="0"/>
              </a:endParaRPr>
            </a:p>
          </p:txBody>
        </p:sp>
      </p:grpSp>
      <p:grpSp>
        <p:nvGrpSpPr>
          <p:cNvPr id="16" name="组合 25"/>
          <p:cNvGrpSpPr/>
          <p:nvPr/>
        </p:nvGrpSpPr>
        <p:grpSpPr bwMode="auto">
          <a:xfrm>
            <a:off x="2374279" y="1983061"/>
            <a:ext cx="1773238" cy="1609725"/>
            <a:chOff x="0" y="0"/>
            <a:chExt cx="1773781" cy="1609411"/>
          </a:xfrm>
        </p:grpSpPr>
        <p:grpSp>
          <p:nvGrpSpPr>
            <p:cNvPr id="17" name="组合 26"/>
            <p:cNvGrpSpPr/>
            <p:nvPr/>
          </p:nvGrpSpPr>
          <p:grpSpPr bwMode="auto">
            <a:xfrm>
              <a:off x="0" y="0"/>
              <a:ext cx="1773781" cy="1609411"/>
              <a:chOff x="0" y="0"/>
              <a:chExt cx="1773781" cy="1609411"/>
            </a:xfrm>
          </p:grpSpPr>
          <p:sp>
            <p:nvSpPr>
              <p:cNvPr id="19" name="右箭头 55"/>
              <p:cNvSpPr/>
              <p:nvPr/>
            </p:nvSpPr>
            <p:spPr bwMode="auto">
              <a:xfrm>
                <a:off x="102604" y="362687"/>
                <a:ext cx="1671177" cy="911035"/>
              </a:xfrm>
              <a:custGeom>
                <a:avLst/>
                <a:gdLst>
                  <a:gd name="T0" fmla="*/ 3880 w 1671177"/>
                  <a:gd name="T1" fmla="*/ 0 h 911035"/>
                  <a:gd name="T2" fmla="*/ 1322002 w 1671177"/>
                  <a:gd name="T3" fmla="*/ 0 h 911035"/>
                  <a:gd name="T4" fmla="*/ 1577267 w 1671177"/>
                  <a:gd name="T5" fmla="*/ 260936 h 911035"/>
                  <a:gd name="T6" fmla="*/ 1589104 w 1671177"/>
                  <a:gd name="T7" fmla="*/ 624038 h 911035"/>
                  <a:gd name="T8" fmla="*/ 1297607 w 1671177"/>
                  <a:gd name="T9" fmla="*/ 911035 h 911035"/>
                  <a:gd name="T10" fmla="*/ 609562 w 1671177"/>
                  <a:gd name="T11" fmla="*/ 911035 h 911035"/>
                  <a:gd name="T12" fmla="*/ 582967 w 1671177"/>
                  <a:gd name="T13" fmla="*/ 909006 h 911035"/>
                  <a:gd name="T14" fmla="*/ 0 w 1671177"/>
                  <a:gd name="T15" fmla="*/ 908746 h 911035"/>
                  <a:gd name="T16" fmla="*/ 266330 w 1671177"/>
                  <a:gd name="T17" fmla="*/ 630839 h 911035"/>
                  <a:gd name="T18" fmla="*/ 287045 w 1671177"/>
                  <a:gd name="T19" fmla="*/ 287570 h 911035"/>
                  <a:gd name="T20" fmla="*/ 3880 w 1671177"/>
                  <a:gd name="T21" fmla="*/ 0 h 9110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lnTo>
                      <a:pt x="3880" y="0"/>
                    </a:lnTo>
                    <a:close/>
                  </a:path>
                </a:pathLst>
              </a:custGeom>
              <a:solidFill>
                <a:schemeClr val="tx1">
                  <a:alpha val="14902"/>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adFill>
                <a:gsLst>
                  <a:gs pos="0">
                    <a:schemeClr val="accent1">
                      <a:lumMod val="75000"/>
                    </a:schemeClr>
                  </a:gs>
                  <a:gs pos="100000">
                    <a:schemeClr val="accent1"/>
                  </a:gs>
                </a:gsLst>
                <a:lin ang="5400000" scaled="0"/>
              </a:gradFill>
              <a:ln w="9525">
                <a:gradFill>
                  <a:gsLst>
                    <a:gs pos="0">
                      <a:schemeClr val="accent1"/>
                    </a:gs>
                    <a:gs pos="100000">
                      <a:schemeClr val="accent1">
                        <a:lumMod val="75000"/>
                      </a:schemeClr>
                    </a:gs>
                  </a:gsLst>
                  <a:lin ang="5400000" scaled="0"/>
                </a:gradFill>
                <a:round/>
              </a:ln>
              <a:effectLst>
                <a:outerShdw blurRad="228600" dist="228600" dir="5400000" algn="t" rotWithShape="0">
                  <a:prstClr val="black">
                    <a:alpha val="30000"/>
                  </a:prstClr>
                </a:outerShdw>
              </a:effectLst>
            </p:spPr>
            <p:txBody>
              <a:bodyPr anchor="ctr"/>
              <a:lstStyle/>
              <a:p>
                <a:endParaRPr lang="zh-CN" altLang="en-US"/>
              </a:p>
            </p:txBody>
          </p:sp>
        </p:grpSp>
        <p:sp>
          <p:nvSpPr>
            <p:cNvPr id="18" name="TextBox 27"/>
            <p:cNvSpPr txBox="1">
              <a:spLocks noChangeArrowheads="1"/>
            </p:cNvSpPr>
            <p:nvPr/>
          </p:nvSpPr>
          <p:spPr bwMode="auto">
            <a:xfrm>
              <a:off x="681551" y="543095"/>
              <a:ext cx="556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FFFFFF"/>
                  </a:solidFill>
                  <a:latin typeface="Impact" panose="020B0806030902050204" pitchFamily="34" charset="0"/>
                </a:rPr>
                <a:t>02</a:t>
              </a:r>
              <a:endParaRPr lang="zh-CN" altLang="en-US" sz="2800">
                <a:solidFill>
                  <a:srgbClr val="FFFFFF"/>
                </a:solidFill>
                <a:latin typeface="Impact" panose="020B0806030902050204" pitchFamily="34" charset="0"/>
              </a:endParaRPr>
            </a:p>
          </p:txBody>
        </p:sp>
      </p:grpSp>
      <p:grpSp>
        <p:nvGrpSpPr>
          <p:cNvPr id="21" name="组合 31"/>
          <p:cNvGrpSpPr/>
          <p:nvPr/>
        </p:nvGrpSpPr>
        <p:grpSpPr bwMode="auto">
          <a:xfrm>
            <a:off x="1159842" y="1983061"/>
            <a:ext cx="1774825" cy="1609725"/>
            <a:chOff x="0" y="0"/>
            <a:chExt cx="1773781" cy="1609411"/>
          </a:xfrm>
        </p:grpSpPr>
        <p:grpSp>
          <p:nvGrpSpPr>
            <p:cNvPr id="22" name="组合 32"/>
            <p:cNvGrpSpPr/>
            <p:nvPr/>
          </p:nvGrpSpPr>
          <p:grpSpPr bwMode="auto">
            <a:xfrm>
              <a:off x="0" y="0"/>
              <a:ext cx="1773781" cy="1609411"/>
              <a:chOff x="0" y="0"/>
              <a:chExt cx="1773781" cy="1609411"/>
            </a:xfrm>
          </p:grpSpPr>
          <p:sp>
            <p:nvSpPr>
              <p:cNvPr id="24" name="右箭头 55"/>
              <p:cNvSpPr/>
              <p:nvPr/>
            </p:nvSpPr>
            <p:spPr bwMode="auto">
              <a:xfrm>
                <a:off x="102604" y="362687"/>
                <a:ext cx="1671177" cy="911035"/>
              </a:xfrm>
              <a:custGeom>
                <a:avLst/>
                <a:gdLst>
                  <a:gd name="T0" fmla="*/ 3880 w 1671177"/>
                  <a:gd name="T1" fmla="*/ 0 h 911035"/>
                  <a:gd name="T2" fmla="*/ 1322002 w 1671177"/>
                  <a:gd name="T3" fmla="*/ 0 h 911035"/>
                  <a:gd name="T4" fmla="*/ 1577267 w 1671177"/>
                  <a:gd name="T5" fmla="*/ 260936 h 911035"/>
                  <a:gd name="T6" fmla="*/ 1589104 w 1671177"/>
                  <a:gd name="T7" fmla="*/ 624038 h 911035"/>
                  <a:gd name="T8" fmla="*/ 1297607 w 1671177"/>
                  <a:gd name="T9" fmla="*/ 911035 h 911035"/>
                  <a:gd name="T10" fmla="*/ 609562 w 1671177"/>
                  <a:gd name="T11" fmla="*/ 911035 h 911035"/>
                  <a:gd name="T12" fmla="*/ 582967 w 1671177"/>
                  <a:gd name="T13" fmla="*/ 909006 h 911035"/>
                  <a:gd name="T14" fmla="*/ 0 w 1671177"/>
                  <a:gd name="T15" fmla="*/ 908746 h 911035"/>
                  <a:gd name="T16" fmla="*/ 266330 w 1671177"/>
                  <a:gd name="T17" fmla="*/ 630839 h 911035"/>
                  <a:gd name="T18" fmla="*/ 287045 w 1671177"/>
                  <a:gd name="T19" fmla="*/ 287570 h 911035"/>
                  <a:gd name="T20" fmla="*/ 3880 w 1671177"/>
                  <a:gd name="T21" fmla="*/ 0 h 9110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71177" h="911035">
                    <a:moveTo>
                      <a:pt x="3880" y="0"/>
                    </a:moveTo>
                    <a:lnTo>
                      <a:pt x="1322002" y="0"/>
                    </a:lnTo>
                    <a:lnTo>
                      <a:pt x="1577267" y="260936"/>
                    </a:lnTo>
                    <a:cubicBezTo>
                      <a:pt x="1720296" y="408603"/>
                      <a:pt x="1679854" y="514841"/>
                      <a:pt x="1589104" y="624038"/>
                    </a:cubicBezTo>
                    <a:lnTo>
                      <a:pt x="1297607" y="911035"/>
                    </a:lnTo>
                    <a:lnTo>
                      <a:pt x="609562" y="911035"/>
                    </a:lnTo>
                    <a:cubicBezTo>
                      <a:pt x="601030" y="909370"/>
                      <a:pt x="592146" y="909088"/>
                      <a:pt x="582967" y="909006"/>
                    </a:cubicBezTo>
                    <a:lnTo>
                      <a:pt x="0" y="908746"/>
                    </a:lnTo>
                    <a:lnTo>
                      <a:pt x="266330" y="630839"/>
                    </a:lnTo>
                    <a:cubicBezTo>
                      <a:pt x="347215" y="528253"/>
                      <a:pt x="398509" y="416789"/>
                      <a:pt x="287045" y="287570"/>
                    </a:cubicBezTo>
                    <a:lnTo>
                      <a:pt x="3880" y="0"/>
                    </a:lnTo>
                    <a:close/>
                  </a:path>
                </a:pathLst>
              </a:custGeom>
              <a:solidFill>
                <a:schemeClr val="tx1">
                  <a:alpha val="14902"/>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adFill>
                <a:gsLst>
                  <a:gs pos="0">
                    <a:schemeClr val="accent3">
                      <a:lumMod val="75000"/>
                    </a:schemeClr>
                  </a:gs>
                  <a:gs pos="100000">
                    <a:schemeClr val="accent3"/>
                  </a:gs>
                </a:gsLst>
                <a:lin ang="5400000" scaled="0"/>
              </a:gradFill>
              <a:ln w="25400">
                <a:gradFill>
                  <a:gsLst>
                    <a:gs pos="0">
                      <a:schemeClr val="accent3"/>
                    </a:gs>
                    <a:gs pos="100000">
                      <a:schemeClr val="accent3">
                        <a:lumMod val="75000"/>
                      </a:schemeClr>
                    </a:gs>
                  </a:gsLst>
                  <a:lin ang="5400000" scaled="0"/>
                </a:gradFill>
                <a:round/>
              </a:ln>
              <a:effectLst>
                <a:outerShdw blurRad="228600" dist="228600" dir="5400000" algn="t" rotWithShape="0">
                  <a:prstClr val="black">
                    <a:alpha val="30000"/>
                  </a:prstClr>
                </a:outerShdw>
              </a:effectLst>
            </p:spPr>
            <p:txBody>
              <a:bodyPr anchor="ctr"/>
              <a:lstStyle/>
              <a:p>
                <a:endParaRPr lang="zh-CN" altLang="en-US"/>
              </a:p>
            </p:txBody>
          </p:sp>
        </p:grpSp>
        <p:sp>
          <p:nvSpPr>
            <p:cNvPr id="23" name="TextBox 33"/>
            <p:cNvSpPr txBox="1">
              <a:spLocks noChangeArrowheads="1"/>
            </p:cNvSpPr>
            <p:nvPr/>
          </p:nvSpPr>
          <p:spPr bwMode="auto">
            <a:xfrm>
              <a:off x="681551" y="543095"/>
              <a:ext cx="513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FFFFFF"/>
                  </a:solidFill>
                  <a:latin typeface="Impact" panose="020B0806030902050204" pitchFamily="34" charset="0"/>
                </a:rPr>
                <a:t>01</a:t>
              </a:r>
              <a:endParaRPr lang="zh-CN" altLang="en-US" sz="2800">
                <a:solidFill>
                  <a:srgbClr val="FFFFFF"/>
                </a:solidFill>
                <a:latin typeface="Impact" panose="020B0806030902050204" pitchFamily="34" charset="0"/>
              </a:endParaRPr>
            </a:p>
          </p:txBody>
        </p:sp>
      </p:grpSp>
      <p:cxnSp>
        <p:nvCxnSpPr>
          <p:cNvPr id="26" name="直接连接符 36"/>
          <p:cNvCxnSpPr>
            <a:cxnSpLocks noChangeShapeType="1"/>
          </p:cNvCxnSpPr>
          <p:nvPr/>
        </p:nvCxnSpPr>
        <p:spPr bwMode="auto">
          <a:xfrm flipV="1">
            <a:off x="1520204" y="1263923"/>
            <a:ext cx="0" cy="874713"/>
          </a:xfrm>
          <a:prstGeom prst="line">
            <a:avLst/>
          </a:prstGeom>
          <a:noFill/>
          <a:ln w="6350">
            <a:solidFill>
              <a:schemeClr val="accent3">
                <a:lumMod val="75000"/>
                <a:alpha val="98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27" name="矩形 1"/>
          <p:cNvSpPr>
            <a:spLocks noChangeArrowheads="1"/>
          </p:cNvSpPr>
          <p:nvPr/>
        </p:nvSpPr>
        <p:spPr bwMode="auto">
          <a:xfrm>
            <a:off x="1631329" y="1203598"/>
            <a:ext cx="1893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000">
                <a:solidFill>
                  <a:srgbClr val="595959"/>
                </a:solidFill>
                <a:latin typeface="微软雅黑" panose="020B0503020204020204" charset="-122"/>
                <a:ea typeface="微软雅黑" panose="020B0503020204020204" charset="-122"/>
              </a:rPr>
              <a:t>随着计算机技术的发展及印刷技术进步，平面设计在视觉感观领域的表现也越来越丰富这真正的对今天的平面设计的新。</a:t>
            </a:r>
          </a:p>
        </p:txBody>
      </p:sp>
      <p:cxnSp>
        <p:nvCxnSpPr>
          <p:cNvPr id="28" name="直接连接符 38"/>
          <p:cNvCxnSpPr>
            <a:cxnSpLocks noChangeShapeType="1"/>
          </p:cNvCxnSpPr>
          <p:nvPr/>
        </p:nvCxnSpPr>
        <p:spPr bwMode="auto">
          <a:xfrm flipV="1">
            <a:off x="2707654" y="3532461"/>
            <a:ext cx="0" cy="874712"/>
          </a:xfrm>
          <a:prstGeom prst="line">
            <a:avLst/>
          </a:prstGeom>
          <a:noFill/>
          <a:ln w="6350">
            <a:solidFill>
              <a:schemeClr val="accent1">
                <a:lumMod val="75000"/>
                <a:alpha val="98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29" name="矩形 1"/>
          <p:cNvSpPr>
            <a:spLocks noChangeArrowheads="1"/>
          </p:cNvSpPr>
          <p:nvPr/>
        </p:nvSpPr>
        <p:spPr bwMode="auto">
          <a:xfrm>
            <a:off x="2818779" y="3795986"/>
            <a:ext cx="1893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000">
                <a:solidFill>
                  <a:srgbClr val="595959"/>
                </a:solidFill>
                <a:latin typeface="微软雅黑" panose="020B0503020204020204" charset="-122"/>
                <a:ea typeface="微软雅黑" panose="020B0503020204020204" charset="-122"/>
              </a:rPr>
              <a:t>随着计算机技术的发展及印刷技术进步，平面设计在视觉感观领域的表现也越来越丰富这真正的对今天的平面设计的新。</a:t>
            </a:r>
          </a:p>
        </p:txBody>
      </p:sp>
      <p:cxnSp>
        <p:nvCxnSpPr>
          <p:cNvPr id="30" name="直接连接符 40"/>
          <p:cNvCxnSpPr>
            <a:cxnSpLocks noChangeShapeType="1"/>
          </p:cNvCxnSpPr>
          <p:nvPr/>
        </p:nvCxnSpPr>
        <p:spPr bwMode="auto">
          <a:xfrm flipV="1">
            <a:off x="3771279" y="1263923"/>
            <a:ext cx="0" cy="874713"/>
          </a:xfrm>
          <a:prstGeom prst="line">
            <a:avLst/>
          </a:prstGeom>
          <a:noFill/>
          <a:ln w="6350">
            <a:solidFill>
              <a:schemeClr val="accent5">
                <a:lumMod val="75000"/>
                <a:alpha val="98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31" name="矩形 1"/>
          <p:cNvSpPr>
            <a:spLocks noChangeArrowheads="1"/>
          </p:cNvSpPr>
          <p:nvPr/>
        </p:nvSpPr>
        <p:spPr bwMode="auto">
          <a:xfrm>
            <a:off x="3880817" y="1203598"/>
            <a:ext cx="1893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000">
                <a:solidFill>
                  <a:srgbClr val="595959"/>
                </a:solidFill>
                <a:latin typeface="微软雅黑" panose="020B0503020204020204" charset="-122"/>
                <a:ea typeface="微软雅黑" panose="020B0503020204020204" charset="-122"/>
              </a:rPr>
              <a:t>随着计算机技术的发展及印刷技术进步，平面设计在视觉感观领域的表现也越来越丰富这真正的对今天的平面设计的新。</a:t>
            </a:r>
          </a:p>
        </p:txBody>
      </p:sp>
      <p:cxnSp>
        <p:nvCxnSpPr>
          <p:cNvPr id="32" name="直接连接符 43"/>
          <p:cNvCxnSpPr>
            <a:cxnSpLocks noChangeShapeType="1"/>
          </p:cNvCxnSpPr>
          <p:nvPr/>
        </p:nvCxnSpPr>
        <p:spPr bwMode="auto">
          <a:xfrm flipV="1">
            <a:off x="4952379" y="3532461"/>
            <a:ext cx="0" cy="874712"/>
          </a:xfrm>
          <a:prstGeom prst="line">
            <a:avLst/>
          </a:prstGeom>
          <a:noFill/>
          <a:ln w="6350">
            <a:solidFill>
              <a:schemeClr val="accent2">
                <a:lumMod val="75000"/>
                <a:alpha val="98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33" name="矩形 1"/>
          <p:cNvSpPr>
            <a:spLocks noChangeArrowheads="1"/>
          </p:cNvSpPr>
          <p:nvPr/>
        </p:nvSpPr>
        <p:spPr bwMode="auto">
          <a:xfrm>
            <a:off x="5063504" y="3795986"/>
            <a:ext cx="1893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000">
                <a:solidFill>
                  <a:srgbClr val="595959"/>
                </a:solidFill>
                <a:latin typeface="微软雅黑" panose="020B0503020204020204" charset="-122"/>
                <a:ea typeface="微软雅黑" panose="020B0503020204020204" charset="-122"/>
              </a:rPr>
              <a:t>随着计算机技术的发展及印刷技术进步，平面设计在视觉感观领域的表现也越来越丰富这真正的对今天的平面设计的新。</a:t>
            </a:r>
          </a:p>
        </p:txBody>
      </p:sp>
      <p:cxnSp>
        <p:nvCxnSpPr>
          <p:cNvPr id="34" name="直接连接符 51"/>
          <p:cNvCxnSpPr>
            <a:cxnSpLocks noChangeShapeType="1"/>
          </p:cNvCxnSpPr>
          <p:nvPr/>
        </p:nvCxnSpPr>
        <p:spPr bwMode="auto">
          <a:xfrm flipV="1">
            <a:off x="6096967" y="1263923"/>
            <a:ext cx="0" cy="874713"/>
          </a:xfrm>
          <a:prstGeom prst="line">
            <a:avLst/>
          </a:prstGeom>
          <a:noFill/>
          <a:ln w="6350">
            <a:solidFill>
              <a:schemeClr val="accent4">
                <a:lumMod val="75000"/>
                <a:alpha val="98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35" name="矩形 1"/>
          <p:cNvSpPr>
            <a:spLocks noChangeArrowheads="1"/>
          </p:cNvSpPr>
          <p:nvPr/>
        </p:nvSpPr>
        <p:spPr bwMode="auto">
          <a:xfrm>
            <a:off x="6206504" y="1203598"/>
            <a:ext cx="1893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1000">
                <a:solidFill>
                  <a:srgbClr val="595959"/>
                </a:solidFill>
                <a:latin typeface="微软雅黑" panose="020B0503020204020204" charset="-122"/>
                <a:ea typeface="微软雅黑" panose="020B0503020204020204" charset="-122"/>
              </a:rPr>
              <a:t>随着计算机技术的发展及印刷技术进步，平面设计在视觉感观领域的表现也越来越丰富这真正的对今天的平面设计的新。</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12" presetClass="entr" presetSubtype="8" fill="hold"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ppt_x</p:attrName>
                                        </p:attrNameLst>
                                      </p:cBhvr>
                                      <p:tavLst>
                                        <p:tav tm="0">
                                          <p:val>
                                            <p:strVal val="#ppt_x-#ppt_w*1.125000"/>
                                          </p:val>
                                        </p:tav>
                                        <p:tav tm="100000">
                                          <p:val>
                                            <p:strVal val="#ppt_x"/>
                                          </p:val>
                                        </p:tav>
                                      </p:tavLst>
                                    </p:anim>
                                    <p:animEffect transition="in" filter="wipe(right)">
                                      <p:cBhvr>
                                        <p:cTn id="12" dur="500"/>
                                        <p:tgtEl>
                                          <p:spTgt spid="16"/>
                                        </p:tgtEl>
                                      </p:cBhvr>
                                    </p:animEffect>
                                  </p:childTnLst>
                                </p:cTn>
                              </p:par>
                              <p:par>
                                <p:cTn id="13" presetID="12" presetClass="entr" presetSubtype="8" fill="hold" nodeType="withEffect">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right)">
                                      <p:cBhvr>
                                        <p:cTn id="16" dur="500"/>
                                        <p:tgtEl>
                                          <p:spTgt spid="11"/>
                                        </p:tgtEl>
                                      </p:cBhvr>
                                    </p:animEffect>
                                  </p:childTnLst>
                                </p:cTn>
                              </p:par>
                              <p:par>
                                <p:cTn id="17" presetID="12" presetClass="entr" presetSubtype="8" fill="hold"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ppt_x</p:attrName>
                                        </p:attrNameLst>
                                      </p:cBhvr>
                                      <p:tavLst>
                                        <p:tav tm="0">
                                          <p:val>
                                            <p:strVal val="#ppt_x-#ppt_w*1.125000"/>
                                          </p:val>
                                        </p:tav>
                                        <p:tav tm="100000">
                                          <p:val>
                                            <p:strVal val="#ppt_x"/>
                                          </p:val>
                                        </p:tav>
                                      </p:tavLst>
                                    </p:anim>
                                    <p:animEffect transition="in" filter="wipe(right)">
                                      <p:cBhvr>
                                        <p:cTn id="20" dur="500"/>
                                        <p:tgtEl>
                                          <p:spTgt spid="6"/>
                                        </p:tgtEl>
                                      </p:cBhvr>
                                    </p:animEffect>
                                  </p:childTnLst>
                                </p:cTn>
                              </p:par>
                              <p:par>
                                <p:cTn id="21" presetID="12" presetClass="entr" presetSubtype="8" fill="hold" nodeType="withEffect">
                                  <p:stCondLst>
                                    <p:cond delay="80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ppt_x</p:attrName>
                                        </p:attrNameLst>
                                      </p:cBhvr>
                                      <p:tavLst>
                                        <p:tav tm="0">
                                          <p:val>
                                            <p:strVal val="#ppt_x-#ppt_w*1.125000"/>
                                          </p:val>
                                        </p:tav>
                                        <p:tav tm="100000">
                                          <p:val>
                                            <p:strVal val="#ppt_x"/>
                                          </p:val>
                                        </p:tav>
                                      </p:tavLst>
                                    </p:anim>
                                    <p:animEffect transition="in" filter="wipe(right)">
                                      <p:cBhvr>
                                        <p:cTn id="24" dur="500"/>
                                        <p:tgtEl>
                                          <p:spTgt spid="3"/>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300" fill="hold"/>
                                        <p:tgtEl>
                                          <p:spTgt spid="27"/>
                                        </p:tgtEl>
                                        <p:attrNameLst>
                                          <p:attrName>ppt_x</p:attrName>
                                        </p:attrNameLst>
                                      </p:cBhvr>
                                      <p:tavLst>
                                        <p:tav tm="0">
                                          <p:val>
                                            <p:strVal val="0-#ppt_w/2"/>
                                          </p:val>
                                        </p:tav>
                                        <p:tav tm="100000">
                                          <p:val>
                                            <p:strVal val="#ppt_x"/>
                                          </p:val>
                                        </p:tav>
                                      </p:tavLst>
                                    </p:anim>
                                    <p:anim calcmode="lin" valueType="num">
                                      <p:cBhvr additive="base">
                                        <p:cTn id="33" dur="3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300" fill="hold"/>
                                        <p:tgtEl>
                                          <p:spTgt spid="29"/>
                                        </p:tgtEl>
                                        <p:attrNameLst>
                                          <p:attrName>ppt_x</p:attrName>
                                        </p:attrNameLst>
                                      </p:cBhvr>
                                      <p:tavLst>
                                        <p:tav tm="0">
                                          <p:val>
                                            <p:strVal val="0-#ppt_w/2"/>
                                          </p:val>
                                        </p:tav>
                                        <p:tav tm="100000">
                                          <p:val>
                                            <p:strVal val="#ppt_x"/>
                                          </p:val>
                                        </p:tav>
                                      </p:tavLst>
                                    </p:anim>
                                    <p:anim calcmode="lin" valueType="num">
                                      <p:cBhvr additive="base">
                                        <p:cTn id="42" dur="300" fill="hold"/>
                                        <p:tgtEl>
                                          <p:spTgt spid="29"/>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2" presetClass="entr" presetSubtype="4"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par>
                          <p:cTn id="47" fill="hold">
                            <p:stCondLst>
                              <p:cond delay="3000"/>
                            </p:stCondLst>
                            <p:childTnLst>
                              <p:par>
                                <p:cTn id="48" presetID="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300" fill="hold"/>
                                        <p:tgtEl>
                                          <p:spTgt spid="31"/>
                                        </p:tgtEl>
                                        <p:attrNameLst>
                                          <p:attrName>ppt_x</p:attrName>
                                        </p:attrNameLst>
                                      </p:cBhvr>
                                      <p:tavLst>
                                        <p:tav tm="0">
                                          <p:val>
                                            <p:strVal val="0-#ppt_w/2"/>
                                          </p:val>
                                        </p:tav>
                                        <p:tav tm="100000">
                                          <p:val>
                                            <p:strVal val="#ppt_x"/>
                                          </p:val>
                                        </p:tav>
                                      </p:tavLst>
                                    </p:anim>
                                    <p:anim calcmode="lin" valueType="num">
                                      <p:cBhvr additive="base">
                                        <p:cTn id="51" dur="300" fill="hold"/>
                                        <p:tgtEl>
                                          <p:spTgt spid="3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22" presetClass="entr" presetSubtype="4"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par>
                          <p:cTn id="56" fill="hold">
                            <p:stCondLst>
                              <p:cond delay="4000"/>
                            </p:stCondLst>
                            <p:childTnLst>
                              <p:par>
                                <p:cTn id="57" presetID="2" presetClass="entr" presetSubtype="8"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300" fill="hold"/>
                                        <p:tgtEl>
                                          <p:spTgt spid="33"/>
                                        </p:tgtEl>
                                        <p:attrNameLst>
                                          <p:attrName>ppt_x</p:attrName>
                                        </p:attrNameLst>
                                      </p:cBhvr>
                                      <p:tavLst>
                                        <p:tav tm="0">
                                          <p:val>
                                            <p:strVal val="0-#ppt_w/2"/>
                                          </p:val>
                                        </p:tav>
                                        <p:tav tm="100000">
                                          <p:val>
                                            <p:strVal val="#ppt_x"/>
                                          </p:val>
                                        </p:tav>
                                      </p:tavLst>
                                    </p:anim>
                                    <p:anim calcmode="lin" valueType="num">
                                      <p:cBhvr additive="base">
                                        <p:cTn id="60" dur="300" fill="hold"/>
                                        <p:tgtEl>
                                          <p:spTgt spid="33"/>
                                        </p:tgtEl>
                                        <p:attrNameLst>
                                          <p:attrName>ppt_y</p:attrName>
                                        </p:attrNameLst>
                                      </p:cBhvr>
                                      <p:tavLst>
                                        <p:tav tm="0">
                                          <p:val>
                                            <p:strVal val="#ppt_y"/>
                                          </p:val>
                                        </p:tav>
                                        <p:tav tm="100000">
                                          <p:val>
                                            <p:strVal val="#ppt_y"/>
                                          </p:val>
                                        </p:tav>
                                      </p:tavLst>
                                    </p:anim>
                                  </p:childTnLst>
                                </p:cTn>
                              </p:par>
                            </p:childTnLst>
                          </p:cTn>
                        </p:par>
                        <p:par>
                          <p:cTn id="61" fill="hold">
                            <p:stCondLst>
                              <p:cond delay="4500"/>
                            </p:stCondLst>
                            <p:childTnLst>
                              <p:par>
                                <p:cTn id="62" presetID="22" presetClass="entr" presetSubtype="4"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down)">
                                      <p:cBhvr>
                                        <p:cTn id="64" dur="500"/>
                                        <p:tgtEl>
                                          <p:spTgt spid="34"/>
                                        </p:tgtEl>
                                      </p:cBhvr>
                                    </p:animEffect>
                                  </p:childTnLst>
                                </p:cTn>
                              </p:par>
                            </p:childTnLst>
                          </p:cTn>
                        </p:par>
                        <p:par>
                          <p:cTn id="65" fill="hold">
                            <p:stCondLst>
                              <p:cond delay="5000"/>
                            </p:stCondLst>
                            <p:childTnLst>
                              <p:par>
                                <p:cTn id="66" presetID="2" presetClass="entr" presetSubtype="8" fill="hold" grpId="0" nodeType="after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300" fill="hold"/>
                                        <p:tgtEl>
                                          <p:spTgt spid="35"/>
                                        </p:tgtEl>
                                        <p:attrNameLst>
                                          <p:attrName>ppt_x</p:attrName>
                                        </p:attrNameLst>
                                      </p:cBhvr>
                                      <p:tavLst>
                                        <p:tav tm="0">
                                          <p:val>
                                            <p:strVal val="0-#ppt_w/2"/>
                                          </p:val>
                                        </p:tav>
                                        <p:tav tm="100000">
                                          <p:val>
                                            <p:strVal val="#ppt_x"/>
                                          </p:val>
                                        </p:tav>
                                      </p:tavLst>
                                    </p:anim>
                                    <p:anim calcmode="lin" valueType="num">
                                      <p:cBhvr additive="base">
                                        <p:cTn id="69" dur="3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9" grpId="0" autoUpdateAnimBg="0"/>
      <p:bldP spid="31" grpId="0" autoUpdateAnimBg="0"/>
      <p:bldP spid="33" grpId="0" autoUpdateAnimBg="0"/>
      <p:bldP spid="3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计划实施阶段</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133" name="组合 132"/>
          <p:cNvGrpSpPr/>
          <p:nvPr/>
        </p:nvGrpSpPr>
        <p:grpSpPr>
          <a:xfrm>
            <a:off x="6010431" y="1252892"/>
            <a:ext cx="2117725" cy="1904400"/>
            <a:chOff x="6010431" y="1252892"/>
            <a:chExt cx="2117725" cy="1904400"/>
          </a:xfrm>
        </p:grpSpPr>
        <p:sp>
          <p:nvSpPr>
            <p:cNvPr id="134" name="Freeform 40"/>
            <p:cNvSpPr/>
            <p:nvPr/>
          </p:nvSpPr>
          <p:spPr bwMode="auto">
            <a:xfrm>
              <a:off x="6011161" y="1252892"/>
              <a:ext cx="2116800" cy="1904400"/>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accent1"/>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35" name="Freeform 41"/>
            <p:cNvSpPr>
              <a:spLocks noEditPoints="1"/>
            </p:cNvSpPr>
            <p:nvPr/>
          </p:nvSpPr>
          <p:spPr bwMode="auto">
            <a:xfrm>
              <a:off x="6010431" y="1253469"/>
              <a:ext cx="2117725" cy="1903413"/>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gradFill>
              <a:gsLst>
                <a:gs pos="100000">
                  <a:srgbClr val="FFFFFF">
                    <a:lumMod val="100000"/>
                  </a:srgbClr>
                </a:gs>
                <a:gs pos="0">
                  <a:srgbClr val="D9D9DA"/>
                </a:gs>
              </a:gsLst>
              <a:lin ang="2700000" scaled="1"/>
            </a:gradFill>
            <a:ln>
              <a:noFill/>
            </a:ln>
            <a:effectLst>
              <a:outerShdw dist="88900" dir="13500000" algn="l" rotWithShape="0">
                <a:prstClr val="black">
                  <a:alpha val="40000"/>
                </a:prstClr>
              </a:outerShdw>
            </a:effectLst>
          </p:spPr>
          <p:txBody>
            <a:bodyPr/>
            <a:lstStyle/>
            <a:p>
              <a:pPr fontAlgn="auto">
                <a:spcBef>
                  <a:spcPts val="0"/>
                </a:spcBef>
                <a:spcAft>
                  <a:spcPts val="0"/>
                </a:spcAft>
                <a:defRPr/>
              </a:pPr>
              <a:endParaRPr lang="zh-CN" altLang="en-US">
                <a:solidFill>
                  <a:schemeClr val="bg1"/>
                </a:solidFill>
                <a:latin typeface="+mn-lt"/>
                <a:ea typeface="+mn-ea"/>
                <a:cs typeface="+mn-cs"/>
              </a:endParaRPr>
            </a:p>
          </p:txBody>
        </p:sp>
        <p:sp>
          <p:nvSpPr>
            <p:cNvPr id="136" name="Freeform 50"/>
            <p:cNvSpPr/>
            <p:nvPr/>
          </p:nvSpPr>
          <p:spPr bwMode="auto">
            <a:xfrm>
              <a:off x="6816881" y="1686857"/>
              <a:ext cx="400050" cy="469900"/>
            </a:xfrm>
            <a:custGeom>
              <a:avLst/>
              <a:gdLst>
                <a:gd name="T0" fmla="*/ 2147483647 w 120"/>
                <a:gd name="T1" fmla="*/ 2147483647 h 140"/>
                <a:gd name="T2" fmla="*/ 2147483647 w 120"/>
                <a:gd name="T3" fmla="*/ 2147483647 h 140"/>
                <a:gd name="T4" fmla="*/ 2147483647 w 120"/>
                <a:gd name="T5" fmla="*/ 0 h 140"/>
                <a:gd name="T6" fmla="*/ 2147483647 w 120"/>
                <a:gd name="T7" fmla="*/ 2147483647 h 140"/>
                <a:gd name="T8" fmla="*/ 2147483647 w 120"/>
                <a:gd name="T9" fmla="*/ 2147483647 h 140"/>
                <a:gd name="T10" fmla="*/ 2147483647 w 120"/>
                <a:gd name="T11" fmla="*/ 2147483647 h 140"/>
                <a:gd name="T12" fmla="*/ 2147483647 w 120"/>
                <a:gd name="T13" fmla="*/ 2147483647 h 140"/>
                <a:gd name="T14" fmla="*/ 2147483647 w 120"/>
                <a:gd name="T15" fmla="*/ 2147483647 h 140"/>
                <a:gd name="T16" fmla="*/ 2147483647 w 120"/>
                <a:gd name="T17" fmla="*/ 2147483647 h 140"/>
                <a:gd name="T18" fmla="*/ 2147483647 w 120"/>
                <a:gd name="T19" fmla="*/ 2147483647 h 140"/>
                <a:gd name="T20" fmla="*/ 2147483647 w 120"/>
                <a:gd name="T21" fmla="*/ 2147483647 h 140"/>
                <a:gd name="T22" fmla="*/ 2147483647 w 120"/>
                <a:gd name="T23" fmla="*/ 2147483647 h 140"/>
                <a:gd name="T24" fmla="*/ 2147483647 w 120"/>
                <a:gd name="T25" fmla="*/ 2147483647 h 140"/>
                <a:gd name="T26" fmla="*/ 2147483647 w 120"/>
                <a:gd name="T27" fmla="*/ 2147483647 h 140"/>
                <a:gd name="T28" fmla="*/ 2147483647 w 120"/>
                <a:gd name="T29" fmla="*/ 2147483647 h 1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40"/>
                <a:gd name="T47" fmla="*/ 120 w 120"/>
                <a:gd name="T48" fmla="*/ 140 h 1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bg1"/>
            </a:solidFill>
            <a:ln w="9525">
              <a:noFill/>
              <a:round/>
            </a:ln>
          </p:spPr>
          <p:txBody>
            <a:bodyPr/>
            <a:lstStyle/>
            <a:p>
              <a:endParaRPr lang="zh-CN" altLang="en-US">
                <a:solidFill>
                  <a:schemeClr val="bg1"/>
                </a:solidFill>
              </a:endParaRPr>
            </a:p>
          </p:txBody>
        </p:sp>
        <p:sp>
          <p:nvSpPr>
            <p:cNvPr id="137" name="文本框 29"/>
            <p:cNvSpPr txBox="1">
              <a:spLocks noChangeArrowheads="1"/>
            </p:cNvSpPr>
            <p:nvPr/>
          </p:nvSpPr>
          <p:spPr bwMode="auto">
            <a:xfrm>
              <a:off x="6450168" y="2183744"/>
              <a:ext cx="1222375" cy="584200"/>
            </a:xfrm>
            <a:prstGeom prst="rect">
              <a:avLst/>
            </a:prstGeom>
            <a:noFill/>
            <a:ln w="9525">
              <a:noFill/>
              <a:miter lim="800000"/>
            </a:ln>
          </p:spPr>
          <p:txBody>
            <a:bodyPr wrap="none">
              <a:spAutoFit/>
            </a:bodyPr>
            <a:lstStyle/>
            <a:p>
              <a:pPr algn="ctr"/>
              <a:r>
                <a:rPr lang="en-US" altLang="zh-CN" sz="3200">
                  <a:solidFill>
                    <a:schemeClr val="bg1"/>
                  </a:solidFill>
                  <a:latin typeface="Impact" panose="020B0806030902050204" pitchFamily="34" charset="0"/>
                  <a:ea typeface="宋体" panose="02010600030101010101" pitchFamily="2" charset="-122"/>
                  <a:cs typeface="Aharoni" panose="02010803020104030203" pitchFamily="2" charset="-79"/>
                </a:rPr>
                <a:t>Step 4</a:t>
              </a:r>
              <a:endParaRPr lang="zh-CN" altLang="en-US" sz="3200">
                <a:solidFill>
                  <a:schemeClr val="bg1"/>
                </a:solidFill>
                <a:latin typeface="Impact" panose="020B0806030902050204" pitchFamily="34" charset="0"/>
                <a:ea typeface="宋体" panose="02010600030101010101" pitchFamily="2" charset="-122"/>
                <a:cs typeface="Aharoni" panose="02010803020104030203" pitchFamily="2" charset="-79"/>
              </a:endParaRPr>
            </a:p>
          </p:txBody>
        </p:sp>
      </p:grpSp>
      <p:grpSp>
        <p:nvGrpSpPr>
          <p:cNvPr id="138" name="组合 137"/>
          <p:cNvGrpSpPr/>
          <p:nvPr/>
        </p:nvGrpSpPr>
        <p:grpSpPr>
          <a:xfrm>
            <a:off x="1095640" y="3278793"/>
            <a:ext cx="1804768" cy="1348021"/>
            <a:chOff x="1092369" y="3397543"/>
            <a:chExt cx="1804768" cy="1348021"/>
          </a:xfrm>
        </p:grpSpPr>
        <p:sp>
          <p:nvSpPr>
            <p:cNvPr id="139" name="文本框 108"/>
            <p:cNvSpPr txBox="1"/>
            <p:nvPr/>
          </p:nvSpPr>
          <p:spPr bwMode="auto">
            <a:xfrm>
              <a:off x="1092369" y="3637568"/>
              <a:ext cx="1804768" cy="1107996"/>
            </a:xfrm>
            <a:prstGeom prst="rect">
              <a:avLst/>
            </a:prstGeom>
            <a:noFill/>
          </p:spPr>
          <p:txBody>
            <a:bodyPr wrap="square">
              <a:spAutoFit/>
            </a:bodyPr>
            <a:lstStyle/>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140" name="文本框 109"/>
            <p:cNvSpPr txBox="1"/>
            <p:nvPr/>
          </p:nvSpPr>
          <p:spPr bwMode="auto">
            <a:xfrm>
              <a:off x="1273704" y="3397543"/>
              <a:ext cx="1442098" cy="323165"/>
            </a:xfrm>
            <a:prstGeom prst="rect">
              <a:avLst/>
            </a:prstGeom>
            <a:noFill/>
          </p:spPr>
          <p:txBody>
            <a:bodyPr>
              <a:spAutoFit/>
            </a:bodyPr>
            <a:lstStyle/>
            <a:p>
              <a:pPr algn="ctr">
                <a:defRPr/>
              </a:pPr>
              <a:r>
                <a:rPr lang="zh-CN" altLang="en-US" sz="1500" b="1"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1" name="组合 140"/>
          <p:cNvGrpSpPr/>
          <p:nvPr/>
        </p:nvGrpSpPr>
        <p:grpSpPr>
          <a:xfrm>
            <a:off x="2799821" y="3278793"/>
            <a:ext cx="1804768" cy="1348021"/>
            <a:chOff x="1092369" y="3397543"/>
            <a:chExt cx="1804768" cy="1348021"/>
          </a:xfrm>
        </p:grpSpPr>
        <p:sp>
          <p:nvSpPr>
            <p:cNvPr id="142" name="文本框 108"/>
            <p:cNvSpPr txBox="1"/>
            <p:nvPr/>
          </p:nvSpPr>
          <p:spPr bwMode="auto">
            <a:xfrm>
              <a:off x="1092369" y="3637568"/>
              <a:ext cx="1804768" cy="1107996"/>
            </a:xfrm>
            <a:prstGeom prst="rect">
              <a:avLst/>
            </a:prstGeom>
            <a:noFill/>
          </p:spPr>
          <p:txBody>
            <a:bodyPr wrap="square">
              <a:spAutoFit/>
            </a:bodyPr>
            <a:lstStyle/>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143" name="文本框 109"/>
            <p:cNvSpPr txBox="1"/>
            <p:nvPr/>
          </p:nvSpPr>
          <p:spPr bwMode="auto">
            <a:xfrm>
              <a:off x="1273704" y="3397543"/>
              <a:ext cx="1442098" cy="323165"/>
            </a:xfrm>
            <a:prstGeom prst="rect">
              <a:avLst/>
            </a:prstGeom>
            <a:noFill/>
          </p:spPr>
          <p:txBody>
            <a:bodyPr>
              <a:spAutoFit/>
            </a:bodyPr>
            <a:lstStyle/>
            <a:p>
              <a:pPr algn="ctr">
                <a:defRPr/>
              </a:pPr>
              <a:r>
                <a:rPr lang="zh-CN" altLang="en-US" sz="1500" b="1"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4" name="组合 143"/>
          <p:cNvGrpSpPr/>
          <p:nvPr/>
        </p:nvGrpSpPr>
        <p:grpSpPr>
          <a:xfrm>
            <a:off x="4485746" y="3278793"/>
            <a:ext cx="1804768" cy="1348021"/>
            <a:chOff x="1092369" y="3397543"/>
            <a:chExt cx="1804768" cy="1348021"/>
          </a:xfrm>
        </p:grpSpPr>
        <p:sp>
          <p:nvSpPr>
            <p:cNvPr id="145" name="文本框 108"/>
            <p:cNvSpPr txBox="1"/>
            <p:nvPr/>
          </p:nvSpPr>
          <p:spPr bwMode="auto">
            <a:xfrm>
              <a:off x="1092369" y="3637568"/>
              <a:ext cx="1804768" cy="1107996"/>
            </a:xfrm>
            <a:prstGeom prst="rect">
              <a:avLst/>
            </a:prstGeom>
            <a:noFill/>
          </p:spPr>
          <p:txBody>
            <a:bodyPr wrap="square">
              <a:spAutoFit/>
            </a:bodyPr>
            <a:lstStyle/>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146" name="文本框 109"/>
            <p:cNvSpPr txBox="1"/>
            <p:nvPr/>
          </p:nvSpPr>
          <p:spPr bwMode="auto">
            <a:xfrm>
              <a:off x="1273704" y="3397543"/>
              <a:ext cx="1442098" cy="323165"/>
            </a:xfrm>
            <a:prstGeom prst="rect">
              <a:avLst/>
            </a:prstGeom>
            <a:noFill/>
          </p:spPr>
          <p:txBody>
            <a:bodyPr>
              <a:spAutoFit/>
            </a:bodyPr>
            <a:lstStyle/>
            <a:p>
              <a:pPr algn="ctr">
                <a:defRPr/>
              </a:pPr>
              <a:r>
                <a:rPr lang="zh-CN" altLang="en-US" sz="1500" b="1"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7" name="组合 146"/>
          <p:cNvGrpSpPr/>
          <p:nvPr/>
        </p:nvGrpSpPr>
        <p:grpSpPr>
          <a:xfrm>
            <a:off x="6167177" y="3278793"/>
            <a:ext cx="1804768" cy="1348021"/>
            <a:chOff x="1092369" y="3397543"/>
            <a:chExt cx="1804768" cy="1348021"/>
          </a:xfrm>
        </p:grpSpPr>
        <p:sp>
          <p:nvSpPr>
            <p:cNvPr id="148" name="文本框 108"/>
            <p:cNvSpPr txBox="1"/>
            <p:nvPr/>
          </p:nvSpPr>
          <p:spPr bwMode="auto">
            <a:xfrm>
              <a:off x="1092369" y="3637568"/>
              <a:ext cx="1804768" cy="1107996"/>
            </a:xfrm>
            <a:prstGeom prst="rect">
              <a:avLst/>
            </a:prstGeom>
            <a:noFill/>
          </p:spPr>
          <p:txBody>
            <a:bodyPr wrap="square">
              <a:spAutoFit/>
            </a:bodyPr>
            <a:lstStyle/>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en-US" altLang="zh-CN" sz="1000" dirty="0" smtClean="0">
                <a:solidFill>
                  <a:schemeClr val="tx1">
                    <a:lumMod val="75000"/>
                    <a:lumOff val="25000"/>
                  </a:schemeClr>
                </a:solidFill>
                <a:latin typeface="微软雅黑" panose="020B0503020204020204" charset="-122"/>
                <a:ea typeface="微软雅黑" panose="020B0503020204020204" charset="-122"/>
              </a:endParaRP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a:t>
              </a:r>
            </a:p>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a:t>
              </a:r>
              <a:r>
                <a:rPr lang="zh-CN" altLang="en-US" sz="1000" dirty="0" smtClean="0">
                  <a:solidFill>
                    <a:schemeClr val="tx1">
                      <a:lumMod val="75000"/>
                      <a:lumOff val="25000"/>
                    </a:schemeClr>
                  </a:solidFill>
                  <a:latin typeface="微软雅黑" panose="020B0503020204020204" charset="-122"/>
                  <a:ea typeface="微软雅黑" panose="020B0503020204020204" charset="-122"/>
                </a:rPr>
                <a:t>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149" name="文本框 109"/>
            <p:cNvSpPr txBox="1"/>
            <p:nvPr/>
          </p:nvSpPr>
          <p:spPr bwMode="auto">
            <a:xfrm>
              <a:off x="1273704" y="3397543"/>
              <a:ext cx="1442098" cy="323165"/>
            </a:xfrm>
            <a:prstGeom prst="rect">
              <a:avLst/>
            </a:prstGeom>
            <a:noFill/>
          </p:spPr>
          <p:txBody>
            <a:bodyPr>
              <a:spAutoFit/>
            </a:bodyPr>
            <a:lstStyle/>
            <a:p>
              <a:pPr algn="ctr">
                <a:defRPr/>
              </a:pPr>
              <a:r>
                <a:rPr lang="zh-CN" altLang="en-US" sz="1500" b="1"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50" name="组合 149"/>
          <p:cNvGrpSpPr/>
          <p:nvPr/>
        </p:nvGrpSpPr>
        <p:grpSpPr>
          <a:xfrm>
            <a:off x="4363946" y="1252892"/>
            <a:ext cx="2116800" cy="1904400"/>
            <a:chOff x="4363946" y="1252892"/>
            <a:chExt cx="2116800" cy="1904400"/>
          </a:xfrm>
        </p:grpSpPr>
        <p:sp>
          <p:nvSpPr>
            <p:cNvPr id="151" name="Freeform 42"/>
            <p:cNvSpPr/>
            <p:nvPr/>
          </p:nvSpPr>
          <p:spPr bwMode="auto">
            <a:xfrm>
              <a:off x="4363946" y="1252892"/>
              <a:ext cx="2116800" cy="1904400"/>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solidFill>
              <a:schemeClr val="accent4"/>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52" name="Freeform 43"/>
            <p:cNvSpPr>
              <a:spLocks noEditPoints="1"/>
            </p:cNvSpPr>
            <p:nvPr/>
          </p:nvSpPr>
          <p:spPr bwMode="auto">
            <a:xfrm>
              <a:off x="4364193" y="1253469"/>
              <a:ext cx="2116138" cy="1903413"/>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gradFill>
              <a:gsLst>
                <a:gs pos="100000">
                  <a:srgbClr val="FFFFFF">
                    <a:lumMod val="100000"/>
                  </a:srgbClr>
                </a:gs>
                <a:gs pos="0">
                  <a:srgbClr val="D9D9DA"/>
                </a:gs>
              </a:gsLst>
              <a:lin ang="2700000" scaled="1"/>
            </a:gradFill>
            <a:ln>
              <a:noFill/>
            </a:ln>
            <a:effectLst>
              <a:outerShdw dist="88900" dir="13500000" algn="l" rotWithShape="0">
                <a:prstClr val="black">
                  <a:alpha val="40000"/>
                </a:prstClr>
              </a:outerShdw>
            </a:effectLst>
          </p:spPr>
          <p:txBody>
            <a:bodyPr/>
            <a:lstStyle/>
            <a:p>
              <a:pPr fontAlgn="auto">
                <a:spcBef>
                  <a:spcPts val="0"/>
                </a:spcBef>
                <a:spcAft>
                  <a:spcPts val="0"/>
                </a:spcAft>
                <a:defRPr/>
              </a:pPr>
              <a:endParaRPr lang="zh-CN" altLang="en-US">
                <a:solidFill>
                  <a:schemeClr val="bg1"/>
                </a:solidFill>
                <a:latin typeface="+mn-lt"/>
                <a:ea typeface="+mn-ea"/>
                <a:cs typeface="+mn-cs"/>
              </a:endParaRPr>
            </a:p>
          </p:txBody>
        </p:sp>
        <p:sp>
          <p:nvSpPr>
            <p:cNvPr id="153" name="Freeform 49"/>
            <p:cNvSpPr>
              <a:spLocks noEditPoints="1"/>
            </p:cNvSpPr>
            <p:nvPr/>
          </p:nvSpPr>
          <p:spPr bwMode="auto">
            <a:xfrm>
              <a:off x="5142068" y="1691619"/>
              <a:ext cx="481013" cy="427038"/>
            </a:xfrm>
            <a:custGeom>
              <a:avLst/>
              <a:gdLst>
                <a:gd name="T0" fmla="*/ 2147483647 w 144"/>
                <a:gd name="T1" fmla="*/ 2147483647 h 127"/>
                <a:gd name="T2" fmla="*/ 2147483647 w 144"/>
                <a:gd name="T3" fmla="*/ 2147483647 h 127"/>
                <a:gd name="T4" fmla="*/ 2147483647 w 144"/>
                <a:gd name="T5" fmla="*/ 2147483647 h 127"/>
                <a:gd name="T6" fmla="*/ 2147483647 w 144"/>
                <a:gd name="T7" fmla="*/ 2147483647 h 127"/>
                <a:gd name="T8" fmla="*/ 2147483647 w 144"/>
                <a:gd name="T9" fmla="*/ 2147483647 h 127"/>
                <a:gd name="T10" fmla="*/ 2147483647 w 144"/>
                <a:gd name="T11" fmla="*/ 0 h 127"/>
                <a:gd name="T12" fmla="*/ 2147483647 w 144"/>
                <a:gd name="T13" fmla="*/ 2147483647 h 127"/>
                <a:gd name="T14" fmla="*/ 2147483647 w 144"/>
                <a:gd name="T15" fmla="*/ 2147483647 h 127"/>
                <a:gd name="T16" fmla="*/ 2147483647 w 144"/>
                <a:gd name="T17" fmla="*/ 2147483647 h 127"/>
                <a:gd name="T18" fmla="*/ 2147483647 w 144"/>
                <a:gd name="T19" fmla="*/ 2147483647 h 127"/>
                <a:gd name="T20" fmla="*/ 2147483647 w 144"/>
                <a:gd name="T21" fmla="*/ 0 h 127"/>
                <a:gd name="T22" fmla="*/ 2147483647 w 144"/>
                <a:gd name="T23" fmla="*/ 2147483647 h 127"/>
                <a:gd name="T24" fmla="*/ 2147483647 w 144"/>
                <a:gd name="T25" fmla="*/ 2147483647 h 127"/>
                <a:gd name="T26" fmla="*/ 0 w 144"/>
                <a:gd name="T27" fmla="*/ 2147483647 h 127"/>
                <a:gd name="T28" fmla="*/ 2147483647 w 144"/>
                <a:gd name="T29" fmla="*/ 2147483647 h 127"/>
                <a:gd name="T30" fmla="*/ 2147483647 w 144"/>
                <a:gd name="T31" fmla="*/ 2147483647 h 127"/>
                <a:gd name="T32" fmla="*/ 2147483647 w 144"/>
                <a:gd name="T33" fmla="*/ 2147483647 h 127"/>
                <a:gd name="T34" fmla="*/ 2147483647 w 144"/>
                <a:gd name="T35" fmla="*/ 2147483647 h 127"/>
                <a:gd name="T36" fmla="*/ 2147483647 w 144"/>
                <a:gd name="T37" fmla="*/ 2147483647 h 127"/>
                <a:gd name="T38" fmla="*/ 2147483647 w 144"/>
                <a:gd name="T39" fmla="*/ 2147483647 h 127"/>
                <a:gd name="T40" fmla="*/ 2147483647 w 144"/>
                <a:gd name="T41" fmla="*/ 2147483647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27"/>
                <a:gd name="T65" fmla="*/ 144 w 14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27">
                  <a:moveTo>
                    <a:pt x="29" y="53"/>
                  </a:moveTo>
                  <a:cubicBezTo>
                    <a:pt x="34" y="60"/>
                    <a:pt x="39" y="66"/>
                    <a:pt x="45" y="72"/>
                  </a:cubicBezTo>
                  <a:cubicBezTo>
                    <a:pt x="51" y="68"/>
                    <a:pt x="58" y="63"/>
                    <a:pt x="65" y="58"/>
                  </a:cubicBezTo>
                  <a:cubicBezTo>
                    <a:pt x="59" y="52"/>
                    <a:pt x="54" y="46"/>
                    <a:pt x="50" y="39"/>
                  </a:cubicBezTo>
                  <a:cubicBezTo>
                    <a:pt x="65" y="29"/>
                    <a:pt x="65" y="29"/>
                    <a:pt x="65" y="29"/>
                  </a:cubicBezTo>
                  <a:cubicBezTo>
                    <a:pt x="8" y="0"/>
                    <a:pt x="8" y="0"/>
                    <a:pt x="8" y="0"/>
                  </a:cubicBezTo>
                  <a:cubicBezTo>
                    <a:pt x="13" y="63"/>
                    <a:pt x="13" y="63"/>
                    <a:pt x="13" y="63"/>
                  </a:cubicBezTo>
                  <a:lnTo>
                    <a:pt x="29" y="53"/>
                  </a:lnTo>
                  <a:close/>
                  <a:moveTo>
                    <a:pt x="115" y="53"/>
                  </a:moveTo>
                  <a:cubicBezTo>
                    <a:pt x="131" y="63"/>
                    <a:pt x="131" y="63"/>
                    <a:pt x="131" y="63"/>
                  </a:cubicBezTo>
                  <a:cubicBezTo>
                    <a:pt x="136" y="0"/>
                    <a:pt x="136" y="0"/>
                    <a:pt x="136" y="0"/>
                  </a:cubicBezTo>
                  <a:cubicBezTo>
                    <a:pt x="80" y="29"/>
                    <a:pt x="80" y="29"/>
                    <a:pt x="80" y="29"/>
                  </a:cubicBezTo>
                  <a:cubicBezTo>
                    <a:pt x="95" y="39"/>
                    <a:pt x="95" y="39"/>
                    <a:pt x="95" y="39"/>
                  </a:cubicBezTo>
                  <a:cubicBezTo>
                    <a:pt x="61" y="90"/>
                    <a:pt x="1" y="103"/>
                    <a:pt x="0" y="103"/>
                  </a:cubicBezTo>
                  <a:cubicBezTo>
                    <a:pt x="5" y="127"/>
                    <a:pt x="5" y="127"/>
                    <a:pt x="5" y="127"/>
                  </a:cubicBezTo>
                  <a:cubicBezTo>
                    <a:pt x="8" y="127"/>
                    <a:pt x="75" y="112"/>
                    <a:pt x="115" y="53"/>
                  </a:cubicBezTo>
                  <a:close/>
                  <a:moveTo>
                    <a:pt x="101" y="86"/>
                  </a:moveTo>
                  <a:cubicBezTo>
                    <a:pt x="95" y="92"/>
                    <a:pt x="88" y="98"/>
                    <a:pt x="81" y="103"/>
                  </a:cubicBezTo>
                  <a:cubicBezTo>
                    <a:pt x="111" y="121"/>
                    <a:pt x="137" y="127"/>
                    <a:pt x="139" y="127"/>
                  </a:cubicBezTo>
                  <a:cubicBezTo>
                    <a:pt x="144" y="103"/>
                    <a:pt x="144" y="103"/>
                    <a:pt x="144" y="103"/>
                  </a:cubicBezTo>
                  <a:cubicBezTo>
                    <a:pt x="144" y="103"/>
                    <a:pt x="124" y="99"/>
                    <a:pt x="101" y="86"/>
                  </a:cubicBezTo>
                  <a:close/>
                </a:path>
              </a:pathLst>
            </a:custGeom>
            <a:solidFill>
              <a:schemeClr val="bg1"/>
            </a:solidFill>
            <a:ln w="9525">
              <a:noFill/>
              <a:round/>
            </a:ln>
          </p:spPr>
          <p:txBody>
            <a:bodyPr/>
            <a:lstStyle/>
            <a:p>
              <a:endParaRPr lang="zh-CN" altLang="en-US">
                <a:solidFill>
                  <a:schemeClr val="bg1"/>
                </a:solidFill>
              </a:endParaRPr>
            </a:p>
          </p:txBody>
        </p:sp>
        <p:sp>
          <p:nvSpPr>
            <p:cNvPr id="154" name="文本框 28"/>
            <p:cNvSpPr txBox="1">
              <a:spLocks noChangeArrowheads="1"/>
            </p:cNvSpPr>
            <p:nvPr/>
          </p:nvSpPr>
          <p:spPr bwMode="auto">
            <a:xfrm>
              <a:off x="4770593" y="2183744"/>
              <a:ext cx="1235075" cy="584200"/>
            </a:xfrm>
            <a:prstGeom prst="rect">
              <a:avLst/>
            </a:prstGeom>
            <a:noFill/>
            <a:ln w="9525">
              <a:noFill/>
              <a:miter lim="800000"/>
            </a:ln>
          </p:spPr>
          <p:txBody>
            <a:bodyPr wrap="none">
              <a:spAutoFit/>
            </a:bodyPr>
            <a:lstStyle/>
            <a:p>
              <a:pPr algn="ctr"/>
              <a:r>
                <a:rPr lang="en-US" altLang="zh-CN" sz="3200">
                  <a:solidFill>
                    <a:schemeClr val="bg1"/>
                  </a:solidFill>
                  <a:latin typeface="Impact" panose="020B0806030902050204" pitchFamily="34" charset="0"/>
                  <a:ea typeface="宋体" panose="02010600030101010101" pitchFamily="2" charset="-122"/>
                  <a:cs typeface="Aharoni" panose="02010803020104030203" pitchFamily="2" charset="-79"/>
                </a:rPr>
                <a:t>Step 3</a:t>
              </a:r>
              <a:endParaRPr lang="zh-CN" altLang="en-US" sz="3200">
                <a:solidFill>
                  <a:schemeClr val="bg1"/>
                </a:solidFill>
                <a:latin typeface="Impact" panose="020B0806030902050204" pitchFamily="34" charset="0"/>
                <a:ea typeface="宋体" panose="02010600030101010101" pitchFamily="2" charset="-122"/>
                <a:cs typeface="Aharoni" panose="02010803020104030203" pitchFamily="2" charset="-79"/>
              </a:endParaRPr>
            </a:p>
          </p:txBody>
        </p:sp>
      </p:grpSp>
      <p:grpSp>
        <p:nvGrpSpPr>
          <p:cNvPr id="155" name="组合 154"/>
          <p:cNvGrpSpPr/>
          <p:nvPr/>
        </p:nvGrpSpPr>
        <p:grpSpPr>
          <a:xfrm>
            <a:off x="2715802" y="1252892"/>
            <a:ext cx="2116800" cy="1904400"/>
            <a:chOff x="2715802" y="1252892"/>
            <a:chExt cx="2116800" cy="1904400"/>
          </a:xfrm>
        </p:grpSpPr>
        <p:sp>
          <p:nvSpPr>
            <p:cNvPr id="156" name="Freeform 44"/>
            <p:cNvSpPr/>
            <p:nvPr/>
          </p:nvSpPr>
          <p:spPr bwMode="auto">
            <a:xfrm>
              <a:off x="2715802" y="1252892"/>
              <a:ext cx="2116800" cy="1904400"/>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solidFill>
              <a:schemeClr val="accent3"/>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57" name="Freeform 45"/>
            <p:cNvSpPr>
              <a:spLocks noEditPoints="1"/>
            </p:cNvSpPr>
            <p:nvPr/>
          </p:nvSpPr>
          <p:spPr bwMode="auto">
            <a:xfrm>
              <a:off x="2716368" y="1253469"/>
              <a:ext cx="2116138" cy="1903413"/>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gradFill>
              <a:gsLst>
                <a:gs pos="100000">
                  <a:srgbClr val="FFFFFF">
                    <a:lumMod val="100000"/>
                  </a:srgbClr>
                </a:gs>
                <a:gs pos="0">
                  <a:srgbClr val="D9D9DA"/>
                </a:gs>
              </a:gsLst>
              <a:lin ang="2700000" scaled="1"/>
            </a:gradFill>
            <a:ln>
              <a:noFill/>
            </a:ln>
            <a:effectLst>
              <a:outerShdw dist="88900" dir="13500000" algn="l" rotWithShape="0">
                <a:prstClr val="black">
                  <a:alpha val="50000"/>
                </a:prstClr>
              </a:outerShdw>
            </a:effectLst>
          </p:spPr>
          <p:txBody>
            <a:bodyPr/>
            <a:lstStyle/>
            <a:p>
              <a:pPr fontAlgn="auto">
                <a:spcBef>
                  <a:spcPts val="0"/>
                </a:spcBef>
                <a:spcAft>
                  <a:spcPts val="0"/>
                </a:spcAft>
                <a:defRPr/>
              </a:pPr>
              <a:endParaRPr lang="zh-CN" altLang="en-US">
                <a:solidFill>
                  <a:schemeClr val="bg1"/>
                </a:solidFill>
                <a:latin typeface="+mn-lt"/>
                <a:ea typeface="+mn-ea"/>
                <a:cs typeface="+mn-cs"/>
              </a:endParaRPr>
            </a:p>
          </p:txBody>
        </p:sp>
        <p:sp>
          <p:nvSpPr>
            <p:cNvPr id="158" name="Freeform 48"/>
            <p:cNvSpPr>
              <a:spLocks noEditPoints="1"/>
            </p:cNvSpPr>
            <p:nvPr/>
          </p:nvSpPr>
          <p:spPr bwMode="auto">
            <a:xfrm>
              <a:off x="3491068" y="1664632"/>
              <a:ext cx="509588" cy="509587"/>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0 h 152"/>
                <a:gd name="T18" fmla="*/ 2147483647 w 152"/>
                <a:gd name="T19" fmla="*/ 0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0 w 152"/>
                <a:gd name="T33" fmla="*/ 2147483647 h 152"/>
                <a:gd name="T34" fmla="*/ 0 w 152"/>
                <a:gd name="T35" fmla="*/ 2147483647 h 152"/>
                <a:gd name="T36" fmla="*/ 2147483647 w 152"/>
                <a:gd name="T37" fmla="*/ 2147483647 h 152"/>
                <a:gd name="T38" fmla="*/ 2147483647 w 152"/>
                <a:gd name="T39" fmla="*/ 2147483647 h 152"/>
                <a:gd name="T40" fmla="*/ 2147483647 w 152"/>
                <a:gd name="T41" fmla="*/ 2147483647 h 152"/>
                <a:gd name="T42" fmla="*/ 2147483647 w 152"/>
                <a:gd name="T43" fmla="*/ 2147483647 h 152"/>
                <a:gd name="T44" fmla="*/ 2147483647 w 152"/>
                <a:gd name="T45" fmla="*/ 2147483647 h 152"/>
                <a:gd name="T46" fmla="*/ 2147483647 w 152"/>
                <a:gd name="T47" fmla="*/ 2147483647 h 152"/>
                <a:gd name="T48" fmla="*/ 2147483647 w 152"/>
                <a:gd name="T49" fmla="*/ 2147483647 h 152"/>
                <a:gd name="T50" fmla="*/ 2147483647 w 152"/>
                <a:gd name="T51" fmla="*/ 2147483647 h 152"/>
                <a:gd name="T52" fmla="*/ 2147483647 w 152"/>
                <a:gd name="T53" fmla="*/ 2147483647 h 152"/>
                <a:gd name="T54" fmla="*/ 2147483647 w 152"/>
                <a:gd name="T55" fmla="*/ 2147483647 h 152"/>
                <a:gd name="T56" fmla="*/ 2147483647 w 152"/>
                <a:gd name="T57" fmla="*/ 2147483647 h 152"/>
                <a:gd name="T58" fmla="*/ 2147483647 w 152"/>
                <a:gd name="T59" fmla="*/ 2147483647 h 152"/>
                <a:gd name="T60" fmla="*/ 2147483647 w 152"/>
                <a:gd name="T61" fmla="*/ 2147483647 h 152"/>
                <a:gd name="T62" fmla="*/ 2147483647 w 152"/>
                <a:gd name="T63" fmla="*/ 2147483647 h 152"/>
                <a:gd name="T64" fmla="*/ 2147483647 w 152"/>
                <a:gd name="T65" fmla="*/ 2147483647 h 152"/>
                <a:gd name="T66" fmla="*/ 2147483647 w 152"/>
                <a:gd name="T67" fmla="*/ 2147483647 h 152"/>
                <a:gd name="T68" fmla="*/ 2147483647 w 152"/>
                <a:gd name="T69" fmla="*/ 2147483647 h 152"/>
                <a:gd name="T70" fmla="*/ 2147483647 w 152"/>
                <a:gd name="T71" fmla="*/ 2147483647 h 152"/>
                <a:gd name="T72" fmla="*/ 2147483647 w 152"/>
                <a:gd name="T73" fmla="*/ 2147483647 h 152"/>
                <a:gd name="T74" fmla="*/ 2147483647 w 152"/>
                <a:gd name="T75" fmla="*/ 2147483647 h 1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
                <a:gd name="T115" fmla="*/ 0 h 152"/>
                <a:gd name="T116" fmla="*/ 152 w 152"/>
                <a:gd name="T117" fmla="*/ 152 h 1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chemeClr val="bg1"/>
            </a:solidFill>
            <a:ln w="9525">
              <a:noFill/>
              <a:round/>
            </a:ln>
          </p:spPr>
          <p:txBody>
            <a:bodyPr/>
            <a:lstStyle/>
            <a:p>
              <a:endParaRPr lang="zh-CN" altLang="en-US">
                <a:solidFill>
                  <a:schemeClr val="bg1"/>
                </a:solidFill>
              </a:endParaRPr>
            </a:p>
          </p:txBody>
        </p:sp>
        <p:sp>
          <p:nvSpPr>
            <p:cNvPr id="159" name="文本框 27"/>
            <p:cNvSpPr txBox="1">
              <a:spLocks noChangeArrowheads="1"/>
            </p:cNvSpPr>
            <p:nvPr/>
          </p:nvSpPr>
          <p:spPr bwMode="auto">
            <a:xfrm>
              <a:off x="3091018" y="2183744"/>
              <a:ext cx="1222375" cy="584200"/>
            </a:xfrm>
            <a:prstGeom prst="rect">
              <a:avLst/>
            </a:prstGeom>
            <a:noFill/>
            <a:ln w="9525">
              <a:noFill/>
              <a:miter lim="800000"/>
            </a:ln>
          </p:spPr>
          <p:txBody>
            <a:bodyPr wrap="none">
              <a:spAutoFit/>
            </a:bodyPr>
            <a:lstStyle/>
            <a:p>
              <a:pPr algn="ctr"/>
              <a:r>
                <a:rPr lang="en-US" altLang="zh-CN" sz="3200">
                  <a:solidFill>
                    <a:schemeClr val="bg1"/>
                  </a:solidFill>
                  <a:latin typeface="Impact" panose="020B0806030902050204" pitchFamily="34" charset="0"/>
                  <a:ea typeface="宋体" panose="02010600030101010101" pitchFamily="2" charset="-122"/>
                  <a:cs typeface="Aharoni" panose="02010803020104030203" pitchFamily="2" charset="-79"/>
                </a:rPr>
                <a:t>Step 2</a:t>
              </a:r>
              <a:endParaRPr lang="zh-CN" altLang="en-US" sz="3200">
                <a:solidFill>
                  <a:schemeClr val="bg1"/>
                </a:solidFill>
                <a:latin typeface="Impact" panose="020B0806030902050204" pitchFamily="34" charset="0"/>
                <a:ea typeface="宋体" panose="02010600030101010101" pitchFamily="2" charset="-122"/>
                <a:cs typeface="Aharoni" panose="02010803020104030203" pitchFamily="2" charset="-79"/>
              </a:endParaRPr>
            </a:p>
          </p:txBody>
        </p:sp>
      </p:grpSp>
      <p:grpSp>
        <p:nvGrpSpPr>
          <p:cNvPr id="160" name="组合 159"/>
          <p:cNvGrpSpPr/>
          <p:nvPr/>
        </p:nvGrpSpPr>
        <p:grpSpPr>
          <a:xfrm>
            <a:off x="1058548" y="1252892"/>
            <a:ext cx="2124545" cy="1905081"/>
            <a:chOff x="1058548" y="1252892"/>
            <a:chExt cx="2124545" cy="1905081"/>
          </a:xfrm>
        </p:grpSpPr>
        <p:sp>
          <p:nvSpPr>
            <p:cNvPr id="161" name="Freeform 46"/>
            <p:cNvSpPr/>
            <p:nvPr/>
          </p:nvSpPr>
          <p:spPr bwMode="auto">
            <a:xfrm>
              <a:off x="1058548" y="1252892"/>
              <a:ext cx="2115261" cy="1905081"/>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accent2"/>
            </a:solidFill>
            <a:ln w="19050">
              <a:gradFill flip="none" rotWithShape="1">
                <a:gsLst>
                  <a:gs pos="100000">
                    <a:srgbClr val="FFFFFF"/>
                  </a:gs>
                  <a:gs pos="0">
                    <a:srgbClr val="D9D9DA"/>
                  </a:gs>
                </a:gsLst>
                <a:lin ang="13500000" scaled="1"/>
                <a:tileRect/>
              </a:gra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62" name="Freeform 51"/>
            <p:cNvSpPr/>
            <p:nvPr/>
          </p:nvSpPr>
          <p:spPr bwMode="auto">
            <a:xfrm>
              <a:off x="1595593" y="1696382"/>
              <a:ext cx="949325" cy="450850"/>
            </a:xfrm>
            <a:custGeom>
              <a:avLst/>
              <a:gdLst>
                <a:gd name="T0" fmla="*/ 2147483647 w 584"/>
                <a:gd name="T1" fmla="*/ 0 h 278"/>
                <a:gd name="T2" fmla="*/ 2147483647 w 584"/>
                <a:gd name="T3" fmla="*/ 2147483647 h 278"/>
                <a:gd name="T4" fmla="*/ 2147483647 w 584"/>
                <a:gd name="T5" fmla="*/ 2147483647 h 278"/>
                <a:gd name="T6" fmla="*/ 2147483647 w 584"/>
                <a:gd name="T7" fmla="*/ 2147483647 h 278"/>
                <a:gd name="T8" fmla="*/ 2147483647 w 584"/>
                <a:gd name="T9" fmla="*/ 2147483647 h 278"/>
                <a:gd name="T10" fmla="*/ 2147483647 w 584"/>
                <a:gd name="T11" fmla="*/ 2147483647 h 278"/>
                <a:gd name="T12" fmla="*/ 2147483647 w 584"/>
                <a:gd name="T13" fmla="*/ 2147483647 h 278"/>
                <a:gd name="T14" fmla="*/ 0 w 584"/>
                <a:gd name="T15" fmla="*/ 2147483647 h 278"/>
                <a:gd name="T16" fmla="*/ 2147483647 w 584"/>
                <a:gd name="T17" fmla="*/ 2147483647 h 278"/>
                <a:gd name="T18" fmla="*/ 2147483647 w 584"/>
                <a:gd name="T19" fmla="*/ 2147483647 h 278"/>
                <a:gd name="T20" fmla="*/ 2147483647 w 584"/>
                <a:gd name="T21" fmla="*/ 2147483647 h 278"/>
                <a:gd name="T22" fmla="*/ 2147483647 w 584"/>
                <a:gd name="T23" fmla="*/ 2147483647 h 278"/>
                <a:gd name="T24" fmla="*/ 2147483647 w 584"/>
                <a:gd name="T25" fmla="*/ 2147483647 h 278"/>
                <a:gd name="T26" fmla="*/ 2147483647 w 584"/>
                <a:gd name="T27" fmla="*/ 2147483647 h 278"/>
                <a:gd name="T28" fmla="*/ 2147483647 w 584"/>
                <a:gd name="T29" fmla="*/ 2147483647 h 278"/>
                <a:gd name="T30" fmla="*/ 2147483647 w 584"/>
                <a:gd name="T31" fmla="*/ 2147483647 h 278"/>
                <a:gd name="T32" fmla="*/ 2147483647 w 584"/>
                <a:gd name="T33" fmla="*/ 0 h 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4"/>
                <a:gd name="T52" fmla="*/ 0 h 278"/>
                <a:gd name="T53" fmla="*/ 584 w 584"/>
                <a:gd name="T54" fmla="*/ 278 h 2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512" y="120"/>
                  </a:lnTo>
                  <a:lnTo>
                    <a:pt x="584" y="0"/>
                  </a:lnTo>
                  <a:close/>
                </a:path>
              </a:pathLst>
            </a:custGeom>
            <a:solidFill>
              <a:schemeClr val="bg1"/>
            </a:solidFill>
            <a:ln w="9525">
              <a:noFill/>
              <a:round/>
            </a:ln>
          </p:spPr>
          <p:txBody>
            <a:bodyPr/>
            <a:lstStyle/>
            <a:p>
              <a:endParaRPr lang="zh-CN" altLang="en-US">
                <a:solidFill>
                  <a:schemeClr val="bg1"/>
                </a:solidFill>
              </a:endParaRPr>
            </a:p>
          </p:txBody>
        </p:sp>
        <p:sp>
          <p:nvSpPr>
            <p:cNvPr id="163" name="Freeform 47"/>
            <p:cNvSpPr>
              <a:spLocks noEditPoints="1"/>
            </p:cNvSpPr>
            <p:nvPr/>
          </p:nvSpPr>
          <p:spPr bwMode="auto">
            <a:xfrm>
              <a:off x="1066956" y="1253469"/>
              <a:ext cx="2116137" cy="1903413"/>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gradFill>
              <a:gsLst>
                <a:gs pos="100000">
                  <a:srgbClr val="FFFFFF"/>
                </a:gs>
                <a:gs pos="0">
                  <a:srgbClr val="D9D9DA"/>
                </a:gs>
              </a:gsLst>
              <a:lin ang="13500000" scaled="1"/>
            </a:gradFill>
            <a:ln>
              <a:noFill/>
            </a:ln>
            <a:effectLst>
              <a:outerShdw dist="88900" dir="13500000" algn="l" rotWithShape="0">
                <a:prstClr val="black">
                  <a:alpha val="50000"/>
                </a:prstClr>
              </a:outerShdw>
            </a:effectLst>
          </p:spPr>
          <p:txBody>
            <a:bodyPr/>
            <a:lstStyle/>
            <a:p>
              <a:pPr fontAlgn="auto">
                <a:spcBef>
                  <a:spcPts val="0"/>
                </a:spcBef>
                <a:spcAft>
                  <a:spcPts val="0"/>
                </a:spcAft>
                <a:defRPr/>
              </a:pPr>
              <a:endParaRPr lang="zh-CN" altLang="en-US">
                <a:solidFill>
                  <a:schemeClr val="bg1"/>
                </a:solidFill>
                <a:latin typeface="+mn-lt"/>
                <a:ea typeface="+mn-ea"/>
                <a:cs typeface="+mn-cs"/>
              </a:endParaRPr>
            </a:p>
          </p:txBody>
        </p:sp>
        <p:sp>
          <p:nvSpPr>
            <p:cNvPr id="164" name="文本框 26"/>
            <p:cNvSpPr txBox="1">
              <a:spLocks noChangeArrowheads="1"/>
            </p:cNvSpPr>
            <p:nvPr/>
          </p:nvSpPr>
          <p:spPr bwMode="auto">
            <a:xfrm>
              <a:off x="1411443" y="2183744"/>
              <a:ext cx="1173163" cy="584200"/>
            </a:xfrm>
            <a:prstGeom prst="rect">
              <a:avLst/>
            </a:prstGeom>
            <a:noFill/>
            <a:ln w="9525">
              <a:noFill/>
              <a:miter lim="800000"/>
            </a:ln>
          </p:spPr>
          <p:txBody>
            <a:bodyPr wrap="none">
              <a:spAutoFit/>
            </a:bodyPr>
            <a:lstStyle/>
            <a:p>
              <a:pPr algn="ctr"/>
              <a:r>
                <a:rPr lang="en-US" altLang="zh-CN" sz="3200">
                  <a:solidFill>
                    <a:schemeClr val="bg1"/>
                  </a:solidFill>
                  <a:latin typeface="Impact" panose="020B0806030902050204" pitchFamily="34" charset="0"/>
                  <a:ea typeface="宋体" panose="02010600030101010101" pitchFamily="2" charset="-122"/>
                  <a:cs typeface="Aharoni" panose="02010803020104030203" pitchFamily="2" charset="-79"/>
                </a:rPr>
                <a:t>Step 1</a:t>
              </a:r>
              <a:endParaRPr lang="zh-CN" altLang="en-US" sz="3200">
                <a:solidFill>
                  <a:schemeClr val="bg1"/>
                </a:solidFill>
                <a:latin typeface="Impact" panose="020B0806030902050204" pitchFamily="34" charset="0"/>
                <a:ea typeface="宋体" panose="02010600030101010101" pitchFamily="2" charset="-122"/>
                <a:cs typeface="Aharoni" panose="02010803020104030203" pitchFamily="2" charset="-79"/>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50"/>
                                        </p:tgtEl>
                                        <p:attrNameLst>
                                          <p:attrName>style.visibility</p:attrName>
                                        </p:attrNameLst>
                                      </p:cBhvr>
                                      <p:to>
                                        <p:strVal val="visible"/>
                                      </p:to>
                                    </p:set>
                                    <p:anim calcmode="lin" valueType="num">
                                      <p:cBhvr additive="base">
                                        <p:cTn id="12" dur="500" fill="hold"/>
                                        <p:tgtEl>
                                          <p:spTgt spid="150"/>
                                        </p:tgtEl>
                                        <p:attrNameLst>
                                          <p:attrName>ppt_x</p:attrName>
                                        </p:attrNameLst>
                                      </p:cBhvr>
                                      <p:tavLst>
                                        <p:tav tm="0">
                                          <p:val>
                                            <p:strVal val="0-#ppt_w/2"/>
                                          </p:val>
                                        </p:tav>
                                        <p:tav tm="100000">
                                          <p:val>
                                            <p:strVal val="#ppt_x"/>
                                          </p:val>
                                        </p:tav>
                                      </p:tavLst>
                                    </p:anim>
                                    <p:anim calcmode="lin" valueType="num">
                                      <p:cBhvr additive="base">
                                        <p:cTn id="13" dur="500" fill="hold"/>
                                        <p:tgtEl>
                                          <p:spTgt spid="15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55"/>
                                        </p:tgtEl>
                                        <p:attrNameLst>
                                          <p:attrName>style.visibility</p:attrName>
                                        </p:attrNameLst>
                                      </p:cBhvr>
                                      <p:to>
                                        <p:strVal val="visible"/>
                                      </p:to>
                                    </p:set>
                                    <p:anim calcmode="lin" valueType="num">
                                      <p:cBhvr additive="base">
                                        <p:cTn id="17" dur="500" fill="hold"/>
                                        <p:tgtEl>
                                          <p:spTgt spid="155"/>
                                        </p:tgtEl>
                                        <p:attrNameLst>
                                          <p:attrName>ppt_x</p:attrName>
                                        </p:attrNameLst>
                                      </p:cBhvr>
                                      <p:tavLst>
                                        <p:tav tm="0">
                                          <p:val>
                                            <p:strVal val="0-#ppt_w/2"/>
                                          </p:val>
                                        </p:tav>
                                        <p:tav tm="100000">
                                          <p:val>
                                            <p:strVal val="#ppt_x"/>
                                          </p:val>
                                        </p:tav>
                                      </p:tavLst>
                                    </p:anim>
                                    <p:anim calcmode="lin" valueType="num">
                                      <p:cBhvr additive="base">
                                        <p:cTn id="18" dur="500" fill="hold"/>
                                        <p:tgtEl>
                                          <p:spTgt spid="15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0-#ppt_w/2"/>
                                          </p:val>
                                        </p:tav>
                                        <p:tav tm="100000">
                                          <p:val>
                                            <p:strVal val="#ppt_x"/>
                                          </p:val>
                                        </p:tav>
                                      </p:tavLst>
                                    </p:anim>
                                    <p:anim calcmode="lin" valueType="num">
                                      <p:cBhvr additive="base">
                                        <p:cTn id="23" dur="500" fill="hold"/>
                                        <p:tgtEl>
                                          <p:spTgt spid="16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1000"/>
                                        <p:tgtEl>
                                          <p:spTgt spid="138"/>
                                        </p:tgtEl>
                                      </p:cBhvr>
                                    </p:animEffect>
                                    <p:anim calcmode="lin" valueType="num">
                                      <p:cBhvr>
                                        <p:cTn id="28" dur="1000" fill="hold"/>
                                        <p:tgtEl>
                                          <p:spTgt spid="138"/>
                                        </p:tgtEl>
                                        <p:attrNameLst>
                                          <p:attrName>ppt_x</p:attrName>
                                        </p:attrNameLst>
                                      </p:cBhvr>
                                      <p:tavLst>
                                        <p:tav tm="0">
                                          <p:val>
                                            <p:strVal val="#ppt_x"/>
                                          </p:val>
                                        </p:tav>
                                        <p:tav tm="100000">
                                          <p:val>
                                            <p:strVal val="#ppt_x"/>
                                          </p:val>
                                        </p:tav>
                                      </p:tavLst>
                                    </p:anim>
                                    <p:anim calcmode="lin" valueType="num">
                                      <p:cBhvr>
                                        <p:cTn id="29" dur="1000" fill="hold"/>
                                        <p:tgtEl>
                                          <p:spTgt spid="13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fade">
                                      <p:cBhvr>
                                        <p:cTn id="32" dur="1000"/>
                                        <p:tgtEl>
                                          <p:spTgt spid="141"/>
                                        </p:tgtEl>
                                      </p:cBhvr>
                                    </p:animEffect>
                                    <p:anim calcmode="lin" valueType="num">
                                      <p:cBhvr>
                                        <p:cTn id="33" dur="1000" fill="hold"/>
                                        <p:tgtEl>
                                          <p:spTgt spid="141"/>
                                        </p:tgtEl>
                                        <p:attrNameLst>
                                          <p:attrName>ppt_x</p:attrName>
                                        </p:attrNameLst>
                                      </p:cBhvr>
                                      <p:tavLst>
                                        <p:tav tm="0">
                                          <p:val>
                                            <p:strVal val="#ppt_x"/>
                                          </p:val>
                                        </p:tav>
                                        <p:tav tm="100000">
                                          <p:val>
                                            <p:strVal val="#ppt_x"/>
                                          </p:val>
                                        </p:tav>
                                      </p:tavLst>
                                    </p:anim>
                                    <p:anim calcmode="lin" valueType="num">
                                      <p:cBhvr>
                                        <p:cTn id="34" dur="1000" fill="hold"/>
                                        <p:tgtEl>
                                          <p:spTgt spid="14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fade">
                                      <p:cBhvr>
                                        <p:cTn id="37" dur="1000"/>
                                        <p:tgtEl>
                                          <p:spTgt spid="144"/>
                                        </p:tgtEl>
                                      </p:cBhvr>
                                    </p:animEffect>
                                    <p:anim calcmode="lin" valueType="num">
                                      <p:cBhvr>
                                        <p:cTn id="38" dur="1000" fill="hold"/>
                                        <p:tgtEl>
                                          <p:spTgt spid="144"/>
                                        </p:tgtEl>
                                        <p:attrNameLst>
                                          <p:attrName>ppt_x</p:attrName>
                                        </p:attrNameLst>
                                      </p:cBhvr>
                                      <p:tavLst>
                                        <p:tav tm="0">
                                          <p:val>
                                            <p:strVal val="#ppt_x"/>
                                          </p:val>
                                        </p:tav>
                                        <p:tav tm="100000">
                                          <p:val>
                                            <p:strVal val="#ppt_x"/>
                                          </p:val>
                                        </p:tav>
                                      </p:tavLst>
                                    </p:anim>
                                    <p:anim calcmode="lin" valueType="num">
                                      <p:cBhvr>
                                        <p:cTn id="39" dur="1000" fill="hold"/>
                                        <p:tgtEl>
                                          <p:spTgt spid="14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1000"/>
                                        <p:tgtEl>
                                          <p:spTgt spid="147"/>
                                        </p:tgtEl>
                                      </p:cBhvr>
                                    </p:animEffect>
                                    <p:anim calcmode="lin" valueType="num">
                                      <p:cBhvr>
                                        <p:cTn id="43" dur="1000" fill="hold"/>
                                        <p:tgtEl>
                                          <p:spTgt spid="147"/>
                                        </p:tgtEl>
                                        <p:attrNameLst>
                                          <p:attrName>ppt_x</p:attrName>
                                        </p:attrNameLst>
                                      </p:cBhvr>
                                      <p:tavLst>
                                        <p:tav tm="0">
                                          <p:val>
                                            <p:strVal val="#ppt_x"/>
                                          </p:val>
                                        </p:tav>
                                        <p:tav tm="100000">
                                          <p:val>
                                            <p:strVal val="#ppt_x"/>
                                          </p:val>
                                        </p:tav>
                                      </p:tavLst>
                                    </p:anim>
                                    <p:anim calcmode="lin" valueType="num">
                                      <p:cBhvr>
                                        <p:cTn id="44"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能力提升计划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空心弧 2"/>
          <p:cNvSpPr/>
          <p:nvPr/>
        </p:nvSpPr>
        <p:spPr>
          <a:xfrm>
            <a:off x="3314509" y="2404075"/>
            <a:ext cx="2512385" cy="2512385"/>
          </a:xfrm>
          <a:prstGeom prst="blockArc">
            <a:avLst>
              <a:gd name="adj1" fmla="val 10800000"/>
              <a:gd name="adj2" fmla="val 0"/>
              <a:gd name="adj3" fmla="val 4000"/>
            </a:avLst>
          </a:prstGeom>
          <a:solidFill>
            <a:srgbClr val="ECECE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4" name="等腰三角形 3"/>
          <p:cNvSpPr/>
          <p:nvPr/>
        </p:nvSpPr>
        <p:spPr>
          <a:xfrm rot="16200000">
            <a:off x="3093912" y="3481502"/>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等腰三角形 4"/>
          <p:cNvSpPr/>
          <p:nvPr/>
        </p:nvSpPr>
        <p:spPr>
          <a:xfrm rot="19800000">
            <a:off x="3821276" y="2339956"/>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等腰三角形 5"/>
          <p:cNvSpPr/>
          <p:nvPr/>
        </p:nvSpPr>
        <p:spPr>
          <a:xfrm rot="1800000">
            <a:off x="5189412" y="2339956"/>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等腰三角形 6"/>
          <p:cNvSpPr/>
          <p:nvPr/>
        </p:nvSpPr>
        <p:spPr>
          <a:xfrm rot="5400000">
            <a:off x="5908117" y="3481502"/>
            <a:ext cx="113398" cy="97757"/>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8" name="组合 7"/>
          <p:cNvGrpSpPr/>
          <p:nvPr/>
        </p:nvGrpSpPr>
        <p:grpSpPr>
          <a:xfrm>
            <a:off x="3474146" y="1790654"/>
            <a:ext cx="495930" cy="495930"/>
            <a:chOff x="3474146" y="1609679"/>
            <a:chExt cx="495930" cy="495930"/>
          </a:xfrm>
        </p:grpSpPr>
        <p:grpSp>
          <p:nvGrpSpPr>
            <p:cNvPr id="9" name="组合 8"/>
            <p:cNvGrpSpPr/>
            <p:nvPr/>
          </p:nvGrpSpPr>
          <p:grpSpPr>
            <a:xfrm>
              <a:off x="3474146" y="1609679"/>
              <a:ext cx="495930" cy="495930"/>
              <a:chOff x="3092450" y="4083050"/>
              <a:chExt cx="800100" cy="800100"/>
            </a:xfrm>
          </p:grpSpPr>
          <p:sp>
            <p:nvSpPr>
              <p:cNvPr id="18" name="椭圆 17"/>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187082" y="4177682"/>
                <a:ext cx="610837" cy="610837"/>
              </a:xfrm>
              <a:prstGeom prst="ellipse">
                <a:avLst/>
              </a:prstGeom>
              <a:solidFill>
                <a:schemeClr val="accent3"/>
              </a:solidFill>
              <a:ln w="19050">
                <a:gradFill flip="none" rotWithShape="1">
                  <a:gsLst>
                    <a:gs pos="0">
                      <a:srgbClr val="DCDCDC"/>
                    </a:gs>
                    <a:gs pos="100000">
                      <a:schemeClr val="bg1"/>
                    </a:gs>
                  </a:gsLst>
                  <a:lin ang="2700000" scaled="1"/>
                  <a:tileRect/>
                </a:gradFill>
              </a:ln>
              <a:effectLst>
                <a:innerShdw dist="76200" dir="13500000">
                  <a:schemeClr val="accent3">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635353" y="1771345"/>
              <a:ext cx="173516" cy="172599"/>
              <a:chOff x="3856417" y="4248125"/>
              <a:chExt cx="409860" cy="407692"/>
            </a:xfrm>
            <a:solidFill>
              <a:schemeClr val="bg1"/>
            </a:solidFill>
          </p:grpSpPr>
          <p:sp>
            <p:nvSpPr>
              <p:cNvPr id="11" name="Freeform 187"/>
              <p:cNvSpPr/>
              <p:nvPr/>
            </p:nvSpPr>
            <p:spPr bwMode="auto">
              <a:xfrm>
                <a:off x="3969183" y="4489921"/>
                <a:ext cx="279745" cy="165896"/>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 name="Freeform 188"/>
              <p:cNvSpPr/>
              <p:nvPr/>
            </p:nvSpPr>
            <p:spPr bwMode="auto">
              <a:xfrm>
                <a:off x="3856417" y="4489921"/>
                <a:ext cx="279745" cy="165896"/>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 name="Freeform 189"/>
              <p:cNvSpPr>
                <a:spLocks noEditPoints="1"/>
              </p:cNvSpPr>
              <p:nvPr/>
            </p:nvSpPr>
            <p:spPr bwMode="auto">
              <a:xfrm>
                <a:off x="3950749" y="4248125"/>
                <a:ext cx="202761" cy="204930"/>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 name="Rectangle 190"/>
              <p:cNvSpPr>
                <a:spLocks noChangeArrowheads="1"/>
              </p:cNvSpPr>
              <p:nvPr/>
            </p:nvSpPr>
            <p:spPr bwMode="auto">
              <a:xfrm>
                <a:off x="4200135" y="4356553"/>
                <a:ext cx="30360" cy="1019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 name="Rectangle 191"/>
              <p:cNvSpPr>
                <a:spLocks noChangeArrowheads="1"/>
              </p:cNvSpPr>
              <p:nvPr/>
            </p:nvSpPr>
            <p:spPr bwMode="auto">
              <a:xfrm>
                <a:off x="4164354" y="4392335"/>
                <a:ext cx="101923" cy="303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Rectangle 192"/>
              <p:cNvSpPr>
                <a:spLocks noChangeArrowheads="1"/>
              </p:cNvSpPr>
              <p:nvPr/>
            </p:nvSpPr>
            <p:spPr bwMode="auto">
              <a:xfrm>
                <a:off x="3879187" y="4386913"/>
                <a:ext cx="18433" cy="618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Rectangle 193"/>
              <p:cNvSpPr>
                <a:spLocks noChangeArrowheads="1"/>
              </p:cNvSpPr>
              <p:nvPr/>
            </p:nvSpPr>
            <p:spPr bwMode="auto">
              <a:xfrm>
                <a:off x="3858586" y="4407515"/>
                <a:ext cx="61805" cy="17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20" name="组合 19"/>
          <p:cNvGrpSpPr/>
          <p:nvPr/>
        </p:nvGrpSpPr>
        <p:grpSpPr>
          <a:xfrm>
            <a:off x="2538964" y="3230461"/>
            <a:ext cx="495930" cy="495930"/>
            <a:chOff x="2538964" y="3049486"/>
            <a:chExt cx="495930" cy="495930"/>
          </a:xfrm>
        </p:grpSpPr>
        <p:grpSp>
          <p:nvGrpSpPr>
            <p:cNvPr id="21" name="组合 20"/>
            <p:cNvGrpSpPr/>
            <p:nvPr/>
          </p:nvGrpSpPr>
          <p:grpSpPr>
            <a:xfrm>
              <a:off x="2538964" y="3049486"/>
              <a:ext cx="495930" cy="495930"/>
              <a:chOff x="3092450" y="4083050"/>
              <a:chExt cx="800100" cy="800100"/>
            </a:xfrm>
          </p:grpSpPr>
          <p:sp>
            <p:nvSpPr>
              <p:cNvPr id="40" name="椭圆 39"/>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187082" y="4177682"/>
                <a:ext cx="610837" cy="610837"/>
              </a:xfrm>
              <a:prstGeom prst="ellipse">
                <a:avLst/>
              </a:prstGeom>
              <a:ln w="19050">
                <a:gradFill flip="none" rotWithShape="1">
                  <a:gsLst>
                    <a:gs pos="0">
                      <a:srgbClr val="DCDCDC"/>
                    </a:gs>
                    <a:gs pos="100000">
                      <a:schemeClr val="bg1"/>
                    </a:gs>
                  </a:gsLst>
                  <a:lin ang="2700000" scaled="1"/>
                  <a:tileRect/>
                </a:gradFill>
              </a:ln>
              <a:effectLst>
                <a:innerShdw dist="76200" dir="13500000">
                  <a:schemeClr val="accent1">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711546" y="3204458"/>
              <a:ext cx="169579" cy="194617"/>
              <a:chOff x="2733098" y="4187405"/>
              <a:chExt cx="484675" cy="556238"/>
            </a:xfrm>
            <a:solidFill>
              <a:schemeClr val="bg1"/>
            </a:solidFill>
          </p:grpSpPr>
          <p:sp>
            <p:nvSpPr>
              <p:cNvPr id="23"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4"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5" name="Freeform 304"/>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6" name="Freeform 305"/>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7" name="Freeform 306"/>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8" name="Freeform 307"/>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9" name="Freeform 308"/>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0" name="Freeform 309"/>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1" name="Freeform 310"/>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2" name="Freeform 311"/>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3" name="Freeform 312"/>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4" name="Freeform 313"/>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5" name="Freeform 314"/>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6" name="Freeform 315"/>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7" name="Freeform 316"/>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8"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39"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42" name="组合 41"/>
          <p:cNvGrpSpPr/>
          <p:nvPr/>
        </p:nvGrpSpPr>
        <p:grpSpPr>
          <a:xfrm>
            <a:off x="5136691" y="1790654"/>
            <a:ext cx="495930" cy="495930"/>
            <a:chOff x="5136691" y="1609679"/>
            <a:chExt cx="495930" cy="495930"/>
          </a:xfrm>
        </p:grpSpPr>
        <p:grpSp>
          <p:nvGrpSpPr>
            <p:cNvPr id="43" name="组合 42"/>
            <p:cNvGrpSpPr/>
            <p:nvPr/>
          </p:nvGrpSpPr>
          <p:grpSpPr>
            <a:xfrm>
              <a:off x="5136691" y="1609679"/>
              <a:ext cx="495930" cy="495930"/>
              <a:chOff x="3092450" y="4083050"/>
              <a:chExt cx="800100" cy="800100"/>
            </a:xfrm>
          </p:grpSpPr>
          <p:sp>
            <p:nvSpPr>
              <p:cNvPr id="54" name="椭圆 53"/>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87082" y="4177682"/>
                <a:ext cx="610837" cy="610837"/>
              </a:xfrm>
              <a:prstGeom prst="ellipse">
                <a:avLst/>
              </a:prstGeom>
              <a:solidFill>
                <a:schemeClr val="accent2"/>
              </a:solidFill>
              <a:ln w="19050">
                <a:gradFill flip="none" rotWithShape="1">
                  <a:gsLst>
                    <a:gs pos="0">
                      <a:srgbClr val="DCDCDC"/>
                    </a:gs>
                    <a:gs pos="100000">
                      <a:schemeClr val="bg1"/>
                    </a:gs>
                  </a:gsLst>
                  <a:lin ang="2700000" scaled="1"/>
                  <a:tileRect/>
                </a:gradFill>
              </a:ln>
              <a:effectLst>
                <a:innerShdw dist="76200" dir="13500000">
                  <a:schemeClr val="accent2">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5283355" y="1787248"/>
              <a:ext cx="219920" cy="149813"/>
              <a:chOff x="4895160" y="4287159"/>
              <a:chExt cx="571418" cy="389258"/>
            </a:xfrm>
            <a:solidFill>
              <a:schemeClr val="bg1"/>
            </a:solidFill>
          </p:grpSpPr>
          <p:sp>
            <p:nvSpPr>
              <p:cNvPr id="45"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46"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47"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48"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49"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0"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1"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2"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3"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56" name="组合 55"/>
          <p:cNvGrpSpPr/>
          <p:nvPr/>
        </p:nvGrpSpPr>
        <p:grpSpPr>
          <a:xfrm>
            <a:off x="6080532" y="3230461"/>
            <a:ext cx="495930" cy="495930"/>
            <a:chOff x="6080532" y="3049486"/>
            <a:chExt cx="495930" cy="495930"/>
          </a:xfrm>
        </p:grpSpPr>
        <p:grpSp>
          <p:nvGrpSpPr>
            <p:cNvPr id="57" name="组合 56"/>
            <p:cNvGrpSpPr/>
            <p:nvPr/>
          </p:nvGrpSpPr>
          <p:grpSpPr>
            <a:xfrm>
              <a:off x="6080532" y="3049486"/>
              <a:ext cx="495930" cy="495930"/>
              <a:chOff x="3092450" y="4083050"/>
              <a:chExt cx="800100" cy="800100"/>
            </a:xfrm>
          </p:grpSpPr>
          <p:sp>
            <p:nvSpPr>
              <p:cNvPr id="68" name="椭圆 67"/>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187082" y="4177682"/>
                <a:ext cx="610837" cy="610837"/>
              </a:xfrm>
              <a:prstGeom prst="ellipse">
                <a:avLst/>
              </a:prstGeom>
              <a:solidFill>
                <a:schemeClr val="accent4"/>
              </a:solidFill>
              <a:ln w="19050">
                <a:gradFill flip="none" rotWithShape="1">
                  <a:gsLst>
                    <a:gs pos="0">
                      <a:srgbClr val="DCDCDC"/>
                    </a:gs>
                    <a:gs pos="100000">
                      <a:schemeClr val="bg1"/>
                    </a:gs>
                  </a:gsLst>
                  <a:lin ang="2700000" scaled="1"/>
                  <a:tileRect/>
                </a:gradFill>
              </a:ln>
              <a:effectLst>
                <a:innerShdw dist="63500" dir="13500000">
                  <a:schemeClr val="accent4">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6257589" y="3233458"/>
              <a:ext cx="153266" cy="136193"/>
              <a:chOff x="6007636" y="4287159"/>
              <a:chExt cx="438051" cy="389258"/>
            </a:xfrm>
            <a:solidFill>
              <a:schemeClr val="bg1"/>
            </a:solidFill>
          </p:grpSpPr>
          <p:sp>
            <p:nvSpPr>
              <p:cNvPr id="59"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0" name="Freeform 825"/>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1" name="Freeform 826"/>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2" name="Freeform 827"/>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3" name="Freeform 828"/>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4" name="Freeform 829"/>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5" name="Freeform 830"/>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6"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7" name="Freeform 832"/>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70" name="组合 69"/>
          <p:cNvGrpSpPr/>
          <p:nvPr/>
        </p:nvGrpSpPr>
        <p:grpSpPr>
          <a:xfrm>
            <a:off x="6508224" y="2595055"/>
            <a:ext cx="1804768" cy="861620"/>
            <a:chOff x="8824460" y="1140028"/>
            <a:chExt cx="2406357" cy="1148827"/>
          </a:xfrm>
        </p:grpSpPr>
        <p:sp>
          <p:nvSpPr>
            <p:cNvPr id="71" name="文本框 79"/>
            <p:cNvSpPr txBox="1"/>
            <p:nvPr/>
          </p:nvSpPr>
          <p:spPr bwMode="auto">
            <a:xfrm flipH="1">
              <a:off x="8824460" y="1488636"/>
              <a:ext cx="2406357" cy="800219"/>
            </a:xfrm>
            <a:prstGeom prst="rect">
              <a:avLst/>
            </a:prstGeom>
            <a:noFill/>
          </p:spPr>
          <p:txBody>
            <a:bodyPr wrap="square">
              <a:spAutoFit/>
            </a:bodyPr>
            <a:lstStyle/>
            <a:p>
              <a:pPr>
                <a:lnSpc>
                  <a:spcPct val="110000"/>
                </a:lnSpc>
                <a:defRPr/>
              </a:pPr>
              <a:r>
                <a:rPr lang="zh-CN" altLang="en-US" sz="1000" dirty="0" smtClean="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72" name="文本框 80"/>
            <p:cNvSpPr txBox="1"/>
            <p:nvPr/>
          </p:nvSpPr>
          <p:spPr bwMode="auto">
            <a:xfrm flipH="1">
              <a:off x="8824460" y="1140028"/>
              <a:ext cx="1922797" cy="430887"/>
            </a:xfrm>
            <a:prstGeom prst="rect">
              <a:avLst/>
            </a:prstGeom>
            <a:noFill/>
          </p:spPr>
          <p:txBody>
            <a:bodyPr>
              <a:spAutoFit/>
            </a:bodyPr>
            <a:lstStyle/>
            <a:p>
              <a:pP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73" name="组合 72"/>
          <p:cNvGrpSpPr/>
          <p:nvPr/>
        </p:nvGrpSpPr>
        <p:grpSpPr>
          <a:xfrm>
            <a:off x="831009" y="2571067"/>
            <a:ext cx="1804768" cy="861620"/>
            <a:chOff x="1366097" y="3361760"/>
            <a:chExt cx="2406357" cy="1148827"/>
          </a:xfrm>
        </p:grpSpPr>
        <p:sp>
          <p:nvSpPr>
            <p:cNvPr id="74" name="文本框 82"/>
            <p:cNvSpPr txBox="1"/>
            <p:nvPr/>
          </p:nvSpPr>
          <p:spPr bwMode="auto">
            <a:xfrm flipH="1">
              <a:off x="1366097" y="3710368"/>
              <a:ext cx="2406357" cy="800219"/>
            </a:xfrm>
            <a:prstGeom prst="rect">
              <a:avLst/>
            </a:prstGeom>
            <a:noFill/>
          </p:spPr>
          <p:txBody>
            <a:bodyPr wrap="square">
              <a:spAutoFit/>
            </a:bodyPr>
            <a:lstStyle/>
            <a:p>
              <a:pPr algn="r">
                <a:lnSpc>
                  <a:spcPct val="110000"/>
                </a:lnSpc>
                <a:defRPr/>
              </a:pPr>
              <a:r>
                <a:rPr lang="zh-CN" altLang="en-US" sz="1000" dirty="0" smtClean="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75" name="文本框 83"/>
            <p:cNvSpPr txBox="1"/>
            <p:nvPr/>
          </p:nvSpPr>
          <p:spPr bwMode="auto">
            <a:xfrm flipH="1">
              <a:off x="1849657" y="3361760"/>
              <a:ext cx="1922797" cy="430887"/>
            </a:xfrm>
            <a:prstGeom prst="rect">
              <a:avLst/>
            </a:prstGeom>
            <a:noFill/>
          </p:spPr>
          <p:txBody>
            <a:bodyPr>
              <a:spAutoFit/>
            </a:bodyPr>
            <a:lstStyle/>
            <a:p>
              <a:pPr algn="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76" name="组合 75"/>
          <p:cNvGrpSpPr/>
          <p:nvPr/>
        </p:nvGrpSpPr>
        <p:grpSpPr>
          <a:xfrm>
            <a:off x="5609982" y="1155249"/>
            <a:ext cx="1804768" cy="861620"/>
            <a:chOff x="8824460" y="1140028"/>
            <a:chExt cx="2406357" cy="1148827"/>
          </a:xfrm>
        </p:grpSpPr>
        <p:sp>
          <p:nvSpPr>
            <p:cNvPr id="77" name="文本框 75"/>
            <p:cNvSpPr txBox="1"/>
            <p:nvPr/>
          </p:nvSpPr>
          <p:spPr bwMode="auto">
            <a:xfrm flipH="1">
              <a:off x="8824460" y="1488636"/>
              <a:ext cx="2406357" cy="800219"/>
            </a:xfrm>
            <a:prstGeom prst="rect">
              <a:avLst/>
            </a:prstGeom>
            <a:noFill/>
          </p:spPr>
          <p:txBody>
            <a:bodyPr wrap="square">
              <a:spAutoFit/>
            </a:bodyPr>
            <a:lstStyle/>
            <a:p>
              <a:pPr>
                <a:lnSpc>
                  <a:spcPct val="110000"/>
                </a:lnSpc>
                <a:defRPr/>
              </a:pPr>
              <a:r>
                <a:rPr lang="zh-CN" altLang="en-US" sz="1000" dirty="0" smtClean="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78" name="文本框 76"/>
            <p:cNvSpPr txBox="1"/>
            <p:nvPr/>
          </p:nvSpPr>
          <p:spPr bwMode="auto">
            <a:xfrm flipH="1">
              <a:off x="8824460" y="1140028"/>
              <a:ext cx="1922797" cy="430887"/>
            </a:xfrm>
            <a:prstGeom prst="rect">
              <a:avLst/>
            </a:prstGeom>
            <a:noFill/>
          </p:spPr>
          <p:txBody>
            <a:bodyPr>
              <a:spAutoFit/>
            </a:bodyPr>
            <a:lstStyle/>
            <a:p>
              <a:pP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79" name="组合 78"/>
          <p:cNvGrpSpPr/>
          <p:nvPr/>
        </p:nvGrpSpPr>
        <p:grpSpPr>
          <a:xfrm>
            <a:off x="1696595" y="1147649"/>
            <a:ext cx="1804768" cy="861620"/>
            <a:chOff x="1366097" y="1324538"/>
            <a:chExt cx="2406357" cy="1148827"/>
          </a:xfrm>
        </p:grpSpPr>
        <p:sp>
          <p:nvSpPr>
            <p:cNvPr id="80" name="文本框 85"/>
            <p:cNvSpPr txBox="1"/>
            <p:nvPr/>
          </p:nvSpPr>
          <p:spPr bwMode="auto">
            <a:xfrm flipH="1">
              <a:off x="1366097" y="1673146"/>
              <a:ext cx="2406357" cy="800219"/>
            </a:xfrm>
            <a:prstGeom prst="rect">
              <a:avLst/>
            </a:prstGeom>
            <a:noFill/>
          </p:spPr>
          <p:txBody>
            <a:bodyPr wrap="square">
              <a:spAutoFit/>
            </a:bodyPr>
            <a:lstStyle/>
            <a:p>
              <a:pPr algn="r">
                <a:lnSpc>
                  <a:spcPct val="110000"/>
                </a:lnSpc>
                <a:defRPr/>
              </a:pPr>
              <a:r>
                <a:rPr lang="zh-CN" altLang="en-US" sz="1000" dirty="0" smtClean="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81" name="文本框 86"/>
            <p:cNvSpPr txBox="1"/>
            <p:nvPr/>
          </p:nvSpPr>
          <p:spPr bwMode="auto">
            <a:xfrm flipH="1">
              <a:off x="1849657" y="1324538"/>
              <a:ext cx="1922797" cy="430887"/>
            </a:xfrm>
            <a:prstGeom prst="rect">
              <a:avLst/>
            </a:prstGeom>
            <a:noFill/>
          </p:spPr>
          <p:txBody>
            <a:bodyPr>
              <a:spAutoFit/>
            </a:bodyPr>
            <a:lstStyle/>
            <a:p>
              <a:pPr algn="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82" name="组合 81"/>
          <p:cNvGrpSpPr/>
          <p:nvPr/>
        </p:nvGrpSpPr>
        <p:grpSpPr>
          <a:xfrm>
            <a:off x="3948830" y="2813298"/>
            <a:ext cx="1333424" cy="2641516"/>
            <a:chOff x="3948830" y="2632323"/>
            <a:chExt cx="1333424" cy="2641516"/>
          </a:xfrm>
        </p:grpSpPr>
        <p:grpSp>
          <p:nvGrpSpPr>
            <p:cNvPr id="83" name="Group 4"/>
            <p:cNvGrpSpPr>
              <a:grpSpLocks noChangeAspect="1"/>
            </p:cNvGrpSpPr>
            <p:nvPr/>
          </p:nvGrpSpPr>
          <p:grpSpPr bwMode="auto">
            <a:xfrm>
              <a:off x="3948830" y="2632323"/>
              <a:ext cx="1333424" cy="2641516"/>
              <a:chOff x="2310" y="-864"/>
              <a:chExt cx="3053" cy="6048"/>
            </a:xfrm>
          </p:grpSpPr>
          <p:sp>
            <p:nvSpPr>
              <p:cNvPr id="88" name="Freeform 5"/>
              <p:cNvSpPr/>
              <p:nvPr/>
            </p:nvSpPr>
            <p:spPr bwMode="auto">
              <a:xfrm>
                <a:off x="2672" y="2679"/>
                <a:ext cx="1437" cy="1798"/>
              </a:xfrm>
              <a:custGeom>
                <a:avLst/>
                <a:gdLst>
                  <a:gd name="T0" fmla="*/ 607 w 607"/>
                  <a:gd name="T1" fmla="*/ 748 h 760"/>
                  <a:gd name="T2" fmla="*/ 595 w 607"/>
                  <a:gd name="T3" fmla="*/ 760 h 760"/>
                  <a:gd name="T4" fmla="*/ 13 w 607"/>
                  <a:gd name="T5" fmla="*/ 760 h 760"/>
                  <a:gd name="T6" fmla="*/ 0 w 607"/>
                  <a:gd name="T7" fmla="*/ 748 h 760"/>
                  <a:gd name="T8" fmla="*/ 0 w 607"/>
                  <a:gd name="T9" fmla="*/ 11 h 760"/>
                  <a:gd name="T10" fmla="*/ 13 w 607"/>
                  <a:gd name="T11" fmla="*/ 0 h 760"/>
                  <a:gd name="T12" fmla="*/ 595 w 607"/>
                  <a:gd name="T13" fmla="*/ 0 h 760"/>
                  <a:gd name="T14" fmla="*/ 607 w 607"/>
                  <a:gd name="T15" fmla="*/ 11 h 760"/>
                  <a:gd name="T16" fmla="*/ 607 w 607"/>
                  <a:gd name="T17" fmla="*/ 74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760">
                    <a:moveTo>
                      <a:pt x="607" y="748"/>
                    </a:moveTo>
                    <a:cubicBezTo>
                      <a:pt x="607" y="755"/>
                      <a:pt x="602" y="760"/>
                      <a:pt x="595" y="760"/>
                    </a:cubicBezTo>
                    <a:cubicBezTo>
                      <a:pt x="13" y="760"/>
                      <a:pt x="13" y="760"/>
                      <a:pt x="13" y="760"/>
                    </a:cubicBezTo>
                    <a:cubicBezTo>
                      <a:pt x="6" y="760"/>
                      <a:pt x="0" y="755"/>
                      <a:pt x="0" y="748"/>
                    </a:cubicBezTo>
                    <a:cubicBezTo>
                      <a:pt x="0" y="11"/>
                      <a:pt x="0" y="11"/>
                      <a:pt x="0" y="11"/>
                    </a:cubicBezTo>
                    <a:cubicBezTo>
                      <a:pt x="0" y="5"/>
                      <a:pt x="6" y="0"/>
                      <a:pt x="13" y="0"/>
                    </a:cubicBezTo>
                    <a:cubicBezTo>
                      <a:pt x="595" y="0"/>
                      <a:pt x="595" y="0"/>
                      <a:pt x="595" y="0"/>
                    </a:cubicBezTo>
                    <a:cubicBezTo>
                      <a:pt x="602" y="0"/>
                      <a:pt x="607" y="5"/>
                      <a:pt x="607" y="11"/>
                    </a:cubicBezTo>
                    <a:lnTo>
                      <a:pt x="607" y="748"/>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
              <p:cNvSpPr/>
              <p:nvPr/>
            </p:nvSpPr>
            <p:spPr bwMode="auto">
              <a:xfrm>
                <a:off x="2310" y="1437"/>
                <a:ext cx="2166" cy="2164"/>
              </a:xfrm>
              <a:custGeom>
                <a:avLst/>
                <a:gdLst>
                  <a:gd name="T0" fmla="*/ 359 w 915"/>
                  <a:gd name="T1" fmla="*/ 0 h 915"/>
                  <a:gd name="T2" fmla="*/ 54 w 915"/>
                  <a:gd name="T3" fmla="*/ 305 h 915"/>
                  <a:gd name="T4" fmla="*/ 54 w 915"/>
                  <a:gd name="T5" fmla="*/ 502 h 915"/>
                  <a:gd name="T6" fmla="*/ 413 w 915"/>
                  <a:gd name="T7" fmla="*/ 860 h 915"/>
                  <a:gd name="T8" fmla="*/ 610 w 915"/>
                  <a:gd name="T9" fmla="*/ 861 h 915"/>
                  <a:gd name="T10" fmla="*/ 915 w 915"/>
                  <a:gd name="T11" fmla="*/ 556 h 915"/>
                  <a:gd name="T12" fmla="*/ 359 w 915"/>
                  <a:gd name="T13" fmla="*/ 0 h 915"/>
                </a:gdLst>
                <a:ahLst/>
                <a:cxnLst>
                  <a:cxn ang="0">
                    <a:pos x="T0" y="T1"/>
                  </a:cxn>
                  <a:cxn ang="0">
                    <a:pos x="T2" y="T3"/>
                  </a:cxn>
                  <a:cxn ang="0">
                    <a:pos x="T4" y="T5"/>
                  </a:cxn>
                  <a:cxn ang="0">
                    <a:pos x="T6" y="T7"/>
                  </a:cxn>
                  <a:cxn ang="0">
                    <a:pos x="T8" y="T9"/>
                  </a:cxn>
                  <a:cxn ang="0">
                    <a:pos x="T10" y="T11"/>
                  </a:cxn>
                  <a:cxn ang="0">
                    <a:pos x="T12" y="T13"/>
                  </a:cxn>
                </a:cxnLst>
                <a:rect l="0" t="0" r="r" b="b"/>
                <a:pathLst>
                  <a:path w="915" h="915">
                    <a:moveTo>
                      <a:pt x="359" y="0"/>
                    </a:moveTo>
                    <a:cubicBezTo>
                      <a:pt x="54" y="305"/>
                      <a:pt x="54" y="305"/>
                      <a:pt x="54" y="305"/>
                    </a:cubicBezTo>
                    <a:cubicBezTo>
                      <a:pt x="0" y="359"/>
                      <a:pt x="0" y="448"/>
                      <a:pt x="54" y="502"/>
                    </a:cubicBezTo>
                    <a:cubicBezTo>
                      <a:pt x="413" y="860"/>
                      <a:pt x="413" y="860"/>
                      <a:pt x="413" y="860"/>
                    </a:cubicBezTo>
                    <a:cubicBezTo>
                      <a:pt x="467" y="915"/>
                      <a:pt x="555" y="915"/>
                      <a:pt x="610" y="861"/>
                    </a:cubicBezTo>
                    <a:cubicBezTo>
                      <a:pt x="915" y="556"/>
                      <a:pt x="915" y="556"/>
                      <a:pt x="915" y="556"/>
                    </a:cubicBezTo>
                    <a:lnTo>
                      <a:pt x="359" y="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
              <p:cNvSpPr/>
              <p:nvPr/>
            </p:nvSpPr>
            <p:spPr bwMode="auto">
              <a:xfrm>
                <a:off x="3796" y="-107"/>
                <a:ext cx="1567" cy="1566"/>
              </a:xfrm>
              <a:custGeom>
                <a:avLst/>
                <a:gdLst>
                  <a:gd name="T0" fmla="*/ 171 w 662"/>
                  <a:gd name="T1" fmla="*/ 630 h 662"/>
                  <a:gd name="T2" fmla="*/ 55 w 662"/>
                  <a:gd name="T3" fmla="*/ 630 h 662"/>
                  <a:gd name="T4" fmla="*/ 32 w 662"/>
                  <a:gd name="T5" fmla="*/ 607 h 662"/>
                  <a:gd name="T6" fmla="*/ 32 w 662"/>
                  <a:gd name="T7" fmla="*/ 491 h 662"/>
                  <a:gd name="T8" fmla="*/ 491 w 662"/>
                  <a:gd name="T9" fmla="*/ 31 h 662"/>
                  <a:gd name="T10" fmla="*/ 607 w 662"/>
                  <a:gd name="T11" fmla="*/ 32 h 662"/>
                  <a:gd name="T12" fmla="*/ 630 w 662"/>
                  <a:gd name="T13" fmla="*/ 55 h 662"/>
                  <a:gd name="T14" fmla="*/ 631 w 662"/>
                  <a:gd name="T15" fmla="*/ 171 h 662"/>
                  <a:gd name="T16" fmla="*/ 171 w 662"/>
                  <a:gd name="T17" fmla="*/ 6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662">
                    <a:moveTo>
                      <a:pt x="171" y="630"/>
                    </a:moveTo>
                    <a:cubicBezTo>
                      <a:pt x="140" y="662"/>
                      <a:pt x="88" y="662"/>
                      <a:pt x="55" y="630"/>
                    </a:cubicBezTo>
                    <a:cubicBezTo>
                      <a:pt x="32" y="607"/>
                      <a:pt x="32" y="607"/>
                      <a:pt x="32" y="607"/>
                    </a:cubicBezTo>
                    <a:cubicBezTo>
                      <a:pt x="0" y="574"/>
                      <a:pt x="0" y="522"/>
                      <a:pt x="32" y="491"/>
                    </a:cubicBezTo>
                    <a:cubicBezTo>
                      <a:pt x="491" y="31"/>
                      <a:pt x="491" y="31"/>
                      <a:pt x="491" y="31"/>
                    </a:cubicBezTo>
                    <a:cubicBezTo>
                      <a:pt x="523" y="0"/>
                      <a:pt x="575" y="0"/>
                      <a:pt x="607" y="32"/>
                    </a:cubicBezTo>
                    <a:cubicBezTo>
                      <a:pt x="630" y="55"/>
                      <a:pt x="630" y="55"/>
                      <a:pt x="630" y="55"/>
                    </a:cubicBezTo>
                    <a:cubicBezTo>
                      <a:pt x="662" y="87"/>
                      <a:pt x="662" y="139"/>
                      <a:pt x="631" y="171"/>
                    </a:cubicBezTo>
                    <a:lnTo>
                      <a:pt x="171" y="630"/>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
              <p:cNvSpPr/>
              <p:nvPr/>
            </p:nvSpPr>
            <p:spPr bwMode="auto">
              <a:xfrm>
                <a:off x="2729" y="-864"/>
                <a:ext cx="2038" cy="3645"/>
              </a:xfrm>
              <a:custGeom>
                <a:avLst/>
                <a:gdLst>
                  <a:gd name="T0" fmla="*/ 861 w 861"/>
                  <a:gd name="T1" fmla="*/ 1503 h 1541"/>
                  <a:gd name="T2" fmla="*/ 823 w 861"/>
                  <a:gd name="T3" fmla="*/ 1541 h 1541"/>
                  <a:gd name="T4" fmla="*/ 38 w 861"/>
                  <a:gd name="T5" fmla="*/ 1541 h 1541"/>
                  <a:gd name="T6" fmla="*/ 0 w 861"/>
                  <a:gd name="T7" fmla="*/ 1503 h 1541"/>
                  <a:gd name="T8" fmla="*/ 0 w 861"/>
                  <a:gd name="T9" fmla="*/ 39 h 1541"/>
                  <a:gd name="T10" fmla="*/ 38 w 861"/>
                  <a:gd name="T11" fmla="*/ 0 h 1541"/>
                  <a:gd name="T12" fmla="*/ 823 w 861"/>
                  <a:gd name="T13" fmla="*/ 0 h 1541"/>
                  <a:gd name="T14" fmla="*/ 861 w 861"/>
                  <a:gd name="T15" fmla="*/ 39 h 1541"/>
                  <a:gd name="T16" fmla="*/ 861 w 861"/>
                  <a:gd name="T17" fmla="*/ 150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1" h="1541">
                    <a:moveTo>
                      <a:pt x="861" y="1503"/>
                    </a:moveTo>
                    <a:cubicBezTo>
                      <a:pt x="861" y="1524"/>
                      <a:pt x="844" y="1541"/>
                      <a:pt x="823" y="1541"/>
                    </a:cubicBezTo>
                    <a:cubicBezTo>
                      <a:pt x="38" y="1541"/>
                      <a:pt x="38" y="1541"/>
                      <a:pt x="38" y="1541"/>
                    </a:cubicBezTo>
                    <a:cubicBezTo>
                      <a:pt x="17" y="1541"/>
                      <a:pt x="0" y="1524"/>
                      <a:pt x="0" y="1503"/>
                    </a:cubicBezTo>
                    <a:cubicBezTo>
                      <a:pt x="0" y="39"/>
                      <a:pt x="0" y="39"/>
                      <a:pt x="0" y="39"/>
                    </a:cubicBezTo>
                    <a:cubicBezTo>
                      <a:pt x="0" y="17"/>
                      <a:pt x="17" y="0"/>
                      <a:pt x="38" y="0"/>
                    </a:cubicBezTo>
                    <a:cubicBezTo>
                      <a:pt x="823" y="0"/>
                      <a:pt x="823" y="0"/>
                      <a:pt x="823" y="0"/>
                    </a:cubicBezTo>
                    <a:cubicBezTo>
                      <a:pt x="844" y="0"/>
                      <a:pt x="861" y="17"/>
                      <a:pt x="861" y="39"/>
                    </a:cubicBezTo>
                    <a:lnTo>
                      <a:pt x="861" y="1503"/>
                    </a:lnTo>
                    <a:close/>
                  </a:path>
                </a:pathLst>
              </a:custGeom>
              <a:solidFill>
                <a:srgbClr val="0439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9"/>
              <p:cNvSpPr>
                <a:spLocks noChangeArrowheads="1"/>
              </p:cNvSpPr>
              <p:nvPr/>
            </p:nvSpPr>
            <p:spPr bwMode="auto">
              <a:xfrm>
                <a:off x="2892" y="-601"/>
                <a:ext cx="1711" cy="28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10"/>
              <p:cNvSpPr/>
              <p:nvPr/>
            </p:nvSpPr>
            <p:spPr bwMode="auto">
              <a:xfrm>
                <a:off x="4490" y="681"/>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1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8"/>
                      <a:pt x="56" y="266"/>
                    </a:cubicBezTo>
                    <a:cubicBezTo>
                      <a:pt x="33" y="243"/>
                      <a:pt x="33" y="243"/>
                      <a:pt x="33" y="243"/>
                    </a:cubicBezTo>
                    <a:cubicBezTo>
                      <a:pt x="0" y="211"/>
                      <a:pt x="0" y="159"/>
                      <a:pt x="32" y="127"/>
                    </a:cubicBezTo>
                    <a:cubicBezTo>
                      <a:pt x="127" y="31"/>
                      <a:pt x="127" y="31"/>
                      <a:pt x="127" y="31"/>
                    </a:cubicBezTo>
                    <a:cubicBezTo>
                      <a:pt x="159" y="0"/>
                      <a:pt x="211" y="0"/>
                      <a:pt x="244" y="32"/>
                    </a:cubicBezTo>
                    <a:cubicBezTo>
                      <a:pt x="267" y="55"/>
                      <a:pt x="267" y="55"/>
                      <a:pt x="267" y="55"/>
                    </a:cubicBezTo>
                    <a:cubicBezTo>
                      <a:pt x="299" y="87"/>
                      <a:pt x="299" y="139"/>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
              <p:cNvSpPr/>
              <p:nvPr/>
            </p:nvSpPr>
            <p:spPr bwMode="auto">
              <a:xfrm>
                <a:off x="4568" y="983"/>
                <a:ext cx="331" cy="334"/>
              </a:xfrm>
              <a:custGeom>
                <a:avLst/>
                <a:gdLst>
                  <a:gd name="T0" fmla="*/ 40 w 140"/>
                  <a:gd name="T1" fmla="*/ 0 h 141"/>
                  <a:gd name="T2" fmla="*/ 25 w 140"/>
                  <a:gd name="T3" fmla="*/ 16 h 141"/>
                  <a:gd name="T4" fmla="*/ 23 w 140"/>
                  <a:gd name="T5" fmla="*/ 102 h 141"/>
                  <a:gd name="T6" fmla="*/ 39 w 140"/>
                  <a:gd name="T7" fmla="*/ 118 h 141"/>
                  <a:gd name="T8" fmla="*/ 125 w 140"/>
                  <a:gd name="T9" fmla="*/ 116 h 141"/>
                  <a:gd name="T10" fmla="*/ 140 w 140"/>
                  <a:gd name="T11" fmla="*/ 101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9"/>
                      <a:pt x="23" y="102"/>
                    </a:cubicBezTo>
                    <a:cubicBezTo>
                      <a:pt x="39" y="118"/>
                      <a:pt x="39" y="118"/>
                      <a:pt x="39" y="118"/>
                    </a:cubicBezTo>
                    <a:cubicBezTo>
                      <a:pt x="62" y="141"/>
                      <a:pt x="101" y="140"/>
                      <a:pt x="125" y="116"/>
                    </a:cubicBezTo>
                    <a:cubicBezTo>
                      <a:pt x="140" y="101"/>
                      <a:pt x="140" y="101"/>
                      <a:pt x="140" y="101"/>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2"/>
              <p:cNvSpPr/>
              <p:nvPr/>
            </p:nvSpPr>
            <p:spPr bwMode="auto">
              <a:xfrm>
                <a:off x="4490" y="1272"/>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2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6"/>
                    </a:cubicBezTo>
                    <a:cubicBezTo>
                      <a:pt x="33" y="243"/>
                      <a:pt x="33" y="243"/>
                      <a:pt x="33" y="243"/>
                    </a:cubicBezTo>
                    <a:cubicBezTo>
                      <a:pt x="0" y="211"/>
                      <a:pt x="0" y="159"/>
                      <a:pt x="32" y="127"/>
                    </a:cubicBezTo>
                    <a:cubicBezTo>
                      <a:pt x="127" y="32"/>
                      <a:pt x="127" y="32"/>
                      <a:pt x="127" y="32"/>
                    </a:cubicBezTo>
                    <a:cubicBezTo>
                      <a:pt x="159" y="0"/>
                      <a:pt x="211" y="0"/>
                      <a:pt x="244" y="32"/>
                    </a:cubicBezTo>
                    <a:cubicBezTo>
                      <a:pt x="267" y="55"/>
                      <a:pt x="267" y="55"/>
                      <a:pt x="267" y="55"/>
                    </a:cubicBezTo>
                    <a:cubicBezTo>
                      <a:pt x="299" y="88"/>
                      <a:pt x="299" y="140"/>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3"/>
              <p:cNvSpPr/>
              <p:nvPr/>
            </p:nvSpPr>
            <p:spPr bwMode="auto">
              <a:xfrm>
                <a:off x="4568" y="1577"/>
                <a:ext cx="331" cy="333"/>
              </a:xfrm>
              <a:custGeom>
                <a:avLst/>
                <a:gdLst>
                  <a:gd name="T0" fmla="*/ 40 w 140"/>
                  <a:gd name="T1" fmla="*/ 0 h 141"/>
                  <a:gd name="T2" fmla="*/ 25 w 140"/>
                  <a:gd name="T3" fmla="*/ 15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5"/>
                      <a:pt x="25" y="15"/>
                      <a:pt x="25" y="15"/>
                    </a:cubicBezTo>
                    <a:cubicBezTo>
                      <a:pt x="0" y="39"/>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4490" y="1863"/>
                <a:ext cx="708" cy="707"/>
              </a:xfrm>
              <a:custGeom>
                <a:avLst/>
                <a:gdLst>
                  <a:gd name="T0" fmla="*/ 172 w 299"/>
                  <a:gd name="T1" fmla="*/ 267 h 299"/>
                  <a:gd name="T2" fmla="*/ 56 w 299"/>
                  <a:gd name="T3" fmla="*/ 267 h 299"/>
                  <a:gd name="T4" fmla="*/ 33 w 299"/>
                  <a:gd name="T5" fmla="*/ 244 h 299"/>
                  <a:gd name="T6" fmla="*/ 32 w 299"/>
                  <a:gd name="T7" fmla="*/ 127 h 299"/>
                  <a:gd name="T8" fmla="*/ 127 w 299"/>
                  <a:gd name="T9" fmla="*/ 32 h 299"/>
                  <a:gd name="T10" fmla="*/ 244 w 299"/>
                  <a:gd name="T11" fmla="*/ 33 h 299"/>
                  <a:gd name="T12" fmla="*/ 267 w 299"/>
                  <a:gd name="T13" fmla="*/ 56 h 299"/>
                  <a:gd name="T14" fmla="*/ 267 w 299"/>
                  <a:gd name="T15" fmla="*/ 172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7"/>
                    </a:cubicBezTo>
                    <a:cubicBezTo>
                      <a:pt x="33" y="244"/>
                      <a:pt x="33" y="244"/>
                      <a:pt x="33" y="244"/>
                    </a:cubicBezTo>
                    <a:cubicBezTo>
                      <a:pt x="0" y="211"/>
                      <a:pt x="0" y="159"/>
                      <a:pt x="32" y="127"/>
                    </a:cubicBezTo>
                    <a:cubicBezTo>
                      <a:pt x="127" y="32"/>
                      <a:pt x="127" y="32"/>
                      <a:pt x="127" y="32"/>
                    </a:cubicBezTo>
                    <a:cubicBezTo>
                      <a:pt x="159" y="0"/>
                      <a:pt x="211" y="0"/>
                      <a:pt x="244" y="33"/>
                    </a:cubicBezTo>
                    <a:cubicBezTo>
                      <a:pt x="267" y="56"/>
                      <a:pt x="267" y="56"/>
                      <a:pt x="267" y="56"/>
                    </a:cubicBezTo>
                    <a:cubicBezTo>
                      <a:pt x="299" y="88"/>
                      <a:pt x="299" y="140"/>
                      <a:pt x="267" y="172"/>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5"/>
              <p:cNvSpPr/>
              <p:nvPr/>
            </p:nvSpPr>
            <p:spPr bwMode="auto">
              <a:xfrm>
                <a:off x="4568" y="2168"/>
                <a:ext cx="331" cy="334"/>
              </a:xfrm>
              <a:custGeom>
                <a:avLst/>
                <a:gdLst>
                  <a:gd name="T0" fmla="*/ 40 w 140"/>
                  <a:gd name="T1" fmla="*/ 0 h 141"/>
                  <a:gd name="T2" fmla="*/ 25 w 140"/>
                  <a:gd name="T3" fmla="*/ 16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6"/>
              <p:cNvSpPr/>
              <p:nvPr/>
            </p:nvSpPr>
            <p:spPr bwMode="auto">
              <a:xfrm>
                <a:off x="2336" y="156"/>
                <a:ext cx="390" cy="2391"/>
              </a:xfrm>
              <a:custGeom>
                <a:avLst/>
                <a:gdLst>
                  <a:gd name="T0" fmla="*/ 102 w 165"/>
                  <a:gd name="T1" fmla="*/ 1 h 1011"/>
                  <a:gd name="T2" fmla="*/ 99 w 165"/>
                  <a:gd name="T3" fmla="*/ 0 h 1011"/>
                  <a:gd name="T4" fmla="*/ 12 w 165"/>
                  <a:gd name="T5" fmla="*/ 0 h 1011"/>
                  <a:gd name="T6" fmla="*/ 0 w 165"/>
                  <a:gd name="T7" fmla="*/ 12 h 1011"/>
                  <a:gd name="T8" fmla="*/ 0 w 165"/>
                  <a:gd name="T9" fmla="*/ 128 h 1011"/>
                  <a:gd name="T10" fmla="*/ 0 w 165"/>
                  <a:gd name="T11" fmla="*/ 130 h 1011"/>
                  <a:gd name="T12" fmla="*/ 0 w 165"/>
                  <a:gd name="T13" fmla="*/ 942 h 1011"/>
                  <a:gd name="T14" fmla="*/ 69 w 165"/>
                  <a:gd name="T15" fmla="*/ 1011 h 1011"/>
                  <a:gd name="T16" fmla="*/ 96 w 165"/>
                  <a:gd name="T17" fmla="*/ 1011 h 1011"/>
                  <a:gd name="T18" fmla="*/ 165 w 165"/>
                  <a:gd name="T19" fmla="*/ 942 h 1011"/>
                  <a:gd name="T20" fmla="*/ 165 w 165"/>
                  <a:gd name="T21" fmla="*/ 69 h 1011"/>
                  <a:gd name="T22" fmla="*/ 102 w 165"/>
                  <a:gd name="T23" fmla="*/ 1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011">
                    <a:moveTo>
                      <a:pt x="102" y="1"/>
                    </a:moveTo>
                    <a:cubicBezTo>
                      <a:pt x="101" y="1"/>
                      <a:pt x="100" y="0"/>
                      <a:pt x="99" y="0"/>
                    </a:cubicBezTo>
                    <a:cubicBezTo>
                      <a:pt x="12" y="0"/>
                      <a:pt x="12" y="0"/>
                      <a:pt x="12" y="0"/>
                    </a:cubicBezTo>
                    <a:cubicBezTo>
                      <a:pt x="5" y="0"/>
                      <a:pt x="0" y="6"/>
                      <a:pt x="0" y="12"/>
                    </a:cubicBezTo>
                    <a:cubicBezTo>
                      <a:pt x="0" y="128"/>
                      <a:pt x="0" y="128"/>
                      <a:pt x="0" y="128"/>
                    </a:cubicBezTo>
                    <a:cubicBezTo>
                      <a:pt x="0" y="129"/>
                      <a:pt x="0" y="130"/>
                      <a:pt x="0" y="130"/>
                    </a:cubicBezTo>
                    <a:cubicBezTo>
                      <a:pt x="0" y="942"/>
                      <a:pt x="0" y="942"/>
                      <a:pt x="0" y="942"/>
                    </a:cubicBezTo>
                    <a:cubicBezTo>
                      <a:pt x="0" y="980"/>
                      <a:pt x="31" y="1011"/>
                      <a:pt x="69" y="1011"/>
                    </a:cubicBezTo>
                    <a:cubicBezTo>
                      <a:pt x="96" y="1011"/>
                      <a:pt x="96" y="1011"/>
                      <a:pt x="96" y="1011"/>
                    </a:cubicBezTo>
                    <a:cubicBezTo>
                      <a:pt x="134" y="1011"/>
                      <a:pt x="165" y="980"/>
                      <a:pt x="165" y="942"/>
                    </a:cubicBezTo>
                    <a:cubicBezTo>
                      <a:pt x="165" y="69"/>
                      <a:pt x="165" y="69"/>
                      <a:pt x="165" y="69"/>
                    </a:cubicBezTo>
                    <a:cubicBezTo>
                      <a:pt x="165" y="33"/>
                      <a:pt x="137" y="3"/>
                      <a:pt x="102" y="1"/>
                    </a:cubicBezTo>
                    <a:close/>
                  </a:path>
                </a:pathLst>
              </a:custGeom>
              <a:solidFill>
                <a:srgbClr val="F4C0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
              <p:cNvSpPr/>
              <p:nvPr/>
            </p:nvSpPr>
            <p:spPr bwMode="auto">
              <a:xfrm>
                <a:off x="2336" y="217"/>
                <a:ext cx="180" cy="371"/>
              </a:xfrm>
              <a:custGeom>
                <a:avLst/>
                <a:gdLst>
                  <a:gd name="T0" fmla="*/ 0 w 76"/>
                  <a:gd name="T1" fmla="*/ 0 h 157"/>
                  <a:gd name="T2" fmla="*/ 0 w 76"/>
                  <a:gd name="T3" fmla="*/ 112 h 157"/>
                  <a:gd name="T4" fmla="*/ 0 w 76"/>
                  <a:gd name="T5" fmla="*/ 115 h 157"/>
                  <a:gd name="T6" fmla="*/ 0 w 76"/>
                  <a:gd name="T7" fmla="*/ 157 h 157"/>
                  <a:gd name="T8" fmla="*/ 45 w 76"/>
                  <a:gd name="T9" fmla="*/ 157 h 157"/>
                  <a:gd name="T10" fmla="*/ 76 w 76"/>
                  <a:gd name="T11" fmla="*/ 126 h 157"/>
                  <a:gd name="T12" fmla="*/ 76 w 76"/>
                  <a:gd name="T13" fmla="*/ 0 h 157"/>
                  <a:gd name="T14" fmla="*/ 0 w 76"/>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7">
                    <a:moveTo>
                      <a:pt x="0" y="0"/>
                    </a:moveTo>
                    <a:cubicBezTo>
                      <a:pt x="0" y="112"/>
                      <a:pt x="0" y="112"/>
                      <a:pt x="0" y="112"/>
                    </a:cubicBezTo>
                    <a:cubicBezTo>
                      <a:pt x="0" y="113"/>
                      <a:pt x="0" y="114"/>
                      <a:pt x="0" y="115"/>
                    </a:cubicBezTo>
                    <a:cubicBezTo>
                      <a:pt x="0" y="157"/>
                      <a:pt x="0" y="157"/>
                      <a:pt x="0" y="157"/>
                    </a:cubicBezTo>
                    <a:cubicBezTo>
                      <a:pt x="45" y="157"/>
                      <a:pt x="45" y="157"/>
                      <a:pt x="45" y="157"/>
                    </a:cubicBezTo>
                    <a:cubicBezTo>
                      <a:pt x="62" y="157"/>
                      <a:pt x="76" y="143"/>
                      <a:pt x="76" y="126"/>
                    </a:cubicBezTo>
                    <a:cubicBezTo>
                      <a:pt x="76" y="0"/>
                      <a:pt x="76" y="0"/>
                      <a:pt x="76" y="0"/>
                    </a:cubicBezTo>
                    <a:lnTo>
                      <a:pt x="0" y="0"/>
                    </a:lnTo>
                    <a:close/>
                  </a:path>
                </a:pathLst>
              </a:custGeom>
              <a:solidFill>
                <a:srgbClr val="F4D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
              <p:cNvSpPr>
                <a:spLocks noEditPoints="1"/>
              </p:cNvSpPr>
              <p:nvPr/>
            </p:nvSpPr>
            <p:spPr bwMode="auto">
              <a:xfrm>
                <a:off x="3119" y="2376"/>
                <a:ext cx="384" cy="194"/>
              </a:xfrm>
              <a:custGeom>
                <a:avLst/>
                <a:gdLst>
                  <a:gd name="T0" fmla="*/ 142 w 162"/>
                  <a:gd name="T1" fmla="*/ 82 h 82"/>
                  <a:gd name="T2" fmla="*/ 20 w 162"/>
                  <a:gd name="T3" fmla="*/ 82 h 82"/>
                  <a:gd name="T4" fmla="*/ 0 w 162"/>
                  <a:gd name="T5" fmla="*/ 61 h 82"/>
                  <a:gd name="T6" fmla="*/ 0 w 162"/>
                  <a:gd name="T7" fmla="*/ 21 h 82"/>
                  <a:gd name="T8" fmla="*/ 20 w 162"/>
                  <a:gd name="T9" fmla="*/ 0 h 82"/>
                  <a:gd name="T10" fmla="*/ 142 w 162"/>
                  <a:gd name="T11" fmla="*/ 0 h 82"/>
                  <a:gd name="T12" fmla="*/ 162 w 162"/>
                  <a:gd name="T13" fmla="*/ 21 h 82"/>
                  <a:gd name="T14" fmla="*/ 162 w 162"/>
                  <a:gd name="T15" fmla="*/ 61 h 82"/>
                  <a:gd name="T16" fmla="*/ 142 w 162"/>
                  <a:gd name="T17" fmla="*/ 82 h 82"/>
                  <a:gd name="T18" fmla="*/ 20 w 162"/>
                  <a:gd name="T19" fmla="*/ 13 h 82"/>
                  <a:gd name="T20" fmla="*/ 12 w 162"/>
                  <a:gd name="T21" fmla="*/ 21 h 82"/>
                  <a:gd name="T22" fmla="*/ 12 w 162"/>
                  <a:gd name="T23" fmla="*/ 61 h 82"/>
                  <a:gd name="T24" fmla="*/ 20 w 162"/>
                  <a:gd name="T25" fmla="*/ 69 h 82"/>
                  <a:gd name="T26" fmla="*/ 142 w 162"/>
                  <a:gd name="T27" fmla="*/ 69 h 82"/>
                  <a:gd name="T28" fmla="*/ 149 w 162"/>
                  <a:gd name="T29" fmla="*/ 61 h 82"/>
                  <a:gd name="T30" fmla="*/ 149 w 162"/>
                  <a:gd name="T31" fmla="*/ 21 h 82"/>
                  <a:gd name="T32" fmla="*/ 142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0" y="82"/>
                      <a:pt x="20" y="82"/>
                      <a:pt x="20" y="82"/>
                    </a:cubicBezTo>
                    <a:cubicBezTo>
                      <a:pt x="9" y="82"/>
                      <a:pt x="0" y="72"/>
                      <a:pt x="0" y="61"/>
                    </a:cubicBezTo>
                    <a:cubicBezTo>
                      <a:pt x="0" y="21"/>
                      <a:pt x="0" y="21"/>
                      <a:pt x="0" y="21"/>
                    </a:cubicBezTo>
                    <a:cubicBezTo>
                      <a:pt x="0" y="10"/>
                      <a:pt x="9" y="0"/>
                      <a:pt x="20"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0" y="13"/>
                    </a:moveTo>
                    <a:cubicBezTo>
                      <a:pt x="16" y="13"/>
                      <a:pt x="12" y="17"/>
                      <a:pt x="12" y="21"/>
                    </a:cubicBezTo>
                    <a:cubicBezTo>
                      <a:pt x="12" y="61"/>
                      <a:pt x="12" y="61"/>
                      <a:pt x="12" y="61"/>
                    </a:cubicBezTo>
                    <a:cubicBezTo>
                      <a:pt x="12" y="65"/>
                      <a:pt x="16" y="69"/>
                      <a:pt x="20" y="69"/>
                    </a:cubicBezTo>
                    <a:cubicBezTo>
                      <a:pt x="142" y="69"/>
                      <a:pt x="142" y="69"/>
                      <a:pt x="142" y="69"/>
                    </a:cubicBezTo>
                    <a:cubicBezTo>
                      <a:pt x="146" y="69"/>
                      <a:pt x="149" y="65"/>
                      <a:pt x="149" y="61"/>
                    </a:cubicBezTo>
                    <a:cubicBezTo>
                      <a:pt x="149" y="21"/>
                      <a:pt x="149" y="21"/>
                      <a:pt x="149" y="21"/>
                    </a:cubicBezTo>
                    <a:cubicBezTo>
                      <a:pt x="149" y="17"/>
                      <a:pt x="146" y="13"/>
                      <a:pt x="142"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9"/>
              <p:cNvSpPr>
                <a:spLocks noEditPoints="1"/>
              </p:cNvSpPr>
              <p:nvPr/>
            </p:nvSpPr>
            <p:spPr bwMode="auto">
              <a:xfrm>
                <a:off x="4021" y="2376"/>
                <a:ext cx="384" cy="194"/>
              </a:xfrm>
              <a:custGeom>
                <a:avLst/>
                <a:gdLst>
                  <a:gd name="T0" fmla="*/ 141 w 162"/>
                  <a:gd name="T1" fmla="*/ 82 h 82"/>
                  <a:gd name="T2" fmla="*/ 20 w 162"/>
                  <a:gd name="T3" fmla="*/ 82 h 82"/>
                  <a:gd name="T4" fmla="*/ 0 w 162"/>
                  <a:gd name="T5" fmla="*/ 61 h 82"/>
                  <a:gd name="T6" fmla="*/ 0 w 162"/>
                  <a:gd name="T7" fmla="*/ 21 h 82"/>
                  <a:gd name="T8" fmla="*/ 20 w 162"/>
                  <a:gd name="T9" fmla="*/ 0 h 82"/>
                  <a:gd name="T10" fmla="*/ 141 w 162"/>
                  <a:gd name="T11" fmla="*/ 0 h 82"/>
                  <a:gd name="T12" fmla="*/ 162 w 162"/>
                  <a:gd name="T13" fmla="*/ 21 h 82"/>
                  <a:gd name="T14" fmla="*/ 162 w 162"/>
                  <a:gd name="T15" fmla="*/ 61 h 82"/>
                  <a:gd name="T16" fmla="*/ 141 w 162"/>
                  <a:gd name="T17" fmla="*/ 82 h 82"/>
                  <a:gd name="T18" fmla="*/ 20 w 162"/>
                  <a:gd name="T19" fmla="*/ 13 h 82"/>
                  <a:gd name="T20" fmla="*/ 12 w 162"/>
                  <a:gd name="T21" fmla="*/ 21 h 82"/>
                  <a:gd name="T22" fmla="*/ 12 w 162"/>
                  <a:gd name="T23" fmla="*/ 61 h 82"/>
                  <a:gd name="T24" fmla="*/ 20 w 162"/>
                  <a:gd name="T25" fmla="*/ 69 h 82"/>
                  <a:gd name="T26" fmla="*/ 141 w 162"/>
                  <a:gd name="T27" fmla="*/ 69 h 82"/>
                  <a:gd name="T28" fmla="*/ 149 w 162"/>
                  <a:gd name="T29" fmla="*/ 61 h 82"/>
                  <a:gd name="T30" fmla="*/ 149 w 162"/>
                  <a:gd name="T31" fmla="*/ 21 h 82"/>
                  <a:gd name="T32" fmla="*/ 141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1" y="82"/>
                    </a:moveTo>
                    <a:cubicBezTo>
                      <a:pt x="20" y="82"/>
                      <a:pt x="20" y="82"/>
                      <a:pt x="20" y="82"/>
                    </a:cubicBezTo>
                    <a:cubicBezTo>
                      <a:pt x="9" y="82"/>
                      <a:pt x="0" y="72"/>
                      <a:pt x="0" y="61"/>
                    </a:cubicBezTo>
                    <a:cubicBezTo>
                      <a:pt x="0" y="21"/>
                      <a:pt x="0" y="21"/>
                      <a:pt x="0" y="21"/>
                    </a:cubicBezTo>
                    <a:cubicBezTo>
                      <a:pt x="0" y="10"/>
                      <a:pt x="9" y="0"/>
                      <a:pt x="20" y="0"/>
                    </a:cubicBezTo>
                    <a:cubicBezTo>
                      <a:pt x="141" y="0"/>
                      <a:pt x="141" y="0"/>
                      <a:pt x="141" y="0"/>
                    </a:cubicBezTo>
                    <a:cubicBezTo>
                      <a:pt x="153" y="0"/>
                      <a:pt x="162" y="10"/>
                      <a:pt x="162" y="21"/>
                    </a:cubicBezTo>
                    <a:cubicBezTo>
                      <a:pt x="162" y="61"/>
                      <a:pt x="162" y="61"/>
                      <a:pt x="162" y="61"/>
                    </a:cubicBezTo>
                    <a:cubicBezTo>
                      <a:pt x="162" y="72"/>
                      <a:pt x="153" y="82"/>
                      <a:pt x="141" y="82"/>
                    </a:cubicBezTo>
                    <a:close/>
                    <a:moveTo>
                      <a:pt x="20" y="13"/>
                    </a:moveTo>
                    <a:cubicBezTo>
                      <a:pt x="16" y="13"/>
                      <a:pt x="12" y="17"/>
                      <a:pt x="12" y="21"/>
                    </a:cubicBezTo>
                    <a:cubicBezTo>
                      <a:pt x="12" y="61"/>
                      <a:pt x="12" y="61"/>
                      <a:pt x="12" y="61"/>
                    </a:cubicBezTo>
                    <a:cubicBezTo>
                      <a:pt x="12" y="65"/>
                      <a:pt x="16" y="69"/>
                      <a:pt x="20" y="69"/>
                    </a:cubicBezTo>
                    <a:cubicBezTo>
                      <a:pt x="141" y="69"/>
                      <a:pt x="141" y="69"/>
                      <a:pt x="141" y="69"/>
                    </a:cubicBezTo>
                    <a:cubicBezTo>
                      <a:pt x="146" y="69"/>
                      <a:pt x="149" y="65"/>
                      <a:pt x="149" y="61"/>
                    </a:cubicBezTo>
                    <a:cubicBezTo>
                      <a:pt x="149" y="21"/>
                      <a:pt x="149" y="21"/>
                      <a:pt x="149" y="21"/>
                    </a:cubicBezTo>
                    <a:cubicBezTo>
                      <a:pt x="149" y="17"/>
                      <a:pt x="146" y="13"/>
                      <a:pt x="141"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0"/>
              <p:cNvSpPr>
                <a:spLocks noEditPoints="1"/>
              </p:cNvSpPr>
              <p:nvPr/>
            </p:nvSpPr>
            <p:spPr bwMode="auto">
              <a:xfrm>
                <a:off x="3569" y="2376"/>
                <a:ext cx="383" cy="194"/>
              </a:xfrm>
              <a:custGeom>
                <a:avLst/>
                <a:gdLst>
                  <a:gd name="T0" fmla="*/ 142 w 162"/>
                  <a:gd name="T1" fmla="*/ 82 h 82"/>
                  <a:gd name="T2" fmla="*/ 21 w 162"/>
                  <a:gd name="T3" fmla="*/ 82 h 82"/>
                  <a:gd name="T4" fmla="*/ 0 w 162"/>
                  <a:gd name="T5" fmla="*/ 61 h 82"/>
                  <a:gd name="T6" fmla="*/ 0 w 162"/>
                  <a:gd name="T7" fmla="*/ 21 h 82"/>
                  <a:gd name="T8" fmla="*/ 21 w 162"/>
                  <a:gd name="T9" fmla="*/ 0 h 82"/>
                  <a:gd name="T10" fmla="*/ 142 w 162"/>
                  <a:gd name="T11" fmla="*/ 0 h 82"/>
                  <a:gd name="T12" fmla="*/ 162 w 162"/>
                  <a:gd name="T13" fmla="*/ 21 h 82"/>
                  <a:gd name="T14" fmla="*/ 162 w 162"/>
                  <a:gd name="T15" fmla="*/ 61 h 82"/>
                  <a:gd name="T16" fmla="*/ 142 w 162"/>
                  <a:gd name="T17" fmla="*/ 82 h 82"/>
                  <a:gd name="T18" fmla="*/ 21 w 162"/>
                  <a:gd name="T19" fmla="*/ 13 h 82"/>
                  <a:gd name="T20" fmla="*/ 13 w 162"/>
                  <a:gd name="T21" fmla="*/ 21 h 82"/>
                  <a:gd name="T22" fmla="*/ 13 w 162"/>
                  <a:gd name="T23" fmla="*/ 61 h 82"/>
                  <a:gd name="T24" fmla="*/ 21 w 162"/>
                  <a:gd name="T25" fmla="*/ 69 h 82"/>
                  <a:gd name="T26" fmla="*/ 142 w 162"/>
                  <a:gd name="T27" fmla="*/ 69 h 82"/>
                  <a:gd name="T28" fmla="*/ 150 w 162"/>
                  <a:gd name="T29" fmla="*/ 61 h 82"/>
                  <a:gd name="T30" fmla="*/ 150 w 162"/>
                  <a:gd name="T31" fmla="*/ 21 h 82"/>
                  <a:gd name="T32" fmla="*/ 142 w 162"/>
                  <a:gd name="T33" fmla="*/ 13 h 82"/>
                  <a:gd name="T34" fmla="*/ 21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1" y="82"/>
                      <a:pt x="21" y="82"/>
                      <a:pt x="21" y="82"/>
                    </a:cubicBezTo>
                    <a:cubicBezTo>
                      <a:pt x="9" y="82"/>
                      <a:pt x="0" y="72"/>
                      <a:pt x="0" y="61"/>
                    </a:cubicBezTo>
                    <a:cubicBezTo>
                      <a:pt x="0" y="21"/>
                      <a:pt x="0" y="21"/>
                      <a:pt x="0" y="21"/>
                    </a:cubicBezTo>
                    <a:cubicBezTo>
                      <a:pt x="0" y="10"/>
                      <a:pt x="9" y="0"/>
                      <a:pt x="21"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1" y="13"/>
                    </a:moveTo>
                    <a:cubicBezTo>
                      <a:pt x="16" y="13"/>
                      <a:pt x="13" y="17"/>
                      <a:pt x="13" y="21"/>
                    </a:cubicBezTo>
                    <a:cubicBezTo>
                      <a:pt x="13" y="61"/>
                      <a:pt x="13" y="61"/>
                      <a:pt x="13" y="61"/>
                    </a:cubicBezTo>
                    <a:cubicBezTo>
                      <a:pt x="13" y="65"/>
                      <a:pt x="16" y="69"/>
                      <a:pt x="21" y="69"/>
                    </a:cubicBezTo>
                    <a:cubicBezTo>
                      <a:pt x="142" y="69"/>
                      <a:pt x="142" y="69"/>
                      <a:pt x="142" y="69"/>
                    </a:cubicBezTo>
                    <a:cubicBezTo>
                      <a:pt x="146" y="69"/>
                      <a:pt x="150" y="65"/>
                      <a:pt x="150" y="61"/>
                    </a:cubicBezTo>
                    <a:cubicBezTo>
                      <a:pt x="150" y="21"/>
                      <a:pt x="150" y="21"/>
                      <a:pt x="150" y="21"/>
                    </a:cubicBezTo>
                    <a:cubicBezTo>
                      <a:pt x="150" y="17"/>
                      <a:pt x="146" y="13"/>
                      <a:pt x="142" y="13"/>
                    </a:cubicBezTo>
                    <a:lnTo>
                      <a:pt x="21" y="13"/>
                    </a:lnTo>
                    <a:close/>
                  </a:path>
                </a:pathLst>
              </a:custGeom>
              <a:solidFill>
                <a:srgbClr val="406C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21"/>
              <p:cNvSpPr>
                <a:spLocks noChangeArrowheads="1"/>
              </p:cNvSpPr>
              <p:nvPr/>
            </p:nvSpPr>
            <p:spPr bwMode="auto">
              <a:xfrm>
                <a:off x="2565" y="3549"/>
                <a:ext cx="1626" cy="163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22"/>
              <p:cNvSpPr>
                <a:spLocks noChangeArrowheads="1"/>
              </p:cNvSpPr>
              <p:nvPr/>
            </p:nvSpPr>
            <p:spPr bwMode="auto">
              <a:xfrm>
                <a:off x="2454" y="3899"/>
                <a:ext cx="1849" cy="128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4" name="Group 25"/>
            <p:cNvGrpSpPr>
              <a:grpSpLocks noChangeAspect="1"/>
            </p:cNvGrpSpPr>
            <p:nvPr/>
          </p:nvGrpSpPr>
          <p:grpSpPr bwMode="auto">
            <a:xfrm>
              <a:off x="4249213" y="3177524"/>
              <a:ext cx="644864" cy="422267"/>
              <a:chOff x="3165" y="1719"/>
              <a:chExt cx="1350" cy="884"/>
            </a:xfrm>
            <a:solidFill>
              <a:schemeClr val="accent2"/>
            </a:solidFill>
          </p:grpSpPr>
          <p:sp>
            <p:nvSpPr>
              <p:cNvPr id="85" name="Freeform 26"/>
              <p:cNvSpPr/>
              <p:nvPr/>
            </p:nvSpPr>
            <p:spPr bwMode="auto">
              <a:xfrm>
                <a:off x="3165" y="1719"/>
                <a:ext cx="414" cy="884"/>
              </a:xfrm>
              <a:custGeom>
                <a:avLst/>
                <a:gdLst>
                  <a:gd name="T0" fmla="*/ 108 w 174"/>
                  <a:gd name="T1" fmla="*/ 165 h 371"/>
                  <a:gd name="T2" fmla="*/ 58 w 174"/>
                  <a:gd name="T3" fmla="*/ 93 h 371"/>
                  <a:gd name="T4" fmla="*/ 88 w 174"/>
                  <a:gd name="T5" fmla="*/ 53 h 371"/>
                  <a:gd name="T6" fmla="*/ 119 w 174"/>
                  <a:gd name="T7" fmla="*/ 94 h 371"/>
                  <a:gd name="T8" fmla="*/ 119 w 174"/>
                  <a:gd name="T9" fmla="*/ 106 h 371"/>
                  <a:gd name="T10" fmla="*/ 174 w 174"/>
                  <a:gd name="T11" fmla="*/ 106 h 371"/>
                  <a:gd name="T12" fmla="*/ 174 w 174"/>
                  <a:gd name="T13" fmla="*/ 95 h 371"/>
                  <a:gd name="T14" fmla="*/ 87 w 174"/>
                  <a:gd name="T15" fmla="*/ 0 h 371"/>
                  <a:gd name="T16" fmla="*/ 2 w 174"/>
                  <a:gd name="T17" fmla="*/ 95 h 371"/>
                  <a:gd name="T18" fmla="*/ 68 w 174"/>
                  <a:gd name="T19" fmla="*/ 205 h 371"/>
                  <a:gd name="T20" fmla="*/ 117 w 174"/>
                  <a:gd name="T21" fmla="*/ 277 h 371"/>
                  <a:gd name="T22" fmla="*/ 86 w 174"/>
                  <a:gd name="T23" fmla="*/ 317 h 371"/>
                  <a:gd name="T24" fmla="*/ 55 w 174"/>
                  <a:gd name="T25" fmla="*/ 277 h 371"/>
                  <a:gd name="T26" fmla="*/ 55 w 174"/>
                  <a:gd name="T27" fmla="*/ 246 h 371"/>
                  <a:gd name="T28" fmla="*/ 0 w 174"/>
                  <a:gd name="T29" fmla="*/ 246 h 371"/>
                  <a:gd name="T30" fmla="*/ 0 w 174"/>
                  <a:gd name="T31" fmla="*/ 275 h 371"/>
                  <a:gd name="T32" fmla="*/ 87 w 174"/>
                  <a:gd name="T33" fmla="*/ 371 h 371"/>
                  <a:gd name="T34" fmla="*/ 174 w 174"/>
                  <a:gd name="T35" fmla="*/ 275 h 371"/>
                  <a:gd name="T36" fmla="*/ 108 w 174"/>
                  <a:gd name="T37" fmla="*/ 1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371">
                    <a:moveTo>
                      <a:pt x="108" y="165"/>
                    </a:moveTo>
                    <a:cubicBezTo>
                      <a:pt x="81" y="144"/>
                      <a:pt x="58" y="125"/>
                      <a:pt x="58" y="93"/>
                    </a:cubicBezTo>
                    <a:cubicBezTo>
                      <a:pt x="58" y="58"/>
                      <a:pt x="74" y="53"/>
                      <a:pt x="88" y="53"/>
                    </a:cubicBezTo>
                    <a:cubicBezTo>
                      <a:pt x="103" y="53"/>
                      <a:pt x="119" y="58"/>
                      <a:pt x="119" y="94"/>
                    </a:cubicBezTo>
                    <a:cubicBezTo>
                      <a:pt x="119" y="106"/>
                      <a:pt x="119" y="106"/>
                      <a:pt x="119" y="106"/>
                    </a:cubicBezTo>
                    <a:cubicBezTo>
                      <a:pt x="174" y="106"/>
                      <a:pt x="174" y="106"/>
                      <a:pt x="174" y="106"/>
                    </a:cubicBezTo>
                    <a:cubicBezTo>
                      <a:pt x="174" y="95"/>
                      <a:pt x="174" y="95"/>
                      <a:pt x="174" y="95"/>
                    </a:cubicBezTo>
                    <a:cubicBezTo>
                      <a:pt x="174" y="35"/>
                      <a:pt x="142" y="0"/>
                      <a:pt x="87" y="0"/>
                    </a:cubicBezTo>
                    <a:cubicBezTo>
                      <a:pt x="33" y="0"/>
                      <a:pt x="2" y="35"/>
                      <a:pt x="2" y="95"/>
                    </a:cubicBezTo>
                    <a:cubicBezTo>
                      <a:pt x="2" y="151"/>
                      <a:pt x="37" y="180"/>
                      <a:pt x="68" y="205"/>
                    </a:cubicBezTo>
                    <a:cubicBezTo>
                      <a:pt x="94" y="227"/>
                      <a:pt x="117" y="245"/>
                      <a:pt x="117" y="277"/>
                    </a:cubicBezTo>
                    <a:cubicBezTo>
                      <a:pt x="117" y="313"/>
                      <a:pt x="99" y="317"/>
                      <a:pt x="86" y="317"/>
                    </a:cubicBezTo>
                    <a:cubicBezTo>
                      <a:pt x="73" y="317"/>
                      <a:pt x="55" y="313"/>
                      <a:pt x="55" y="277"/>
                    </a:cubicBezTo>
                    <a:cubicBezTo>
                      <a:pt x="55" y="246"/>
                      <a:pt x="55" y="246"/>
                      <a:pt x="55" y="246"/>
                    </a:cubicBezTo>
                    <a:cubicBezTo>
                      <a:pt x="0" y="246"/>
                      <a:pt x="0" y="246"/>
                      <a:pt x="0" y="246"/>
                    </a:cubicBezTo>
                    <a:cubicBezTo>
                      <a:pt x="0" y="275"/>
                      <a:pt x="0" y="275"/>
                      <a:pt x="0" y="275"/>
                    </a:cubicBezTo>
                    <a:cubicBezTo>
                      <a:pt x="0" y="336"/>
                      <a:pt x="32" y="371"/>
                      <a:pt x="87" y="371"/>
                    </a:cubicBezTo>
                    <a:cubicBezTo>
                      <a:pt x="142" y="371"/>
                      <a:pt x="174" y="336"/>
                      <a:pt x="174" y="275"/>
                    </a:cubicBezTo>
                    <a:cubicBezTo>
                      <a:pt x="174" y="219"/>
                      <a:pt x="139" y="191"/>
                      <a:pt x="108"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7"/>
              <p:cNvSpPr/>
              <p:nvPr/>
            </p:nvSpPr>
            <p:spPr bwMode="auto">
              <a:xfrm>
                <a:off x="3648" y="1727"/>
                <a:ext cx="382" cy="867"/>
              </a:xfrm>
              <a:custGeom>
                <a:avLst/>
                <a:gdLst>
                  <a:gd name="T0" fmla="*/ 0 w 382"/>
                  <a:gd name="T1" fmla="*/ 867 h 867"/>
                  <a:gd name="T2" fmla="*/ 382 w 382"/>
                  <a:gd name="T3" fmla="*/ 867 h 867"/>
                  <a:gd name="T4" fmla="*/ 382 w 382"/>
                  <a:gd name="T5" fmla="*/ 740 h 867"/>
                  <a:gd name="T6" fmla="*/ 135 w 382"/>
                  <a:gd name="T7" fmla="*/ 740 h 867"/>
                  <a:gd name="T8" fmla="*/ 135 w 382"/>
                  <a:gd name="T9" fmla="*/ 490 h 867"/>
                  <a:gd name="T10" fmla="*/ 335 w 382"/>
                  <a:gd name="T11" fmla="*/ 490 h 867"/>
                  <a:gd name="T12" fmla="*/ 335 w 382"/>
                  <a:gd name="T13" fmla="*/ 364 h 867"/>
                  <a:gd name="T14" fmla="*/ 135 w 382"/>
                  <a:gd name="T15" fmla="*/ 364 h 867"/>
                  <a:gd name="T16" fmla="*/ 135 w 382"/>
                  <a:gd name="T17" fmla="*/ 128 h 867"/>
                  <a:gd name="T18" fmla="*/ 363 w 382"/>
                  <a:gd name="T19" fmla="*/ 128 h 867"/>
                  <a:gd name="T20" fmla="*/ 363 w 382"/>
                  <a:gd name="T21" fmla="*/ 0 h 867"/>
                  <a:gd name="T22" fmla="*/ 0 w 382"/>
                  <a:gd name="T23" fmla="*/ 0 h 867"/>
                  <a:gd name="T24" fmla="*/ 0 w 382"/>
                  <a:gd name="T25" fmla="*/ 867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867">
                    <a:moveTo>
                      <a:pt x="0" y="867"/>
                    </a:moveTo>
                    <a:lnTo>
                      <a:pt x="382" y="867"/>
                    </a:lnTo>
                    <a:lnTo>
                      <a:pt x="382" y="740"/>
                    </a:lnTo>
                    <a:lnTo>
                      <a:pt x="135" y="740"/>
                    </a:lnTo>
                    <a:lnTo>
                      <a:pt x="135" y="490"/>
                    </a:lnTo>
                    <a:lnTo>
                      <a:pt x="335" y="490"/>
                    </a:lnTo>
                    <a:lnTo>
                      <a:pt x="335" y="364"/>
                    </a:lnTo>
                    <a:lnTo>
                      <a:pt x="135" y="364"/>
                    </a:lnTo>
                    <a:lnTo>
                      <a:pt x="135" y="128"/>
                    </a:lnTo>
                    <a:lnTo>
                      <a:pt x="363" y="128"/>
                    </a:lnTo>
                    <a:lnTo>
                      <a:pt x="363" y="0"/>
                    </a:lnTo>
                    <a:lnTo>
                      <a:pt x="0" y="0"/>
                    </a:lnTo>
                    <a:lnTo>
                      <a:pt x="0" y="8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8"/>
              <p:cNvSpPr>
                <a:spLocks noEditPoints="1"/>
              </p:cNvSpPr>
              <p:nvPr/>
            </p:nvSpPr>
            <p:spPr bwMode="auto">
              <a:xfrm>
                <a:off x="4094" y="1719"/>
                <a:ext cx="421" cy="884"/>
              </a:xfrm>
              <a:custGeom>
                <a:avLst/>
                <a:gdLst>
                  <a:gd name="T0" fmla="*/ 88 w 177"/>
                  <a:gd name="T1" fmla="*/ 0 h 371"/>
                  <a:gd name="T2" fmla="*/ 0 w 177"/>
                  <a:gd name="T3" fmla="*/ 96 h 371"/>
                  <a:gd name="T4" fmla="*/ 0 w 177"/>
                  <a:gd name="T5" fmla="*/ 275 h 371"/>
                  <a:gd name="T6" fmla="*/ 88 w 177"/>
                  <a:gd name="T7" fmla="*/ 371 h 371"/>
                  <a:gd name="T8" fmla="*/ 177 w 177"/>
                  <a:gd name="T9" fmla="*/ 275 h 371"/>
                  <a:gd name="T10" fmla="*/ 177 w 177"/>
                  <a:gd name="T11" fmla="*/ 96 h 371"/>
                  <a:gd name="T12" fmla="*/ 88 w 177"/>
                  <a:gd name="T13" fmla="*/ 0 h 371"/>
                  <a:gd name="T14" fmla="*/ 88 w 177"/>
                  <a:gd name="T15" fmla="*/ 317 h 371"/>
                  <a:gd name="T16" fmla="*/ 57 w 177"/>
                  <a:gd name="T17" fmla="*/ 277 h 371"/>
                  <a:gd name="T18" fmla="*/ 57 w 177"/>
                  <a:gd name="T19" fmla="*/ 94 h 371"/>
                  <a:gd name="T20" fmla="*/ 88 w 177"/>
                  <a:gd name="T21" fmla="*/ 53 h 371"/>
                  <a:gd name="T22" fmla="*/ 120 w 177"/>
                  <a:gd name="T23" fmla="*/ 94 h 371"/>
                  <a:gd name="T24" fmla="*/ 120 w 177"/>
                  <a:gd name="T25" fmla="*/ 277 h 371"/>
                  <a:gd name="T26" fmla="*/ 88 w 177"/>
                  <a:gd name="T27" fmla="*/ 31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371">
                    <a:moveTo>
                      <a:pt x="88" y="0"/>
                    </a:moveTo>
                    <a:cubicBezTo>
                      <a:pt x="33" y="0"/>
                      <a:pt x="0" y="36"/>
                      <a:pt x="0" y="96"/>
                    </a:cubicBezTo>
                    <a:cubicBezTo>
                      <a:pt x="0" y="275"/>
                      <a:pt x="0" y="275"/>
                      <a:pt x="0" y="275"/>
                    </a:cubicBezTo>
                    <a:cubicBezTo>
                      <a:pt x="0" y="335"/>
                      <a:pt x="33" y="371"/>
                      <a:pt x="88" y="371"/>
                    </a:cubicBezTo>
                    <a:cubicBezTo>
                      <a:pt x="144" y="371"/>
                      <a:pt x="177" y="335"/>
                      <a:pt x="177" y="275"/>
                    </a:cubicBezTo>
                    <a:cubicBezTo>
                      <a:pt x="177" y="96"/>
                      <a:pt x="177" y="96"/>
                      <a:pt x="177" y="96"/>
                    </a:cubicBezTo>
                    <a:cubicBezTo>
                      <a:pt x="177" y="35"/>
                      <a:pt x="145" y="0"/>
                      <a:pt x="88" y="0"/>
                    </a:cubicBezTo>
                    <a:close/>
                    <a:moveTo>
                      <a:pt x="88" y="317"/>
                    </a:moveTo>
                    <a:cubicBezTo>
                      <a:pt x="75" y="317"/>
                      <a:pt x="57" y="313"/>
                      <a:pt x="57" y="277"/>
                    </a:cubicBezTo>
                    <a:cubicBezTo>
                      <a:pt x="57" y="94"/>
                      <a:pt x="57" y="94"/>
                      <a:pt x="57" y="94"/>
                    </a:cubicBezTo>
                    <a:cubicBezTo>
                      <a:pt x="57" y="53"/>
                      <a:pt x="81" y="53"/>
                      <a:pt x="88" y="53"/>
                    </a:cubicBezTo>
                    <a:cubicBezTo>
                      <a:pt x="102" y="53"/>
                      <a:pt x="120" y="58"/>
                      <a:pt x="120" y="94"/>
                    </a:cubicBezTo>
                    <a:cubicBezTo>
                      <a:pt x="120" y="277"/>
                      <a:pt x="120" y="277"/>
                      <a:pt x="120" y="277"/>
                    </a:cubicBezTo>
                    <a:cubicBezTo>
                      <a:pt x="120" y="313"/>
                      <a:pt x="102" y="317"/>
                      <a:pt x="88" y="3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animEffect transition="in" filter="fade">
                                      <p:cBhvr>
                                        <p:cTn id="43" dur="500"/>
                                        <p:tgtEl>
                                          <p:spTgt spid="42"/>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childTnLst>
                          </p:cTn>
                        </p:par>
                        <p:par>
                          <p:cTn id="54" fill="hold">
                            <p:stCondLst>
                              <p:cond delay="5500"/>
                            </p:stCondLst>
                            <p:childTnLst>
                              <p:par>
                                <p:cTn id="55" presetID="12" presetClass="entr" presetSubtype="4" fill="hold" nodeType="after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additive="base">
                                        <p:cTn id="57" dur="500"/>
                                        <p:tgtEl>
                                          <p:spTgt spid="73"/>
                                        </p:tgtEl>
                                        <p:attrNameLst>
                                          <p:attrName>ppt_y</p:attrName>
                                        </p:attrNameLst>
                                      </p:cBhvr>
                                      <p:tavLst>
                                        <p:tav tm="0">
                                          <p:val>
                                            <p:strVal val="#ppt_y+#ppt_h*1.125000"/>
                                          </p:val>
                                        </p:tav>
                                        <p:tav tm="100000">
                                          <p:val>
                                            <p:strVal val="#ppt_y"/>
                                          </p:val>
                                        </p:tav>
                                      </p:tavLst>
                                    </p:anim>
                                    <p:animEffect transition="in" filter="wipe(up)">
                                      <p:cBhvr>
                                        <p:cTn id="58" dur="500"/>
                                        <p:tgtEl>
                                          <p:spTgt spid="73"/>
                                        </p:tgtEl>
                                      </p:cBhvr>
                                    </p:animEffect>
                                  </p:childTnLst>
                                </p:cTn>
                              </p:par>
                              <p:par>
                                <p:cTn id="59" presetID="12" presetClass="entr" presetSubtype="4"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 calcmode="lin" valueType="num">
                                      <p:cBhvr additive="base">
                                        <p:cTn id="61" dur="500"/>
                                        <p:tgtEl>
                                          <p:spTgt spid="79"/>
                                        </p:tgtEl>
                                        <p:attrNameLst>
                                          <p:attrName>ppt_y</p:attrName>
                                        </p:attrNameLst>
                                      </p:cBhvr>
                                      <p:tavLst>
                                        <p:tav tm="0">
                                          <p:val>
                                            <p:strVal val="#ppt_y+#ppt_h*1.125000"/>
                                          </p:val>
                                        </p:tav>
                                        <p:tav tm="100000">
                                          <p:val>
                                            <p:strVal val="#ppt_y"/>
                                          </p:val>
                                        </p:tav>
                                      </p:tavLst>
                                    </p:anim>
                                    <p:animEffect transition="in" filter="wipe(up)">
                                      <p:cBhvr>
                                        <p:cTn id="62" dur="500"/>
                                        <p:tgtEl>
                                          <p:spTgt spid="79"/>
                                        </p:tgtEl>
                                      </p:cBhvr>
                                    </p:animEffect>
                                  </p:childTnLst>
                                </p:cTn>
                              </p:par>
                              <p:par>
                                <p:cTn id="63" presetID="12" presetClass="entr" presetSubtype="4"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additive="base">
                                        <p:cTn id="65" dur="500"/>
                                        <p:tgtEl>
                                          <p:spTgt spid="76"/>
                                        </p:tgtEl>
                                        <p:attrNameLst>
                                          <p:attrName>ppt_y</p:attrName>
                                        </p:attrNameLst>
                                      </p:cBhvr>
                                      <p:tavLst>
                                        <p:tav tm="0">
                                          <p:val>
                                            <p:strVal val="#ppt_y+#ppt_h*1.125000"/>
                                          </p:val>
                                        </p:tav>
                                        <p:tav tm="100000">
                                          <p:val>
                                            <p:strVal val="#ppt_y"/>
                                          </p:val>
                                        </p:tav>
                                      </p:tavLst>
                                    </p:anim>
                                    <p:animEffect transition="in" filter="wipe(up)">
                                      <p:cBhvr>
                                        <p:cTn id="66" dur="500"/>
                                        <p:tgtEl>
                                          <p:spTgt spid="76"/>
                                        </p:tgtEl>
                                      </p:cBhvr>
                                    </p:animEffect>
                                  </p:childTnLst>
                                </p:cTn>
                              </p:par>
                              <p:par>
                                <p:cTn id="67" presetID="12" presetClass="entr" presetSubtype="4"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anim calcmode="lin" valueType="num">
                                      <p:cBhvr additive="base">
                                        <p:cTn id="69" dur="500"/>
                                        <p:tgtEl>
                                          <p:spTgt spid="70"/>
                                        </p:tgtEl>
                                        <p:attrNameLst>
                                          <p:attrName>ppt_y</p:attrName>
                                        </p:attrNameLst>
                                      </p:cBhvr>
                                      <p:tavLst>
                                        <p:tav tm="0">
                                          <p:val>
                                            <p:strVal val="#ppt_y+#ppt_h*1.125000"/>
                                          </p:val>
                                        </p:tav>
                                        <p:tav tm="100000">
                                          <p:val>
                                            <p:strVal val="#ppt_y"/>
                                          </p:val>
                                        </p:tav>
                                      </p:tavLst>
                                    </p:anim>
                                    <p:animEffect transition="in" filter="wipe(up)">
                                      <p:cBhvr>
                                        <p:cTn id="7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能力提升计划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3" name="任意多边形 2"/>
          <p:cNvSpPr/>
          <p:nvPr/>
        </p:nvSpPr>
        <p:spPr bwMode="auto">
          <a:xfrm>
            <a:off x="4192333" y="995958"/>
            <a:ext cx="759335" cy="4299942"/>
          </a:xfrm>
          <a:custGeom>
            <a:avLst/>
            <a:gdLst>
              <a:gd name="connsiteX0" fmla="*/ 379398 w 759335"/>
              <a:gd name="connsiteY0" fmla="*/ 0 h 4299942"/>
              <a:gd name="connsiteX1" fmla="*/ 427935 w 759335"/>
              <a:gd name="connsiteY1" fmla="*/ 21630 h 4299942"/>
              <a:gd name="connsiteX2" fmla="*/ 745044 w 759335"/>
              <a:gd name="connsiteY2" fmla="*/ 339318 h 4299942"/>
              <a:gd name="connsiteX3" fmla="*/ 759335 w 759335"/>
              <a:gd name="connsiteY3" fmla="*/ 371222 h 4299942"/>
              <a:gd name="connsiteX4" fmla="*/ 716731 w 759335"/>
              <a:gd name="connsiteY4" fmla="*/ 413940 h 4299942"/>
              <a:gd name="connsiteX5" fmla="*/ 713764 w 759335"/>
              <a:gd name="connsiteY5" fmla="*/ 413670 h 4299942"/>
              <a:gd name="connsiteX6" fmla="*/ 653632 w 759335"/>
              <a:gd name="connsiteY6" fmla="*/ 413940 h 4299942"/>
              <a:gd name="connsiteX7" fmla="*/ 653363 w 759335"/>
              <a:gd name="connsiteY7" fmla="*/ 413940 h 4299942"/>
              <a:gd name="connsiteX8" fmla="*/ 642307 w 759335"/>
              <a:gd name="connsiteY8" fmla="*/ 424755 h 4299942"/>
              <a:gd name="connsiteX9" fmla="*/ 642307 w 759335"/>
              <a:gd name="connsiteY9" fmla="*/ 425026 h 4299942"/>
              <a:gd name="connsiteX10" fmla="*/ 642307 w 759335"/>
              <a:gd name="connsiteY10" fmla="*/ 576064 h 4299942"/>
              <a:gd name="connsiteX11" fmla="*/ 642307 w 759335"/>
              <a:gd name="connsiteY11" fmla="*/ 648072 h 4299942"/>
              <a:gd name="connsiteX12" fmla="*/ 642307 w 759335"/>
              <a:gd name="connsiteY12" fmla="*/ 2952328 h 4299942"/>
              <a:gd name="connsiteX13" fmla="*/ 642307 w 759335"/>
              <a:gd name="connsiteY13" fmla="*/ 3407266 h 4299942"/>
              <a:gd name="connsiteX14" fmla="*/ 642307 w 759335"/>
              <a:gd name="connsiteY14" fmla="*/ 3816424 h 4299942"/>
              <a:gd name="connsiteX15" fmla="*/ 642307 w 759335"/>
              <a:gd name="connsiteY15" fmla="*/ 3888432 h 4299942"/>
              <a:gd name="connsiteX16" fmla="*/ 642307 w 759335"/>
              <a:gd name="connsiteY16" fmla="*/ 4299942 h 4299942"/>
              <a:gd name="connsiteX17" fmla="*/ 118647 w 759335"/>
              <a:gd name="connsiteY17" fmla="*/ 4299942 h 4299942"/>
              <a:gd name="connsiteX18" fmla="*/ 118647 w 759335"/>
              <a:gd name="connsiteY18" fmla="*/ 3888432 h 4299942"/>
              <a:gd name="connsiteX19" fmla="*/ 118647 w 759335"/>
              <a:gd name="connsiteY19" fmla="*/ 3816424 h 4299942"/>
              <a:gd name="connsiteX20" fmla="*/ 118647 w 759335"/>
              <a:gd name="connsiteY20" fmla="*/ 3407266 h 4299942"/>
              <a:gd name="connsiteX21" fmla="*/ 118647 w 759335"/>
              <a:gd name="connsiteY21" fmla="*/ 2952328 h 4299942"/>
              <a:gd name="connsiteX22" fmla="*/ 118647 w 759335"/>
              <a:gd name="connsiteY22" fmla="*/ 648072 h 4299942"/>
              <a:gd name="connsiteX23" fmla="*/ 118647 w 759335"/>
              <a:gd name="connsiteY23" fmla="*/ 576064 h 4299942"/>
              <a:gd name="connsiteX24" fmla="*/ 118647 w 759335"/>
              <a:gd name="connsiteY24" fmla="*/ 425296 h 4299942"/>
              <a:gd name="connsiteX25" fmla="*/ 118647 w 759335"/>
              <a:gd name="connsiteY25" fmla="*/ 425026 h 4299942"/>
              <a:gd name="connsiteX26" fmla="*/ 107591 w 759335"/>
              <a:gd name="connsiteY26" fmla="*/ 413940 h 4299942"/>
              <a:gd name="connsiteX27" fmla="*/ 107321 w 759335"/>
              <a:gd name="connsiteY27" fmla="*/ 413940 h 4299942"/>
              <a:gd name="connsiteX28" fmla="*/ 107052 w 759335"/>
              <a:gd name="connsiteY28" fmla="*/ 413940 h 4299942"/>
              <a:gd name="connsiteX29" fmla="*/ 43684 w 759335"/>
              <a:gd name="connsiteY29" fmla="*/ 413940 h 4299942"/>
              <a:gd name="connsiteX30" fmla="*/ 42605 w 759335"/>
              <a:gd name="connsiteY30" fmla="*/ 413940 h 4299942"/>
              <a:gd name="connsiteX31" fmla="*/ 0 w 759335"/>
              <a:gd name="connsiteY31" fmla="*/ 371222 h 4299942"/>
              <a:gd name="connsiteX32" fmla="*/ 12674 w 759335"/>
              <a:gd name="connsiteY32" fmla="*/ 340669 h 4299942"/>
              <a:gd name="connsiteX33" fmla="*/ 333288 w 759335"/>
              <a:gd name="connsiteY33" fmla="*/ 19197 h 4299942"/>
              <a:gd name="connsiteX34" fmla="*/ 379398 w 759335"/>
              <a:gd name="connsiteY34" fmla="*/ 0 h 429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59335" h="4299942">
                <a:moveTo>
                  <a:pt x="379398" y="0"/>
                </a:moveTo>
                <a:cubicBezTo>
                  <a:pt x="398813" y="0"/>
                  <a:pt x="416071" y="8382"/>
                  <a:pt x="427935" y="21630"/>
                </a:cubicBezTo>
                <a:lnTo>
                  <a:pt x="745044" y="339318"/>
                </a:lnTo>
                <a:cubicBezTo>
                  <a:pt x="753673" y="347158"/>
                  <a:pt x="759335" y="358514"/>
                  <a:pt x="759335" y="371222"/>
                </a:cubicBezTo>
                <a:cubicBezTo>
                  <a:pt x="759335" y="394744"/>
                  <a:pt x="740190" y="413940"/>
                  <a:pt x="716731" y="413940"/>
                </a:cubicBezTo>
                <a:cubicBezTo>
                  <a:pt x="715652" y="413940"/>
                  <a:pt x="714843" y="413940"/>
                  <a:pt x="713764" y="413670"/>
                </a:cubicBezTo>
                <a:lnTo>
                  <a:pt x="653632" y="413940"/>
                </a:lnTo>
                <a:lnTo>
                  <a:pt x="653363" y="413940"/>
                </a:lnTo>
                <a:cubicBezTo>
                  <a:pt x="647161" y="413940"/>
                  <a:pt x="642307" y="418807"/>
                  <a:pt x="642307" y="424755"/>
                </a:cubicBezTo>
                <a:lnTo>
                  <a:pt x="642307" y="425026"/>
                </a:lnTo>
                <a:lnTo>
                  <a:pt x="642307" y="576064"/>
                </a:lnTo>
                <a:lnTo>
                  <a:pt x="642307" y="648072"/>
                </a:lnTo>
                <a:lnTo>
                  <a:pt x="642307" y="2952328"/>
                </a:lnTo>
                <a:lnTo>
                  <a:pt x="642307" y="3407266"/>
                </a:lnTo>
                <a:lnTo>
                  <a:pt x="642307" y="3816424"/>
                </a:lnTo>
                <a:lnTo>
                  <a:pt x="642307" y="3888432"/>
                </a:lnTo>
                <a:lnTo>
                  <a:pt x="642307" y="4299942"/>
                </a:lnTo>
                <a:lnTo>
                  <a:pt x="118647" y="4299942"/>
                </a:lnTo>
                <a:lnTo>
                  <a:pt x="118647" y="3888432"/>
                </a:lnTo>
                <a:lnTo>
                  <a:pt x="118647" y="3816424"/>
                </a:lnTo>
                <a:lnTo>
                  <a:pt x="118647" y="3407266"/>
                </a:lnTo>
                <a:lnTo>
                  <a:pt x="118647" y="2952328"/>
                </a:lnTo>
                <a:lnTo>
                  <a:pt x="118647" y="648072"/>
                </a:lnTo>
                <a:lnTo>
                  <a:pt x="118647" y="576064"/>
                </a:lnTo>
                <a:lnTo>
                  <a:pt x="118647" y="425296"/>
                </a:lnTo>
                <a:lnTo>
                  <a:pt x="118647" y="425026"/>
                </a:lnTo>
                <a:cubicBezTo>
                  <a:pt x="118647" y="418807"/>
                  <a:pt x="113523" y="413940"/>
                  <a:pt x="107591" y="413940"/>
                </a:cubicBezTo>
                <a:lnTo>
                  <a:pt x="107321" y="413940"/>
                </a:lnTo>
                <a:lnTo>
                  <a:pt x="107052" y="413940"/>
                </a:lnTo>
                <a:lnTo>
                  <a:pt x="43684" y="413940"/>
                </a:lnTo>
                <a:lnTo>
                  <a:pt x="42605" y="413940"/>
                </a:lnTo>
                <a:cubicBezTo>
                  <a:pt x="18876" y="413940"/>
                  <a:pt x="0" y="394744"/>
                  <a:pt x="0" y="371222"/>
                </a:cubicBezTo>
                <a:cubicBezTo>
                  <a:pt x="0" y="359325"/>
                  <a:pt x="4854" y="348510"/>
                  <a:pt x="12674" y="340669"/>
                </a:cubicBezTo>
                <a:lnTo>
                  <a:pt x="333288" y="19197"/>
                </a:lnTo>
                <a:cubicBezTo>
                  <a:pt x="345153" y="7300"/>
                  <a:pt x="361601" y="0"/>
                  <a:pt x="379398" y="0"/>
                </a:cubicBezTo>
                <a:close/>
              </a:path>
            </a:pathLst>
          </a:custGeom>
          <a:solidFill>
            <a:schemeClr val="accent1">
              <a:lumMod val="75000"/>
            </a:schemeClr>
          </a:solidFill>
          <a:ln w="25400" cap="flat" cmpd="sng" algn="ctr">
            <a:noFill/>
            <a:prstDash val="solid"/>
          </a:ln>
          <a:effectLst>
            <a:innerShdw blurRad="63500" dist="254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54687" y="1254464"/>
            <a:ext cx="3579056" cy="4041437"/>
            <a:chOff x="654687" y="1102064"/>
            <a:chExt cx="3579056" cy="4041437"/>
          </a:xfrm>
        </p:grpSpPr>
        <p:grpSp>
          <p:nvGrpSpPr>
            <p:cNvPr id="5" name="组合 4"/>
            <p:cNvGrpSpPr/>
            <p:nvPr/>
          </p:nvGrpSpPr>
          <p:grpSpPr>
            <a:xfrm>
              <a:off x="1259632" y="1102064"/>
              <a:ext cx="2136766" cy="531148"/>
              <a:chOff x="1259632" y="1102064"/>
              <a:chExt cx="2136766" cy="531148"/>
            </a:xfrm>
          </p:grpSpPr>
          <p:sp>
            <p:nvSpPr>
              <p:cNvPr id="8" name="圆角矩形 7"/>
              <p:cNvSpPr/>
              <p:nvPr/>
            </p:nvSpPr>
            <p:spPr>
              <a:xfrm>
                <a:off x="1259632" y="1102064"/>
                <a:ext cx="2136766" cy="531148"/>
              </a:xfrm>
              <a:prstGeom prst="roundRect">
                <a:avLst>
                  <a:gd name="adj" fmla="val 50000"/>
                </a:avLst>
              </a:prstGeom>
              <a:gradFill>
                <a:gsLst>
                  <a:gs pos="0">
                    <a:schemeClr val="accent2">
                      <a:lumMod val="75000"/>
                    </a:schemeClr>
                  </a:gs>
                  <a:gs pos="100000">
                    <a:schemeClr val="accent2"/>
                  </a:gs>
                </a:gsLst>
                <a:lin ang="5400000" scaled="0"/>
              </a:gradFill>
              <a:ln w="25400" cap="flat" cmpd="sng" algn="ctr">
                <a:gradFill flip="none" rotWithShape="1">
                  <a:gsLst>
                    <a:gs pos="0">
                      <a:schemeClr val="accent2">
                        <a:lumMod val="75000"/>
                      </a:schemeClr>
                    </a:gs>
                    <a:gs pos="100000">
                      <a:schemeClr val="accent2"/>
                    </a:gs>
                  </a:gsLst>
                  <a:lin ang="18900000" scaled="1"/>
                  <a:tileRect/>
                </a:gradFill>
                <a:prstDash val="solid"/>
              </a:ln>
              <a:effectLst>
                <a:outerShdw blurRad="228600" dist="228600" dir="5400000" algn="tr" rotWithShape="0">
                  <a:prstClr val="black">
                    <a:alpha val="30000"/>
                  </a:prst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a:spLocks noChangeArrowheads="1"/>
              </p:cNvSpPr>
              <p:nvPr/>
            </p:nvSpPr>
            <p:spPr bwMode="auto">
              <a:xfrm>
                <a:off x="1979712" y="1190380"/>
                <a:ext cx="1238309" cy="31830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200" b="1" i="0" u="none" strike="noStrike" kern="0" cap="all" spc="0" normalizeH="0" baseline="0" noProof="0" dirty="0" smtClean="0">
                    <a:ln>
                      <a:noFill/>
                    </a:ln>
                    <a:solidFill>
                      <a:schemeClr val="bg1"/>
                    </a:solidFill>
                    <a:effectLst/>
                    <a:uLnTx/>
                    <a:uFillTx/>
                    <a:latin typeface="微软雅黑" panose="020B0503020204020204" charset="-122"/>
                    <a:ea typeface="微软雅黑" panose="020B0503020204020204" charset="-122"/>
                  </a:rPr>
                  <a:t>部门提升</a:t>
                </a:r>
                <a:endParaRPr kumimoji="0" lang="en-US" altLang="zh-CN" sz="2200" b="1" i="0" u="none" strike="noStrike" kern="0" cap="all"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grpSp>
            <p:nvGrpSpPr>
              <p:cNvPr id="10" name="组合 9"/>
              <p:cNvGrpSpPr/>
              <p:nvPr/>
            </p:nvGrpSpPr>
            <p:grpSpPr>
              <a:xfrm>
                <a:off x="1475656" y="1252121"/>
                <a:ext cx="397946" cy="231034"/>
                <a:chOff x="5037990" y="1963784"/>
                <a:chExt cx="552270" cy="320630"/>
              </a:xfrm>
              <a:solidFill>
                <a:sysClr val="window" lastClr="FFFFFF">
                  <a:lumMod val="75000"/>
                </a:sysClr>
              </a:solidFill>
            </p:grpSpPr>
            <p:sp>
              <p:nvSpPr>
                <p:cNvPr id="11" name="Freeform 433"/>
                <p:cNvSpPr/>
                <p:nvPr/>
              </p:nvSpPr>
              <p:spPr bwMode="auto">
                <a:xfrm>
                  <a:off x="5433731" y="2051515"/>
                  <a:ext cx="156529" cy="232899"/>
                </a:xfrm>
                <a:custGeom>
                  <a:avLst/>
                  <a:gdLst>
                    <a:gd name="T0" fmla="*/ 762 w 1240"/>
                    <a:gd name="T1" fmla="*/ 823 h 1847"/>
                    <a:gd name="T2" fmla="*/ 817 w 1240"/>
                    <a:gd name="T3" fmla="*/ 766 h 1847"/>
                    <a:gd name="T4" fmla="*/ 863 w 1240"/>
                    <a:gd name="T5" fmla="*/ 700 h 1847"/>
                    <a:gd name="T6" fmla="*/ 897 w 1240"/>
                    <a:gd name="T7" fmla="*/ 627 h 1847"/>
                    <a:gd name="T8" fmla="*/ 918 w 1240"/>
                    <a:gd name="T9" fmla="*/ 548 h 1847"/>
                    <a:gd name="T10" fmla="*/ 925 w 1240"/>
                    <a:gd name="T11" fmla="*/ 464 h 1847"/>
                    <a:gd name="T12" fmla="*/ 923 w 1240"/>
                    <a:gd name="T13" fmla="*/ 417 h 1847"/>
                    <a:gd name="T14" fmla="*/ 911 w 1240"/>
                    <a:gd name="T15" fmla="*/ 349 h 1847"/>
                    <a:gd name="T16" fmla="*/ 889 w 1240"/>
                    <a:gd name="T17" fmla="*/ 284 h 1847"/>
                    <a:gd name="T18" fmla="*/ 858 w 1240"/>
                    <a:gd name="T19" fmla="*/ 224 h 1847"/>
                    <a:gd name="T20" fmla="*/ 819 w 1240"/>
                    <a:gd name="T21" fmla="*/ 169 h 1847"/>
                    <a:gd name="T22" fmla="*/ 774 w 1240"/>
                    <a:gd name="T23" fmla="*/ 121 h 1847"/>
                    <a:gd name="T24" fmla="*/ 721 w 1240"/>
                    <a:gd name="T25" fmla="*/ 79 h 1847"/>
                    <a:gd name="T26" fmla="*/ 664 w 1240"/>
                    <a:gd name="T27" fmla="*/ 45 h 1847"/>
                    <a:gd name="T28" fmla="*/ 600 w 1240"/>
                    <a:gd name="T29" fmla="*/ 21 h 1847"/>
                    <a:gd name="T30" fmla="*/ 533 w 1240"/>
                    <a:gd name="T31" fmla="*/ 5 h 1847"/>
                    <a:gd name="T32" fmla="*/ 463 w 1240"/>
                    <a:gd name="T33" fmla="*/ 0 h 1847"/>
                    <a:gd name="T34" fmla="*/ 415 w 1240"/>
                    <a:gd name="T35" fmla="*/ 2 h 1847"/>
                    <a:gd name="T36" fmla="*/ 347 w 1240"/>
                    <a:gd name="T37" fmla="*/ 14 h 1847"/>
                    <a:gd name="T38" fmla="*/ 282 w 1240"/>
                    <a:gd name="T39" fmla="*/ 35 h 1847"/>
                    <a:gd name="T40" fmla="*/ 222 w 1240"/>
                    <a:gd name="T41" fmla="*/ 66 h 1847"/>
                    <a:gd name="T42" fmla="*/ 168 w 1240"/>
                    <a:gd name="T43" fmla="*/ 104 h 1847"/>
                    <a:gd name="T44" fmla="*/ 120 w 1240"/>
                    <a:gd name="T45" fmla="*/ 150 h 1847"/>
                    <a:gd name="T46" fmla="*/ 79 w 1240"/>
                    <a:gd name="T47" fmla="*/ 201 h 1847"/>
                    <a:gd name="T48" fmla="*/ 45 w 1240"/>
                    <a:gd name="T49" fmla="*/ 259 h 1847"/>
                    <a:gd name="T50" fmla="*/ 20 w 1240"/>
                    <a:gd name="T51" fmla="*/ 322 h 1847"/>
                    <a:gd name="T52" fmla="*/ 5 w 1240"/>
                    <a:gd name="T53" fmla="*/ 389 h 1847"/>
                    <a:gd name="T54" fmla="*/ 0 w 1240"/>
                    <a:gd name="T55" fmla="*/ 459 h 1847"/>
                    <a:gd name="T56" fmla="*/ 3 w 1240"/>
                    <a:gd name="T57" fmla="*/ 515 h 1847"/>
                    <a:gd name="T58" fmla="*/ 20 w 1240"/>
                    <a:gd name="T59" fmla="*/ 592 h 1847"/>
                    <a:gd name="T60" fmla="*/ 50 w 1240"/>
                    <a:gd name="T61" fmla="*/ 664 h 1847"/>
                    <a:gd name="T62" fmla="*/ 92 w 1240"/>
                    <a:gd name="T63" fmla="*/ 729 h 1847"/>
                    <a:gd name="T64" fmla="*/ 144 w 1240"/>
                    <a:gd name="T65" fmla="*/ 787 h 1847"/>
                    <a:gd name="T66" fmla="*/ 183 w 1240"/>
                    <a:gd name="T67" fmla="*/ 820 h 1847"/>
                    <a:gd name="T68" fmla="*/ 123 w 1240"/>
                    <a:gd name="T69" fmla="*/ 863 h 1847"/>
                    <a:gd name="T70" fmla="*/ 29 w 1240"/>
                    <a:gd name="T71" fmla="*/ 956 h 1847"/>
                    <a:gd name="T72" fmla="*/ 78 w 1240"/>
                    <a:gd name="T73" fmla="*/ 1057 h 1847"/>
                    <a:gd name="T74" fmla="*/ 141 w 1240"/>
                    <a:gd name="T75" fmla="*/ 1223 h 1847"/>
                    <a:gd name="T76" fmla="*/ 192 w 1240"/>
                    <a:gd name="T77" fmla="*/ 1397 h 1847"/>
                    <a:gd name="T78" fmla="*/ 227 w 1240"/>
                    <a:gd name="T79" fmla="*/ 1572 h 1847"/>
                    <a:gd name="T80" fmla="*/ 246 w 1240"/>
                    <a:gd name="T81" fmla="*/ 1742 h 1847"/>
                    <a:gd name="T82" fmla="*/ 1240 w 1240"/>
                    <a:gd name="T83" fmla="*/ 1847 h 1847"/>
                    <a:gd name="T84" fmla="*/ 1238 w 1240"/>
                    <a:gd name="T85" fmla="*/ 1765 h 1847"/>
                    <a:gd name="T86" fmla="*/ 1225 w 1240"/>
                    <a:gd name="T87" fmla="*/ 1642 h 1847"/>
                    <a:gd name="T88" fmla="*/ 1203 w 1240"/>
                    <a:gd name="T89" fmla="*/ 1524 h 1847"/>
                    <a:gd name="T90" fmla="*/ 1172 w 1240"/>
                    <a:gd name="T91" fmla="*/ 1411 h 1847"/>
                    <a:gd name="T92" fmla="*/ 1132 w 1240"/>
                    <a:gd name="T93" fmla="*/ 1303 h 1847"/>
                    <a:gd name="T94" fmla="*/ 1083 w 1240"/>
                    <a:gd name="T95" fmla="*/ 1203 h 1847"/>
                    <a:gd name="T96" fmla="*/ 1027 w 1240"/>
                    <a:gd name="T97" fmla="*/ 1110 h 1847"/>
                    <a:gd name="T98" fmla="*/ 965 w 1240"/>
                    <a:gd name="T99" fmla="*/ 1026 h 1847"/>
                    <a:gd name="T100" fmla="*/ 896 w 1240"/>
                    <a:gd name="T101" fmla="*/ 952 h 1847"/>
                    <a:gd name="T102" fmla="*/ 821 w 1240"/>
                    <a:gd name="T103" fmla="*/ 890 h 1847"/>
                    <a:gd name="T104" fmla="*/ 741 w 1240"/>
                    <a:gd name="T105" fmla="*/ 840 h 1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0" h="1847">
                      <a:moveTo>
                        <a:pt x="741" y="840"/>
                      </a:moveTo>
                      <a:lnTo>
                        <a:pt x="741" y="840"/>
                      </a:lnTo>
                      <a:lnTo>
                        <a:pt x="762" y="823"/>
                      </a:lnTo>
                      <a:lnTo>
                        <a:pt x="781" y="806"/>
                      </a:lnTo>
                      <a:lnTo>
                        <a:pt x="800" y="787"/>
                      </a:lnTo>
                      <a:lnTo>
                        <a:pt x="817" y="766"/>
                      </a:lnTo>
                      <a:lnTo>
                        <a:pt x="834" y="746"/>
                      </a:lnTo>
                      <a:lnTo>
                        <a:pt x="848" y="724"/>
                      </a:lnTo>
                      <a:lnTo>
                        <a:pt x="863" y="700"/>
                      </a:lnTo>
                      <a:lnTo>
                        <a:pt x="875" y="677"/>
                      </a:lnTo>
                      <a:lnTo>
                        <a:pt x="886" y="653"/>
                      </a:lnTo>
                      <a:lnTo>
                        <a:pt x="897" y="627"/>
                      </a:lnTo>
                      <a:lnTo>
                        <a:pt x="905" y="601"/>
                      </a:lnTo>
                      <a:lnTo>
                        <a:pt x="912" y="574"/>
                      </a:lnTo>
                      <a:lnTo>
                        <a:pt x="918" y="548"/>
                      </a:lnTo>
                      <a:lnTo>
                        <a:pt x="922" y="521"/>
                      </a:lnTo>
                      <a:lnTo>
                        <a:pt x="924" y="493"/>
                      </a:lnTo>
                      <a:lnTo>
                        <a:pt x="925" y="464"/>
                      </a:lnTo>
                      <a:lnTo>
                        <a:pt x="925" y="464"/>
                      </a:lnTo>
                      <a:lnTo>
                        <a:pt x="924" y="440"/>
                      </a:lnTo>
                      <a:lnTo>
                        <a:pt x="923" y="417"/>
                      </a:lnTo>
                      <a:lnTo>
                        <a:pt x="920" y="394"/>
                      </a:lnTo>
                      <a:lnTo>
                        <a:pt x="916" y="371"/>
                      </a:lnTo>
                      <a:lnTo>
                        <a:pt x="911" y="349"/>
                      </a:lnTo>
                      <a:lnTo>
                        <a:pt x="905" y="327"/>
                      </a:lnTo>
                      <a:lnTo>
                        <a:pt x="898" y="305"/>
                      </a:lnTo>
                      <a:lnTo>
                        <a:pt x="889" y="284"/>
                      </a:lnTo>
                      <a:lnTo>
                        <a:pt x="880" y="263"/>
                      </a:lnTo>
                      <a:lnTo>
                        <a:pt x="870" y="243"/>
                      </a:lnTo>
                      <a:lnTo>
                        <a:pt x="858" y="224"/>
                      </a:lnTo>
                      <a:lnTo>
                        <a:pt x="846" y="205"/>
                      </a:lnTo>
                      <a:lnTo>
                        <a:pt x="834" y="187"/>
                      </a:lnTo>
                      <a:lnTo>
                        <a:pt x="819" y="169"/>
                      </a:lnTo>
                      <a:lnTo>
                        <a:pt x="805" y="153"/>
                      </a:lnTo>
                      <a:lnTo>
                        <a:pt x="789" y="136"/>
                      </a:lnTo>
                      <a:lnTo>
                        <a:pt x="774" y="121"/>
                      </a:lnTo>
                      <a:lnTo>
                        <a:pt x="756" y="106"/>
                      </a:lnTo>
                      <a:lnTo>
                        <a:pt x="740" y="93"/>
                      </a:lnTo>
                      <a:lnTo>
                        <a:pt x="721" y="79"/>
                      </a:lnTo>
                      <a:lnTo>
                        <a:pt x="703" y="67"/>
                      </a:lnTo>
                      <a:lnTo>
                        <a:pt x="683" y="56"/>
                      </a:lnTo>
                      <a:lnTo>
                        <a:pt x="664" y="45"/>
                      </a:lnTo>
                      <a:lnTo>
                        <a:pt x="643" y="36"/>
                      </a:lnTo>
                      <a:lnTo>
                        <a:pt x="621" y="28"/>
                      </a:lnTo>
                      <a:lnTo>
                        <a:pt x="600" y="21"/>
                      </a:lnTo>
                      <a:lnTo>
                        <a:pt x="578" y="14"/>
                      </a:lnTo>
                      <a:lnTo>
                        <a:pt x="555" y="9"/>
                      </a:lnTo>
                      <a:lnTo>
                        <a:pt x="533" y="5"/>
                      </a:lnTo>
                      <a:lnTo>
                        <a:pt x="510" y="2"/>
                      </a:lnTo>
                      <a:lnTo>
                        <a:pt x="486" y="0"/>
                      </a:lnTo>
                      <a:lnTo>
                        <a:pt x="463" y="0"/>
                      </a:lnTo>
                      <a:lnTo>
                        <a:pt x="463" y="0"/>
                      </a:lnTo>
                      <a:lnTo>
                        <a:pt x="439" y="0"/>
                      </a:lnTo>
                      <a:lnTo>
                        <a:pt x="415" y="2"/>
                      </a:lnTo>
                      <a:lnTo>
                        <a:pt x="392" y="5"/>
                      </a:lnTo>
                      <a:lnTo>
                        <a:pt x="370" y="9"/>
                      </a:lnTo>
                      <a:lnTo>
                        <a:pt x="347" y="14"/>
                      </a:lnTo>
                      <a:lnTo>
                        <a:pt x="326" y="21"/>
                      </a:lnTo>
                      <a:lnTo>
                        <a:pt x="304" y="28"/>
                      </a:lnTo>
                      <a:lnTo>
                        <a:pt x="282" y="35"/>
                      </a:lnTo>
                      <a:lnTo>
                        <a:pt x="262" y="44"/>
                      </a:lnTo>
                      <a:lnTo>
                        <a:pt x="242" y="55"/>
                      </a:lnTo>
                      <a:lnTo>
                        <a:pt x="222" y="66"/>
                      </a:lnTo>
                      <a:lnTo>
                        <a:pt x="204" y="77"/>
                      </a:lnTo>
                      <a:lnTo>
                        <a:pt x="185" y="91"/>
                      </a:lnTo>
                      <a:lnTo>
                        <a:pt x="168" y="104"/>
                      </a:lnTo>
                      <a:lnTo>
                        <a:pt x="151" y="119"/>
                      </a:lnTo>
                      <a:lnTo>
                        <a:pt x="136" y="133"/>
                      </a:lnTo>
                      <a:lnTo>
                        <a:pt x="120" y="150"/>
                      </a:lnTo>
                      <a:lnTo>
                        <a:pt x="106" y="166"/>
                      </a:lnTo>
                      <a:lnTo>
                        <a:pt x="92" y="184"/>
                      </a:lnTo>
                      <a:lnTo>
                        <a:pt x="79" y="201"/>
                      </a:lnTo>
                      <a:lnTo>
                        <a:pt x="67" y="220"/>
                      </a:lnTo>
                      <a:lnTo>
                        <a:pt x="55" y="239"/>
                      </a:lnTo>
                      <a:lnTo>
                        <a:pt x="45" y="259"/>
                      </a:lnTo>
                      <a:lnTo>
                        <a:pt x="36" y="279"/>
                      </a:lnTo>
                      <a:lnTo>
                        <a:pt x="28" y="300"/>
                      </a:lnTo>
                      <a:lnTo>
                        <a:pt x="20" y="322"/>
                      </a:lnTo>
                      <a:lnTo>
                        <a:pt x="14" y="343"/>
                      </a:lnTo>
                      <a:lnTo>
                        <a:pt x="9" y="366"/>
                      </a:lnTo>
                      <a:lnTo>
                        <a:pt x="5" y="389"/>
                      </a:lnTo>
                      <a:lnTo>
                        <a:pt x="2" y="411"/>
                      </a:lnTo>
                      <a:lnTo>
                        <a:pt x="1" y="435"/>
                      </a:lnTo>
                      <a:lnTo>
                        <a:pt x="0" y="459"/>
                      </a:lnTo>
                      <a:lnTo>
                        <a:pt x="0" y="459"/>
                      </a:lnTo>
                      <a:lnTo>
                        <a:pt x="1" y="487"/>
                      </a:lnTo>
                      <a:lnTo>
                        <a:pt x="3" y="515"/>
                      </a:lnTo>
                      <a:lnTo>
                        <a:pt x="7" y="541"/>
                      </a:lnTo>
                      <a:lnTo>
                        <a:pt x="13" y="567"/>
                      </a:lnTo>
                      <a:lnTo>
                        <a:pt x="20" y="592"/>
                      </a:lnTo>
                      <a:lnTo>
                        <a:pt x="29" y="617"/>
                      </a:lnTo>
                      <a:lnTo>
                        <a:pt x="39" y="642"/>
                      </a:lnTo>
                      <a:lnTo>
                        <a:pt x="50" y="664"/>
                      </a:lnTo>
                      <a:lnTo>
                        <a:pt x="63" y="687"/>
                      </a:lnTo>
                      <a:lnTo>
                        <a:pt x="76" y="709"/>
                      </a:lnTo>
                      <a:lnTo>
                        <a:pt x="92" y="729"/>
                      </a:lnTo>
                      <a:lnTo>
                        <a:pt x="108" y="750"/>
                      </a:lnTo>
                      <a:lnTo>
                        <a:pt x="126" y="768"/>
                      </a:lnTo>
                      <a:lnTo>
                        <a:pt x="144" y="787"/>
                      </a:lnTo>
                      <a:lnTo>
                        <a:pt x="164" y="803"/>
                      </a:lnTo>
                      <a:lnTo>
                        <a:pt x="183" y="820"/>
                      </a:lnTo>
                      <a:lnTo>
                        <a:pt x="183" y="820"/>
                      </a:lnTo>
                      <a:lnTo>
                        <a:pt x="164" y="832"/>
                      </a:lnTo>
                      <a:lnTo>
                        <a:pt x="143" y="847"/>
                      </a:lnTo>
                      <a:lnTo>
                        <a:pt x="123" y="863"/>
                      </a:lnTo>
                      <a:lnTo>
                        <a:pt x="104" y="882"/>
                      </a:lnTo>
                      <a:lnTo>
                        <a:pt x="66" y="919"/>
                      </a:lnTo>
                      <a:lnTo>
                        <a:pt x="29" y="956"/>
                      </a:lnTo>
                      <a:lnTo>
                        <a:pt x="29" y="956"/>
                      </a:lnTo>
                      <a:lnTo>
                        <a:pt x="53" y="1006"/>
                      </a:lnTo>
                      <a:lnTo>
                        <a:pt x="78" y="1057"/>
                      </a:lnTo>
                      <a:lnTo>
                        <a:pt x="101" y="1111"/>
                      </a:lnTo>
                      <a:lnTo>
                        <a:pt x="121" y="1167"/>
                      </a:lnTo>
                      <a:lnTo>
                        <a:pt x="141" y="1223"/>
                      </a:lnTo>
                      <a:lnTo>
                        <a:pt x="160" y="1280"/>
                      </a:lnTo>
                      <a:lnTo>
                        <a:pt x="176" y="1339"/>
                      </a:lnTo>
                      <a:lnTo>
                        <a:pt x="192" y="1397"/>
                      </a:lnTo>
                      <a:lnTo>
                        <a:pt x="205" y="1455"/>
                      </a:lnTo>
                      <a:lnTo>
                        <a:pt x="216" y="1514"/>
                      </a:lnTo>
                      <a:lnTo>
                        <a:pt x="227" y="1572"/>
                      </a:lnTo>
                      <a:lnTo>
                        <a:pt x="235" y="1630"/>
                      </a:lnTo>
                      <a:lnTo>
                        <a:pt x="241" y="1686"/>
                      </a:lnTo>
                      <a:lnTo>
                        <a:pt x="246" y="1742"/>
                      </a:lnTo>
                      <a:lnTo>
                        <a:pt x="248" y="1796"/>
                      </a:lnTo>
                      <a:lnTo>
                        <a:pt x="249" y="1847"/>
                      </a:lnTo>
                      <a:lnTo>
                        <a:pt x="1240" y="1847"/>
                      </a:lnTo>
                      <a:lnTo>
                        <a:pt x="1240" y="1847"/>
                      </a:lnTo>
                      <a:lnTo>
                        <a:pt x="1240" y="1806"/>
                      </a:lnTo>
                      <a:lnTo>
                        <a:pt x="1238" y="1765"/>
                      </a:lnTo>
                      <a:lnTo>
                        <a:pt x="1235" y="1723"/>
                      </a:lnTo>
                      <a:lnTo>
                        <a:pt x="1230" y="1683"/>
                      </a:lnTo>
                      <a:lnTo>
                        <a:pt x="1225" y="1642"/>
                      </a:lnTo>
                      <a:lnTo>
                        <a:pt x="1219" y="1603"/>
                      </a:lnTo>
                      <a:lnTo>
                        <a:pt x="1212" y="1563"/>
                      </a:lnTo>
                      <a:lnTo>
                        <a:pt x="1203" y="1524"/>
                      </a:lnTo>
                      <a:lnTo>
                        <a:pt x="1193" y="1485"/>
                      </a:lnTo>
                      <a:lnTo>
                        <a:pt x="1183" y="1448"/>
                      </a:lnTo>
                      <a:lnTo>
                        <a:pt x="1172" y="1411"/>
                      </a:lnTo>
                      <a:lnTo>
                        <a:pt x="1159" y="1374"/>
                      </a:lnTo>
                      <a:lnTo>
                        <a:pt x="1146" y="1338"/>
                      </a:lnTo>
                      <a:lnTo>
                        <a:pt x="1132" y="1303"/>
                      </a:lnTo>
                      <a:lnTo>
                        <a:pt x="1116" y="1269"/>
                      </a:lnTo>
                      <a:lnTo>
                        <a:pt x="1100" y="1235"/>
                      </a:lnTo>
                      <a:lnTo>
                        <a:pt x="1083" y="1203"/>
                      </a:lnTo>
                      <a:lnTo>
                        <a:pt x="1066" y="1171"/>
                      </a:lnTo>
                      <a:lnTo>
                        <a:pt x="1047" y="1140"/>
                      </a:lnTo>
                      <a:lnTo>
                        <a:pt x="1027" y="1110"/>
                      </a:lnTo>
                      <a:lnTo>
                        <a:pt x="1007" y="1081"/>
                      </a:lnTo>
                      <a:lnTo>
                        <a:pt x="986" y="1053"/>
                      </a:lnTo>
                      <a:lnTo>
                        <a:pt x="965" y="1026"/>
                      </a:lnTo>
                      <a:lnTo>
                        <a:pt x="942" y="1000"/>
                      </a:lnTo>
                      <a:lnTo>
                        <a:pt x="919" y="976"/>
                      </a:lnTo>
                      <a:lnTo>
                        <a:pt x="896" y="952"/>
                      </a:lnTo>
                      <a:lnTo>
                        <a:pt x="872" y="930"/>
                      </a:lnTo>
                      <a:lnTo>
                        <a:pt x="846" y="910"/>
                      </a:lnTo>
                      <a:lnTo>
                        <a:pt x="821" y="890"/>
                      </a:lnTo>
                      <a:lnTo>
                        <a:pt x="794" y="872"/>
                      </a:lnTo>
                      <a:lnTo>
                        <a:pt x="769" y="855"/>
                      </a:lnTo>
                      <a:lnTo>
                        <a:pt x="741" y="840"/>
                      </a:lnTo>
                      <a:lnTo>
                        <a:pt x="741" y="840"/>
                      </a:lnTo>
                      <a:close/>
                    </a:path>
                  </a:pathLst>
                </a:custGeom>
                <a:solidFill>
                  <a:schemeClr val="bg1"/>
                </a:solidFill>
                <a:ln>
                  <a:noFill/>
                </a:ln>
                <a:effectLst>
                  <a:innerShdw blurRad="38100" dist="25400" dir="18900000">
                    <a:prstClr val="black">
                      <a:alpha val="50000"/>
                    </a:prstClr>
                  </a:inn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rPr>
                    <a:t> </a:t>
                  </a:r>
                  <a:endParaRPr kumimoji="0" lang="zh-CN" altLang="en-US" sz="1800" b="0" i="0" u="none" strike="noStrike" kern="0" cap="none" spc="0" normalizeH="0" baseline="0" noProof="0" dirty="0" smtClean="0">
                    <a:ln>
                      <a:noFill/>
                    </a:ln>
                    <a:solidFill>
                      <a:prstClr val="black"/>
                    </a:solidFill>
                    <a:effectLst/>
                    <a:uLnTx/>
                    <a:uFillTx/>
                  </a:endParaRPr>
                </a:p>
              </p:txBody>
            </p:sp>
            <p:sp>
              <p:nvSpPr>
                <p:cNvPr id="12" name="Freeform 434"/>
                <p:cNvSpPr/>
                <p:nvPr/>
              </p:nvSpPr>
              <p:spPr bwMode="auto">
                <a:xfrm>
                  <a:off x="5037990" y="2052147"/>
                  <a:ext cx="156529" cy="232267"/>
                </a:xfrm>
                <a:custGeom>
                  <a:avLst/>
                  <a:gdLst>
                    <a:gd name="T0" fmla="*/ 1077 w 1240"/>
                    <a:gd name="T1" fmla="*/ 799 h 1842"/>
                    <a:gd name="T2" fmla="*/ 1132 w 1240"/>
                    <a:gd name="T3" fmla="*/ 746 h 1842"/>
                    <a:gd name="T4" fmla="*/ 1177 w 1240"/>
                    <a:gd name="T5" fmla="*/ 685 h 1842"/>
                    <a:gd name="T6" fmla="*/ 1211 w 1240"/>
                    <a:gd name="T7" fmla="*/ 618 h 1842"/>
                    <a:gd name="T8" fmla="*/ 1233 w 1240"/>
                    <a:gd name="T9" fmla="*/ 544 h 1842"/>
                    <a:gd name="T10" fmla="*/ 1240 w 1240"/>
                    <a:gd name="T11" fmla="*/ 462 h 1842"/>
                    <a:gd name="T12" fmla="*/ 1238 w 1240"/>
                    <a:gd name="T13" fmla="*/ 415 h 1842"/>
                    <a:gd name="T14" fmla="*/ 1226 w 1240"/>
                    <a:gd name="T15" fmla="*/ 347 h 1842"/>
                    <a:gd name="T16" fmla="*/ 1204 w 1240"/>
                    <a:gd name="T17" fmla="*/ 282 h 1842"/>
                    <a:gd name="T18" fmla="*/ 1173 w 1240"/>
                    <a:gd name="T19" fmla="*/ 222 h 1842"/>
                    <a:gd name="T20" fmla="*/ 1135 w 1240"/>
                    <a:gd name="T21" fmla="*/ 168 h 1842"/>
                    <a:gd name="T22" fmla="*/ 1089 w 1240"/>
                    <a:gd name="T23" fmla="*/ 120 h 1842"/>
                    <a:gd name="T24" fmla="*/ 1036 w 1240"/>
                    <a:gd name="T25" fmla="*/ 79 h 1842"/>
                    <a:gd name="T26" fmla="*/ 978 w 1240"/>
                    <a:gd name="T27" fmla="*/ 45 h 1842"/>
                    <a:gd name="T28" fmla="*/ 916 w 1240"/>
                    <a:gd name="T29" fmla="*/ 21 h 1842"/>
                    <a:gd name="T30" fmla="*/ 849 w 1240"/>
                    <a:gd name="T31" fmla="*/ 5 h 1842"/>
                    <a:gd name="T32" fmla="*/ 777 w 1240"/>
                    <a:gd name="T33" fmla="*/ 0 h 1842"/>
                    <a:gd name="T34" fmla="*/ 730 w 1240"/>
                    <a:gd name="T35" fmla="*/ 2 h 1842"/>
                    <a:gd name="T36" fmla="*/ 662 w 1240"/>
                    <a:gd name="T37" fmla="*/ 15 h 1842"/>
                    <a:gd name="T38" fmla="*/ 598 w 1240"/>
                    <a:gd name="T39" fmla="*/ 36 h 1842"/>
                    <a:gd name="T40" fmla="*/ 538 w 1240"/>
                    <a:gd name="T41" fmla="*/ 67 h 1842"/>
                    <a:gd name="T42" fmla="*/ 484 w 1240"/>
                    <a:gd name="T43" fmla="*/ 106 h 1842"/>
                    <a:gd name="T44" fmla="*/ 435 w 1240"/>
                    <a:gd name="T45" fmla="*/ 152 h 1842"/>
                    <a:gd name="T46" fmla="*/ 394 w 1240"/>
                    <a:gd name="T47" fmla="*/ 204 h 1842"/>
                    <a:gd name="T48" fmla="*/ 361 w 1240"/>
                    <a:gd name="T49" fmla="*/ 263 h 1842"/>
                    <a:gd name="T50" fmla="*/ 336 w 1240"/>
                    <a:gd name="T51" fmla="*/ 326 h 1842"/>
                    <a:gd name="T52" fmla="*/ 321 w 1240"/>
                    <a:gd name="T53" fmla="*/ 393 h 1842"/>
                    <a:gd name="T54" fmla="*/ 315 w 1240"/>
                    <a:gd name="T55" fmla="*/ 464 h 1842"/>
                    <a:gd name="T56" fmla="*/ 319 w 1240"/>
                    <a:gd name="T57" fmla="*/ 520 h 1842"/>
                    <a:gd name="T58" fmla="*/ 335 w 1240"/>
                    <a:gd name="T59" fmla="*/ 600 h 1842"/>
                    <a:gd name="T60" fmla="*/ 365 w 1240"/>
                    <a:gd name="T61" fmla="*/ 675 h 1842"/>
                    <a:gd name="T62" fmla="*/ 406 w 1240"/>
                    <a:gd name="T63" fmla="*/ 743 h 1842"/>
                    <a:gd name="T64" fmla="*/ 459 w 1240"/>
                    <a:gd name="T65" fmla="*/ 802 h 1842"/>
                    <a:gd name="T66" fmla="*/ 499 w 1240"/>
                    <a:gd name="T67" fmla="*/ 836 h 1842"/>
                    <a:gd name="T68" fmla="*/ 420 w 1240"/>
                    <a:gd name="T69" fmla="*/ 886 h 1842"/>
                    <a:gd name="T70" fmla="*/ 345 w 1240"/>
                    <a:gd name="T71" fmla="*/ 948 h 1842"/>
                    <a:gd name="T72" fmla="*/ 275 w 1240"/>
                    <a:gd name="T73" fmla="*/ 1021 h 1842"/>
                    <a:gd name="T74" fmla="*/ 214 w 1240"/>
                    <a:gd name="T75" fmla="*/ 1105 h 1842"/>
                    <a:gd name="T76" fmla="*/ 157 w 1240"/>
                    <a:gd name="T77" fmla="*/ 1198 h 1842"/>
                    <a:gd name="T78" fmla="*/ 110 w 1240"/>
                    <a:gd name="T79" fmla="*/ 1299 h 1842"/>
                    <a:gd name="T80" fmla="*/ 69 w 1240"/>
                    <a:gd name="T81" fmla="*/ 1406 h 1842"/>
                    <a:gd name="T82" fmla="*/ 37 w 1240"/>
                    <a:gd name="T83" fmla="*/ 1519 h 1842"/>
                    <a:gd name="T84" fmla="*/ 16 w 1240"/>
                    <a:gd name="T85" fmla="*/ 1638 h 1842"/>
                    <a:gd name="T86" fmla="*/ 3 w 1240"/>
                    <a:gd name="T87" fmla="*/ 1760 h 1842"/>
                    <a:gd name="T88" fmla="*/ 915 w 1240"/>
                    <a:gd name="T89" fmla="*/ 1842 h 1842"/>
                    <a:gd name="T90" fmla="*/ 919 w 1240"/>
                    <a:gd name="T91" fmla="*/ 1735 h 1842"/>
                    <a:gd name="T92" fmla="*/ 940 w 1240"/>
                    <a:gd name="T93" fmla="*/ 1559 h 1842"/>
                    <a:gd name="T94" fmla="*/ 979 w 1240"/>
                    <a:gd name="T95" fmla="*/ 1372 h 1842"/>
                    <a:gd name="T96" fmla="*/ 1035 w 1240"/>
                    <a:gd name="T97" fmla="*/ 1186 h 1842"/>
                    <a:gd name="T98" fmla="*/ 1106 w 1240"/>
                    <a:gd name="T99" fmla="*/ 1011 h 1842"/>
                    <a:gd name="T100" fmla="*/ 1161 w 1240"/>
                    <a:gd name="T101" fmla="*/ 906 h 1842"/>
                    <a:gd name="T102" fmla="*/ 1136 w 1240"/>
                    <a:gd name="T103" fmla="*/ 883 h 1842"/>
                    <a:gd name="T104" fmla="*/ 1084 w 1240"/>
                    <a:gd name="T105" fmla="*/ 834 h 1842"/>
                    <a:gd name="T106" fmla="*/ 1057 w 1240"/>
                    <a:gd name="T107" fmla="*/ 816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40" h="1842">
                      <a:moveTo>
                        <a:pt x="1057" y="816"/>
                      </a:moveTo>
                      <a:lnTo>
                        <a:pt x="1057" y="816"/>
                      </a:lnTo>
                      <a:lnTo>
                        <a:pt x="1077" y="799"/>
                      </a:lnTo>
                      <a:lnTo>
                        <a:pt x="1097" y="782"/>
                      </a:lnTo>
                      <a:lnTo>
                        <a:pt x="1116" y="764"/>
                      </a:lnTo>
                      <a:lnTo>
                        <a:pt x="1132" y="746"/>
                      </a:lnTo>
                      <a:lnTo>
                        <a:pt x="1149" y="726"/>
                      </a:lnTo>
                      <a:lnTo>
                        <a:pt x="1164" y="707"/>
                      </a:lnTo>
                      <a:lnTo>
                        <a:pt x="1177" y="685"/>
                      </a:lnTo>
                      <a:lnTo>
                        <a:pt x="1191" y="663"/>
                      </a:lnTo>
                      <a:lnTo>
                        <a:pt x="1202" y="641"/>
                      </a:lnTo>
                      <a:lnTo>
                        <a:pt x="1211" y="618"/>
                      </a:lnTo>
                      <a:lnTo>
                        <a:pt x="1221" y="594"/>
                      </a:lnTo>
                      <a:lnTo>
                        <a:pt x="1227" y="569"/>
                      </a:lnTo>
                      <a:lnTo>
                        <a:pt x="1233" y="544"/>
                      </a:lnTo>
                      <a:lnTo>
                        <a:pt x="1237" y="517"/>
                      </a:lnTo>
                      <a:lnTo>
                        <a:pt x="1239" y="490"/>
                      </a:lnTo>
                      <a:lnTo>
                        <a:pt x="1240" y="462"/>
                      </a:lnTo>
                      <a:lnTo>
                        <a:pt x="1240" y="462"/>
                      </a:lnTo>
                      <a:lnTo>
                        <a:pt x="1240" y="438"/>
                      </a:lnTo>
                      <a:lnTo>
                        <a:pt x="1238" y="415"/>
                      </a:lnTo>
                      <a:lnTo>
                        <a:pt x="1235" y="392"/>
                      </a:lnTo>
                      <a:lnTo>
                        <a:pt x="1231" y="368"/>
                      </a:lnTo>
                      <a:lnTo>
                        <a:pt x="1226" y="347"/>
                      </a:lnTo>
                      <a:lnTo>
                        <a:pt x="1220" y="324"/>
                      </a:lnTo>
                      <a:lnTo>
                        <a:pt x="1212" y="303"/>
                      </a:lnTo>
                      <a:lnTo>
                        <a:pt x="1204" y="282"/>
                      </a:lnTo>
                      <a:lnTo>
                        <a:pt x="1195" y="261"/>
                      </a:lnTo>
                      <a:lnTo>
                        <a:pt x="1185" y="241"/>
                      </a:lnTo>
                      <a:lnTo>
                        <a:pt x="1173" y="222"/>
                      </a:lnTo>
                      <a:lnTo>
                        <a:pt x="1161" y="203"/>
                      </a:lnTo>
                      <a:lnTo>
                        <a:pt x="1149" y="186"/>
                      </a:lnTo>
                      <a:lnTo>
                        <a:pt x="1135" y="168"/>
                      </a:lnTo>
                      <a:lnTo>
                        <a:pt x="1121" y="151"/>
                      </a:lnTo>
                      <a:lnTo>
                        <a:pt x="1105" y="135"/>
                      </a:lnTo>
                      <a:lnTo>
                        <a:pt x="1089" y="120"/>
                      </a:lnTo>
                      <a:lnTo>
                        <a:pt x="1072" y="105"/>
                      </a:lnTo>
                      <a:lnTo>
                        <a:pt x="1055" y="92"/>
                      </a:lnTo>
                      <a:lnTo>
                        <a:pt x="1036" y="79"/>
                      </a:lnTo>
                      <a:lnTo>
                        <a:pt x="1018" y="66"/>
                      </a:lnTo>
                      <a:lnTo>
                        <a:pt x="998" y="56"/>
                      </a:lnTo>
                      <a:lnTo>
                        <a:pt x="978" y="45"/>
                      </a:lnTo>
                      <a:lnTo>
                        <a:pt x="958" y="36"/>
                      </a:lnTo>
                      <a:lnTo>
                        <a:pt x="937" y="28"/>
                      </a:lnTo>
                      <a:lnTo>
                        <a:pt x="916" y="21"/>
                      </a:lnTo>
                      <a:lnTo>
                        <a:pt x="894" y="15"/>
                      </a:lnTo>
                      <a:lnTo>
                        <a:pt x="871" y="9"/>
                      </a:lnTo>
                      <a:lnTo>
                        <a:pt x="849" y="5"/>
                      </a:lnTo>
                      <a:lnTo>
                        <a:pt x="825" y="2"/>
                      </a:lnTo>
                      <a:lnTo>
                        <a:pt x="801" y="0"/>
                      </a:lnTo>
                      <a:lnTo>
                        <a:pt x="777" y="0"/>
                      </a:lnTo>
                      <a:lnTo>
                        <a:pt x="777" y="0"/>
                      </a:lnTo>
                      <a:lnTo>
                        <a:pt x="754" y="0"/>
                      </a:lnTo>
                      <a:lnTo>
                        <a:pt x="730" y="2"/>
                      </a:lnTo>
                      <a:lnTo>
                        <a:pt x="707" y="5"/>
                      </a:lnTo>
                      <a:lnTo>
                        <a:pt x="685" y="9"/>
                      </a:lnTo>
                      <a:lnTo>
                        <a:pt x="662" y="15"/>
                      </a:lnTo>
                      <a:lnTo>
                        <a:pt x="640" y="21"/>
                      </a:lnTo>
                      <a:lnTo>
                        <a:pt x="619" y="28"/>
                      </a:lnTo>
                      <a:lnTo>
                        <a:pt x="598" y="36"/>
                      </a:lnTo>
                      <a:lnTo>
                        <a:pt x="577" y="45"/>
                      </a:lnTo>
                      <a:lnTo>
                        <a:pt x="557" y="56"/>
                      </a:lnTo>
                      <a:lnTo>
                        <a:pt x="538" y="67"/>
                      </a:lnTo>
                      <a:lnTo>
                        <a:pt x="519" y="80"/>
                      </a:lnTo>
                      <a:lnTo>
                        <a:pt x="501" y="92"/>
                      </a:lnTo>
                      <a:lnTo>
                        <a:pt x="484" y="106"/>
                      </a:lnTo>
                      <a:lnTo>
                        <a:pt x="466" y="121"/>
                      </a:lnTo>
                      <a:lnTo>
                        <a:pt x="451" y="136"/>
                      </a:lnTo>
                      <a:lnTo>
                        <a:pt x="435" y="152"/>
                      </a:lnTo>
                      <a:lnTo>
                        <a:pt x="421" y="169"/>
                      </a:lnTo>
                      <a:lnTo>
                        <a:pt x="407" y="187"/>
                      </a:lnTo>
                      <a:lnTo>
                        <a:pt x="394" y="204"/>
                      </a:lnTo>
                      <a:lnTo>
                        <a:pt x="382" y="224"/>
                      </a:lnTo>
                      <a:lnTo>
                        <a:pt x="371" y="244"/>
                      </a:lnTo>
                      <a:lnTo>
                        <a:pt x="361" y="263"/>
                      </a:lnTo>
                      <a:lnTo>
                        <a:pt x="352" y="284"/>
                      </a:lnTo>
                      <a:lnTo>
                        <a:pt x="344" y="304"/>
                      </a:lnTo>
                      <a:lnTo>
                        <a:pt x="336" y="326"/>
                      </a:lnTo>
                      <a:lnTo>
                        <a:pt x="330" y="349"/>
                      </a:lnTo>
                      <a:lnTo>
                        <a:pt x="325" y="370"/>
                      </a:lnTo>
                      <a:lnTo>
                        <a:pt x="321" y="393"/>
                      </a:lnTo>
                      <a:lnTo>
                        <a:pt x="318" y="417"/>
                      </a:lnTo>
                      <a:lnTo>
                        <a:pt x="316" y="441"/>
                      </a:lnTo>
                      <a:lnTo>
                        <a:pt x="315" y="464"/>
                      </a:lnTo>
                      <a:lnTo>
                        <a:pt x="315" y="464"/>
                      </a:lnTo>
                      <a:lnTo>
                        <a:pt x="316" y="492"/>
                      </a:lnTo>
                      <a:lnTo>
                        <a:pt x="319" y="520"/>
                      </a:lnTo>
                      <a:lnTo>
                        <a:pt x="323" y="547"/>
                      </a:lnTo>
                      <a:lnTo>
                        <a:pt x="328" y="574"/>
                      </a:lnTo>
                      <a:lnTo>
                        <a:pt x="335" y="600"/>
                      </a:lnTo>
                      <a:lnTo>
                        <a:pt x="344" y="625"/>
                      </a:lnTo>
                      <a:lnTo>
                        <a:pt x="354" y="651"/>
                      </a:lnTo>
                      <a:lnTo>
                        <a:pt x="365" y="675"/>
                      </a:lnTo>
                      <a:lnTo>
                        <a:pt x="378" y="698"/>
                      </a:lnTo>
                      <a:lnTo>
                        <a:pt x="392" y="721"/>
                      </a:lnTo>
                      <a:lnTo>
                        <a:pt x="406" y="743"/>
                      </a:lnTo>
                      <a:lnTo>
                        <a:pt x="423" y="763"/>
                      </a:lnTo>
                      <a:lnTo>
                        <a:pt x="440" y="783"/>
                      </a:lnTo>
                      <a:lnTo>
                        <a:pt x="459" y="802"/>
                      </a:lnTo>
                      <a:lnTo>
                        <a:pt x="479" y="819"/>
                      </a:lnTo>
                      <a:lnTo>
                        <a:pt x="499" y="836"/>
                      </a:lnTo>
                      <a:lnTo>
                        <a:pt x="499" y="836"/>
                      </a:lnTo>
                      <a:lnTo>
                        <a:pt x="472" y="851"/>
                      </a:lnTo>
                      <a:lnTo>
                        <a:pt x="446" y="868"/>
                      </a:lnTo>
                      <a:lnTo>
                        <a:pt x="420" y="886"/>
                      </a:lnTo>
                      <a:lnTo>
                        <a:pt x="394" y="905"/>
                      </a:lnTo>
                      <a:lnTo>
                        <a:pt x="369" y="926"/>
                      </a:lnTo>
                      <a:lnTo>
                        <a:pt x="345" y="948"/>
                      </a:lnTo>
                      <a:lnTo>
                        <a:pt x="321" y="972"/>
                      </a:lnTo>
                      <a:lnTo>
                        <a:pt x="298" y="995"/>
                      </a:lnTo>
                      <a:lnTo>
                        <a:pt x="275" y="1021"/>
                      </a:lnTo>
                      <a:lnTo>
                        <a:pt x="254" y="1048"/>
                      </a:lnTo>
                      <a:lnTo>
                        <a:pt x="233" y="1076"/>
                      </a:lnTo>
                      <a:lnTo>
                        <a:pt x="214" y="1105"/>
                      </a:lnTo>
                      <a:lnTo>
                        <a:pt x="194" y="1135"/>
                      </a:lnTo>
                      <a:lnTo>
                        <a:pt x="175" y="1166"/>
                      </a:lnTo>
                      <a:lnTo>
                        <a:pt x="157" y="1198"/>
                      </a:lnTo>
                      <a:lnTo>
                        <a:pt x="140" y="1231"/>
                      </a:lnTo>
                      <a:lnTo>
                        <a:pt x="124" y="1264"/>
                      </a:lnTo>
                      <a:lnTo>
                        <a:pt x="110" y="1299"/>
                      </a:lnTo>
                      <a:lnTo>
                        <a:pt x="95" y="1334"/>
                      </a:lnTo>
                      <a:lnTo>
                        <a:pt x="82" y="1369"/>
                      </a:lnTo>
                      <a:lnTo>
                        <a:pt x="69" y="1406"/>
                      </a:lnTo>
                      <a:lnTo>
                        <a:pt x="57" y="1443"/>
                      </a:lnTo>
                      <a:lnTo>
                        <a:pt x="47" y="1481"/>
                      </a:lnTo>
                      <a:lnTo>
                        <a:pt x="37" y="1519"/>
                      </a:lnTo>
                      <a:lnTo>
                        <a:pt x="29" y="1559"/>
                      </a:lnTo>
                      <a:lnTo>
                        <a:pt x="22" y="1598"/>
                      </a:lnTo>
                      <a:lnTo>
                        <a:pt x="16" y="1638"/>
                      </a:lnTo>
                      <a:lnTo>
                        <a:pt x="10" y="1678"/>
                      </a:lnTo>
                      <a:lnTo>
                        <a:pt x="5" y="1718"/>
                      </a:lnTo>
                      <a:lnTo>
                        <a:pt x="3" y="1760"/>
                      </a:lnTo>
                      <a:lnTo>
                        <a:pt x="1" y="1801"/>
                      </a:lnTo>
                      <a:lnTo>
                        <a:pt x="0" y="1842"/>
                      </a:lnTo>
                      <a:lnTo>
                        <a:pt x="915" y="1842"/>
                      </a:lnTo>
                      <a:lnTo>
                        <a:pt x="915" y="1842"/>
                      </a:lnTo>
                      <a:lnTo>
                        <a:pt x="916" y="1790"/>
                      </a:lnTo>
                      <a:lnTo>
                        <a:pt x="919" y="1735"/>
                      </a:lnTo>
                      <a:lnTo>
                        <a:pt x="924" y="1678"/>
                      </a:lnTo>
                      <a:lnTo>
                        <a:pt x="931" y="1618"/>
                      </a:lnTo>
                      <a:lnTo>
                        <a:pt x="940" y="1559"/>
                      </a:lnTo>
                      <a:lnTo>
                        <a:pt x="952" y="1497"/>
                      </a:lnTo>
                      <a:lnTo>
                        <a:pt x="965" y="1435"/>
                      </a:lnTo>
                      <a:lnTo>
                        <a:pt x="979" y="1372"/>
                      </a:lnTo>
                      <a:lnTo>
                        <a:pt x="997" y="1310"/>
                      </a:lnTo>
                      <a:lnTo>
                        <a:pt x="1016" y="1248"/>
                      </a:lnTo>
                      <a:lnTo>
                        <a:pt x="1035" y="1186"/>
                      </a:lnTo>
                      <a:lnTo>
                        <a:pt x="1058" y="1126"/>
                      </a:lnTo>
                      <a:lnTo>
                        <a:pt x="1082" y="1068"/>
                      </a:lnTo>
                      <a:lnTo>
                        <a:pt x="1106" y="1011"/>
                      </a:lnTo>
                      <a:lnTo>
                        <a:pt x="1133" y="957"/>
                      </a:lnTo>
                      <a:lnTo>
                        <a:pt x="1146" y="930"/>
                      </a:lnTo>
                      <a:lnTo>
                        <a:pt x="1161" y="906"/>
                      </a:lnTo>
                      <a:lnTo>
                        <a:pt x="1161" y="906"/>
                      </a:lnTo>
                      <a:lnTo>
                        <a:pt x="1149" y="894"/>
                      </a:lnTo>
                      <a:lnTo>
                        <a:pt x="1136" y="883"/>
                      </a:lnTo>
                      <a:lnTo>
                        <a:pt x="1110" y="857"/>
                      </a:lnTo>
                      <a:lnTo>
                        <a:pt x="1097" y="845"/>
                      </a:lnTo>
                      <a:lnTo>
                        <a:pt x="1084" y="834"/>
                      </a:lnTo>
                      <a:lnTo>
                        <a:pt x="1070" y="824"/>
                      </a:lnTo>
                      <a:lnTo>
                        <a:pt x="1057" y="816"/>
                      </a:lnTo>
                      <a:lnTo>
                        <a:pt x="1057" y="816"/>
                      </a:lnTo>
                      <a:close/>
                    </a:path>
                  </a:pathLst>
                </a:custGeom>
                <a:solidFill>
                  <a:schemeClr val="bg1"/>
                </a:solidFill>
                <a:ln>
                  <a:noFill/>
                </a:ln>
                <a:effectLst>
                  <a:innerShdw blurRad="38100" dist="25400" dir="18900000">
                    <a:prstClr val="black">
                      <a:alpha val="50000"/>
                    </a:prstClr>
                  </a:inn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 name="Freeform 435"/>
                <p:cNvSpPr/>
                <p:nvPr/>
              </p:nvSpPr>
              <p:spPr bwMode="auto">
                <a:xfrm>
                  <a:off x="5171166" y="1963784"/>
                  <a:ext cx="275820" cy="320630"/>
                </a:xfrm>
                <a:custGeom>
                  <a:avLst/>
                  <a:gdLst>
                    <a:gd name="T0" fmla="*/ 1515 w 2188"/>
                    <a:gd name="T1" fmla="*/ 1131 h 2543"/>
                    <a:gd name="T2" fmla="*/ 1593 w 2188"/>
                    <a:gd name="T3" fmla="*/ 1055 h 2543"/>
                    <a:gd name="T4" fmla="*/ 1657 w 2188"/>
                    <a:gd name="T5" fmla="*/ 969 h 2543"/>
                    <a:gd name="T6" fmla="*/ 1705 w 2188"/>
                    <a:gd name="T7" fmla="*/ 874 h 2543"/>
                    <a:gd name="T8" fmla="*/ 1734 w 2188"/>
                    <a:gd name="T9" fmla="*/ 769 h 2543"/>
                    <a:gd name="T10" fmla="*/ 1745 w 2188"/>
                    <a:gd name="T11" fmla="*/ 655 h 2543"/>
                    <a:gd name="T12" fmla="*/ 1742 w 2188"/>
                    <a:gd name="T13" fmla="*/ 588 h 2543"/>
                    <a:gd name="T14" fmla="*/ 1724 w 2188"/>
                    <a:gd name="T15" fmla="*/ 492 h 2543"/>
                    <a:gd name="T16" fmla="*/ 1694 w 2188"/>
                    <a:gd name="T17" fmla="*/ 400 h 2543"/>
                    <a:gd name="T18" fmla="*/ 1651 w 2188"/>
                    <a:gd name="T19" fmla="*/ 315 h 2543"/>
                    <a:gd name="T20" fmla="*/ 1596 w 2188"/>
                    <a:gd name="T21" fmla="*/ 239 h 2543"/>
                    <a:gd name="T22" fmla="*/ 1531 w 2188"/>
                    <a:gd name="T23" fmla="*/ 171 h 2543"/>
                    <a:gd name="T24" fmla="*/ 1458 w 2188"/>
                    <a:gd name="T25" fmla="*/ 112 h 2543"/>
                    <a:gd name="T26" fmla="*/ 1376 w 2188"/>
                    <a:gd name="T27" fmla="*/ 65 h 2543"/>
                    <a:gd name="T28" fmla="*/ 1287 w 2188"/>
                    <a:gd name="T29" fmla="*/ 30 h 2543"/>
                    <a:gd name="T30" fmla="*/ 1193 w 2188"/>
                    <a:gd name="T31" fmla="*/ 8 h 2543"/>
                    <a:gd name="T32" fmla="*/ 1093 w 2188"/>
                    <a:gd name="T33" fmla="*/ 0 h 2543"/>
                    <a:gd name="T34" fmla="*/ 1027 w 2188"/>
                    <a:gd name="T35" fmla="*/ 4 h 2543"/>
                    <a:gd name="T36" fmla="*/ 932 w 2188"/>
                    <a:gd name="T37" fmla="*/ 20 h 2543"/>
                    <a:gd name="T38" fmla="*/ 841 w 2188"/>
                    <a:gd name="T39" fmla="*/ 50 h 2543"/>
                    <a:gd name="T40" fmla="*/ 756 w 2188"/>
                    <a:gd name="T41" fmla="*/ 93 h 2543"/>
                    <a:gd name="T42" fmla="*/ 680 w 2188"/>
                    <a:gd name="T43" fmla="*/ 147 h 2543"/>
                    <a:gd name="T44" fmla="*/ 612 w 2188"/>
                    <a:gd name="T45" fmla="*/ 211 h 2543"/>
                    <a:gd name="T46" fmla="*/ 554 w 2188"/>
                    <a:gd name="T47" fmla="*/ 283 h 2543"/>
                    <a:gd name="T48" fmla="*/ 507 w 2188"/>
                    <a:gd name="T49" fmla="*/ 365 h 2543"/>
                    <a:gd name="T50" fmla="*/ 472 w 2188"/>
                    <a:gd name="T51" fmla="*/ 454 h 2543"/>
                    <a:gd name="T52" fmla="*/ 450 w 2188"/>
                    <a:gd name="T53" fmla="*/ 547 h 2543"/>
                    <a:gd name="T54" fmla="*/ 443 w 2188"/>
                    <a:gd name="T55" fmla="*/ 646 h 2543"/>
                    <a:gd name="T56" fmla="*/ 447 w 2188"/>
                    <a:gd name="T57" fmla="*/ 725 h 2543"/>
                    <a:gd name="T58" fmla="*/ 471 w 2188"/>
                    <a:gd name="T59" fmla="*/ 834 h 2543"/>
                    <a:gd name="T60" fmla="*/ 513 w 2188"/>
                    <a:gd name="T61" fmla="*/ 935 h 2543"/>
                    <a:gd name="T62" fmla="*/ 572 w 2188"/>
                    <a:gd name="T63" fmla="*/ 1027 h 2543"/>
                    <a:gd name="T64" fmla="*/ 645 w 2188"/>
                    <a:gd name="T65" fmla="*/ 1107 h 2543"/>
                    <a:gd name="T66" fmla="*/ 702 w 2188"/>
                    <a:gd name="T67" fmla="*/ 1155 h 2543"/>
                    <a:gd name="T68" fmla="*/ 589 w 2188"/>
                    <a:gd name="T69" fmla="*/ 1226 h 2543"/>
                    <a:gd name="T70" fmla="*/ 484 w 2188"/>
                    <a:gd name="T71" fmla="*/ 1316 h 2543"/>
                    <a:gd name="T72" fmla="*/ 387 w 2188"/>
                    <a:gd name="T73" fmla="*/ 1421 h 2543"/>
                    <a:gd name="T74" fmla="*/ 299 w 2188"/>
                    <a:gd name="T75" fmla="*/ 1542 h 2543"/>
                    <a:gd name="T76" fmla="*/ 220 w 2188"/>
                    <a:gd name="T77" fmla="*/ 1673 h 2543"/>
                    <a:gd name="T78" fmla="*/ 152 w 2188"/>
                    <a:gd name="T79" fmla="*/ 1815 h 2543"/>
                    <a:gd name="T80" fmla="*/ 96 w 2188"/>
                    <a:gd name="T81" fmla="*/ 1964 h 2543"/>
                    <a:gd name="T82" fmla="*/ 51 w 2188"/>
                    <a:gd name="T83" fmla="*/ 2119 h 2543"/>
                    <a:gd name="T84" fmla="*/ 20 w 2188"/>
                    <a:gd name="T85" fmla="*/ 2277 h 2543"/>
                    <a:gd name="T86" fmla="*/ 3 w 2188"/>
                    <a:gd name="T87" fmla="*/ 2437 h 2543"/>
                    <a:gd name="T88" fmla="*/ 2188 w 2188"/>
                    <a:gd name="T89" fmla="*/ 2543 h 2543"/>
                    <a:gd name="T90" fmla="*/ 2185 w 2188"/>
                    <a:gd name="T91" fmla="*/ 2437 h 2543"/>
                    <a:gd name="T92" fmla="*/ 2167 w 2188"/>
                    <a:gd name="T93" fmla="*/ 2277 h 2543"/>
                    <a:gd name="T94" fmla="*/ 2135 w 2188"/>
                    <a:gd name="T95" fmla="*/ 2118 h 2543"/>
                    <a:gd name="T96" fmla="*/ 2091 w 2188"/>
                    <a:gd name="T97" fmla="*/ 1964 h 2543"/>
                    <a:gd name="T98" fmla="*/ 2034 w 2188"/>
                    <a:gd name="T99" fmla="*/ 1814 h 2543"/>
                    <a:gd name="T100" fmla="*/ 1967 w 2188"/>
                    <a:gd name="T101" fmla="*/ 1673 h 2543"/>
                    <a:gd name="T102" fmla="*/ 1888 w 2188"/>
                    <a:gd name="T103" fmla="*/ 1541 h 2543"/>
                    <a:gd name="T104" fmla="*/ 1800 w 2188"/>
                    <a:gd name="T105" fmla="*/ 1421 h 2543"/>
                    <a:gd name="T106" fmla="*/ 1704 w 2188"/>
                    <a:gd name="T107" fmla="*/ 1315 h 2543"/>
                    <a:gd name="T108" fmla="*/ 1598 w 2188"/>
                    <a:gd name="T109" fmla="*/ 1225 h 2543"/>
                    <a:gd name="T110" fmla="*/ 1486 w 2188"/>
                    <a:gd name="T111" fmla="*/ 115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88" h="2543">
                      <a:moveTo>
                        <a:pt x="1486" y="1154"/>
                      </a:moveTo>
                      <a:lnTo>
                        <a:pt x="1486" y="1154"/>
                      </a:lnTo>
                      <a:lnTo>
                        <a:pt x="1515" y="1131"/>
                      </a:lnTo>
                      <a:lnTo>
                        <a:pt x="1543" y="1106"/>
                      </a:lnTo>
                      <a:lnTo>
                        <a:pt x="1569" y="1082"/>
                      </a:lnTo>
                      <a:lnTo>
                        <a:pt x="1593" y="1055"/>
                      </a:lnTo>
                      <a:lnTo>
                        <a:pt x="1616" y="1028"/>
                      </a:lnTo>
                      <a:lnTo>
                        <a:pt x="1638" y="999"/>
                      </a:lnTo>
                      <a:lnTo>
                        <a:pt x="1657" y="969"/>
                      </a:lnTo>
                      <a:lnTo>
                        <a:pt x="1675" y="939"/>
                      </a:lnTo>
                      <a:lnTo>
                        <a:pt x="1690" y="907"/>
                      </a:lnTo>
                      <a:lnTo>
                        <a:pt x="1705" y="874"/>
                      </a:lnTo>
                      <a:lnTo>
                        <a:pt x="1717" y="840"/>
                      </a:lnTo>
                      <a:lnTo>
                        <a:pt x="1726" y="805"/>
                      </a:lnTo>
                      <a:lnTo>
                        <a:pt x="1734" y="769"/>
                      </a:lnTo>
                      <a:lnTo>
                        <a:pt x="1741" y="732"/>
                      </a:lnTo>
                      <a:lnTo>
                        <a:pt x="1744" y="694"/>
                      </a:lnTo>
                      <a:lnTo>
                        <a:pt x="1745" y="655"/>
                      </a:lnTo>
                      <a:lnTo>
                        <a:pt x="1745" y="655"/>
                      </a:lnTo>
                      <a:lnTo>
                        <a:pt x="1744" y="621"/>
                      </a:lnTo>
                      <a:lnTo>
                        <a:pt x="1742" y="588"/>
                      </a:lnTo>
                      <a:lnTo>
                        <a:pt x="1738" y="555"/>
                      </a:lnTo>
                      <a:lnTo>
                        <a:pt x="1731" y="523"/>
                      </a:lnTo>
                      <a:lnTo>
                        <a:pt x="1724" y="492"/>
                      </a:lnTo>
                      <a:lnTo>
                        <a:pt x="1716" y="461"/>
                      </a:lnTo>
                      <a:lnTo>
                        <a:pt x="1706" y="430"/>
                      </a:lnTo>
                      <a:lnTo>
                        <a:pt x="1694" y="400"/>
                      </a:lnTo>
                      <a:lnTo>
                        <a:pt x="1681" y="371"/>
                      </a:lnTo>
                      <a:lnTo>
                        <a:pt x="1666" y="343"/>
                      </a:lnTo>
                      <a:lnTo>
                        <a:pt x="1651" y="315"/>
                      </a:lnTo>
                      <a:lnTo>
                        <a:pt x="1633" y="290"/>
                      </a:lnTo>
                      <a:lnTo>
                        <a:pt x="1616" y="264"/>
                      </a:lnTo>
                      <a:lnTo>
                        <a:pt x="1596" y="239"/>
                      </a:lnTo>
                      <a:lnTo>
                        <a:pt x="1576" y="215"/>
                      </a:lnTo>
                      <a:lnTo>
                        <a:pt x="1554" y="193"/>
                      </a:lnTo>
                      <a:lnTo>
                        <a:pt x="1531" y="171"/>
                      </a:lnTo>
                      <a:lnTo>
                        <a:pt x="1508" y="150"/>
                      </a:lnTo>
                      <a:lnTo>
                        <a:pt x="1483" y="131"/>
                      </a:lnTo>
                      <a:lnTo>
                        <a:pt x="1458" y="112"/>
                      </a:lnTo>
                      <a:lnTo>
                        <a:pt x="1431" y="96"/>
                      </a:lnTo>
                      <a:lnTo>
                        <a:pt x="1405" y="79"/>
                      </a:lnTo>
                      <a:lnTo>
                        <a:pt x="1376" y="65"/>
                      </a:lnTo>
                      <a:lnTo>
                        <a:pt x="1347" y="51"/>
                      </a:lnTo>
                      <a:lnTo>
                        <a:pt x="1318" y="40"/>
                      </a:lnTo>
                      <a:lnTo>
                        <a:pt x="1287" y="30"/>
                      </a:lnTo>
                      <a:lnTo>
                        <a:pt x="1256" y="20"/>
                      </a:lnTo>
                      <a:lnTo>
                        <a:pt x="1225" y="13"/>
                      </a:lnTo>
                      <a:lnTo>
                        <a:pt x="1193" y="8"/>
                      </a:lnTo>
                      <a:lnTo>
                        <a:pt x="1160" y="4"/>
                      </a:lnTo>
                      <a:lnTo>
                        <a:pt x="1127" y="1"/>
                      </a:lnTo>
                      <a:lnTo>
                        <a:pt x="1093" y="0"/>
                      </a:lnTo>
                      <a:lnTo>
                        <a:pt x="1093" y="0"/>
                      </a:lnTo>
                      <a:lnTo>
                        <a:pt x="1060" y="1"/>
                      </a:lnTo>
                      <a:lnTo>
                        <a:pt x="1027" y="4"/>
                      </a:lnTo>
                      <a:lnTo>
                        <a:pt x="994" y="8"/>
                      </a:lnTo>
                      <a:lnTo>
                        <a:pt x="962" y="13"/>
                      </a:lnTo>
                      <a:lnTo>
                        <a:pt x="932" y="20"/>
                      </a:lnTo>
                      <a:lnTo>
                        <a:pt x="901" y="29"/>
                      </a:lnTo>
                      <a:lnTo>
                        <a:pt x="870" y="39"/>
                      </a:lnTo>
                      <a:lnTo>
                        <a:pt x="841" y="50"/>
                      </a:lnTo>
                      <a:lnTo>
                        <a:pt x="812" y="64"/>
                      </a:lnTo>
                      <a:lnTo>
                        <a:pt x="783" y="77"/>
                      </a:lnTo>
                      <a:lnTo>
                        <a:pt x="756" y="93"/>
                      </a:lnTo>
                      <a:lnTo>
                        <a:pt x="730" y="110"/>
                      </a:lnTo>
                      <a:lnTo>
                        <a:pt x="704" y="128"/>
                      </a:lnTo>
                      <a:lnTo>
                        <a:pt x="680" y="147"/>
                      </a:lnTo>
                      <a:lnTo>
                        <a:pt x="656" y="167"/>
                      </a:lnTo>
                      <a:lnTo>
                        <a:pt x="634" y="188"/>
                      </a:lnTo>
                      <a:lnTo>
                        <a:pt x="612" y="211"/>
                      </a:lnTo>
                      <a:lnTo>
                        <a:pt x="591" y="234"/>
                      </a:lnTo>
                      <a:lnTo>
                        <a:pt x="572" y="259"/>
                      </a:lnTo>
                      <a:lnTo>
                        <a:pt x="554" y="283"/>
                      </a:lnTo>
                      <a:lnTo>
                        <a:pt x="537" y="310"/>
                      </a:lnTo>
                      <a:lnTo>
                        <a:pt x="521" y="337"/>
                      </a:lnTo>
                      <a:lnTo>
                        <a:pt x="507" y="365"/>
                      </a:lnTo>
                      <a:lnTo>
                        <a:pt x="493" y="394"/>
                      </a:lnTo>
                      <a:lnTo>
                        <a:pt x="482" y="423"/>
                      </a:lnTo>
                      <a:lnTo>
                        <a:pt x="472" y="454"/>
                      </a:lnTo>
                      <a:lnTo>
                        <a:pt x="464" y="485"/>
                      </a:lnTo>
                      <a:lnTo>
                        <a:pt x="456" y="515"/>
                      </a:lnTo>
                      <a:lnTo>
                        <a:pt x="450" y="547"/>
                      </a:lnTo>
                      <a:lnTo>
                        <a:pt x="446" y="580"/>
                      </a:lnTo>
                      <a:lnTo>
                        <a:pt x="444" y="613"/>
                      </a:lnTo>
                      <a:lnTo>
                        <a:pt x="443" y="646"/>
                      </a:lnTo>
                      <a:lnTo>
                        <a:pt x="443" y="646"/>
                      </a:lnTo>
                      <a:lnTo>
                        <a:pt x="444" y="686"/>
                      </a:lnTo>
                      <a:lnTo>
                        <a:pt x="447" y="725"/>
                      </a:lnTo>
                      <a:lnTo>
                        <a:pt x="453" y="762"/>
                      </a:lnTo>
                      <a:lnTo>
                        <a:pt x="462" y="799"/>
                      </a:lnTo>
                      <a:lnTo>
                        <a:pt x="471" y="834"/>
                      </a:lnTo>
                      <a:lnTo>
                        <a:pt x="483" y="869"/>
                      </a:lnTo>
                      <a:lnTo>
                        <a:pt x="498" y="903"/>
                      </a:lnTo>
                      <a:lnTo>
                        <a:pt x="513" y="935"/>
                      </a:lnTo>
                      <a:lnTo>
                        <a:pt x="531" y="967"/>
                      </a:lnTo>
                      <a:lnTo>
                        <a:pt x="550" y="998"/>
                      </a:lnTo>
                      <a:lnTo>
                        <a:pt x="572" y="1027"/>
                      </a:lnTo>
                      <a:lnTo>
                        <a:pt x="594" y="1055"/>
                      </a:lnTo>
                      <a:lnTo>
                        <a:pt x="619" y="1082"/>
                      </a:lnTo>
                      <a:lnTo>
                        <a:pt x="645" y="1107"/>
                      </a:lnTo>
                      <a:lnTo>
                        <a:pt x="673" y="1132"/>
                      </a:lnTo>
                      <a:lnTo>
                        <a:pt x="702" y="1155"/>
                      </a:lnTo>
                      <a:lnTo>
                        <a:pt x="702" y="1155"/>
                      </a:lnTo>
                      <a:lnTo>
                        <a:pt x="664" y="1177"/>
                      </a:lnTo>
                      <a:lnTo>
                        <a:pt x="625" y="1200"/>
                      </a:lnTo>
                      <a:lnTo>
                        <a:pt x="589" y="1226"/>
                      </a:lnTo>
                      <a:lnTo>
                        <a:pt x="553" y="1254"/>
                      </a:lnTo>
                      <a:lnTo>
                        <a:pt x="518" y="1284"/>
                      </a:lnTo>
                      <a:lnTo>
                        <a:pt x="484" y="1316"/>
                      </a:lnTo>
                      <a:lnTo>
                        <a:pt x="451" y="1349"/>
                      </a:lnTo>
                      <a:lnTo>
                        <a:pt x="418" y="1385"/>
                      </a:lnTo>
                      <a:lnTo>
                        <a:pt x="387" y="1421"/>
                      </a:lnTo>
                      <a:lnTo>
                        <a:pt x="356" y="1460"/>
                      </a:lnTo>
                      <a:lnTo>
                        <a:pt x="328" y="1499"/>
                      </a:lnTo>
                      <a:lnTo>
                        <a:pt x="299" y="1542"/>
                      </a:lnTo>
                      <a:lnTo>
                        <a:pt x="272" y="1584"/>
                      </a:lnTo>
                      <a:lnTo>
                        <a:pt x="246" y="1628"/>
                      </a:lnTo>
                      <a:lnTo>
                        <a:pt x="220" y="1673"/>
                      </a:lnTo>
                      <a:lnTo>
                        <a:pt x="197" y="1719"/>
                      </a:lnTo>
                      <a:lnTo>
                        <a:pt x="174" y="1767"/>
                      </a:lnTo>
                      <a:lnTo>
                        <a:pt x="152" y="1815"/>
                      </a:lnTo>
                      <a:lnTo>
                        <a:pt x="133" y="1864"/>
                      </a:lnTo>
                      <a:lnTo>
                        <a:pt x="113" y="1913"/>
                      </a:lnTo>
                      <a:lnTo>
                        <a:pt x="96" y="1964"/>
                      </a:lnTo>
                      <a:lnTo>
                        <a:pt x="80" y="2015"/>
                      </a:lnTo>
                      <a:lnTo>
                        <a:pt x="65" y="2067"/>
                      </a:lnTo>
                      <a:lnTo>
                        <a:pt x="51" y="2119"/>
                      </a:lnTo>
                      <a:lnTo>
                        <a:pt x="40" y="2172"/>
                      </a:lnTo>
                      <a:lnTo>
                        <a:pt x="30" y="2225"/>
                      </a:lnTo>
                      <a:lnTo>
                        <a:pt x="20" y="2277"/>
                      </a:lnTo>
                      <a:lnTo>
                        <a:pt x="13" y="2331"/>
                      </a:lnTo>
                      <a:lnTo>
                        <a:pt x="7" y="2384"/>
                      </a:lnTo>
                      <a:lnTo>
                        <a:pt x="3" y="2437"/>
                      </a:lnTo>
                      <a:lnTo>
                        <a:pt x="1" y="2491"/>
                      </a:lnTo>
                      <a:lnTo>
                        <a:pt x="0" y="2543"/>
                      </a:lnTo>
                      <a:lnTo>
                        <a:pt x="2188" y="2543"/>
                      </a:lnTo>
                      <a:lnTo>
                        <a:pt x="2188" y="2543"/>
                      </a:lnTo>
                      <a:lnTo>
                        <a:pt x="2187" y="2491"/>
                      </a:lnTo>
                      <a:lnTo>
                        <a:pt x="2185" y="2437"/>
                      </a:lnTo>
                      <a:lnTo>
                        <a:pt x="2180" y="2384"/>
                      </a:lnTo>
                      <a:lnTo>
                        <a:pt x="2175" y="2331"/>
                      </a:lnTo>
                      <a:lnTo>
                        <a:pt x="2167" y="2277"/>
                      </a:lnTo>
                      <a:lnTo>
                        <a:pt x="2158" y="2225"/>
                      </a:lnTo>
                      <a:lnTo>
                        <a:pt x="2148" y="2171"/>
                      </a:lnTo>
                      <a:lnTo>
                        <a:pt x="2135" y="2118"/>
                      </a:lnTo>
                      <a:lnTo>
                        <a:pt x="2122" y="2067"/>
                      </a:lnTo>
                      <a:lnTo>
                        <a:pt x="2108" y="2015"/>
                      </a:lnTo>
                      <a:lnTo>
                        <a:pt x="2091" y="1964"/>
                      </a:lnTo>
                      <a:lnTo>
                        <a:pt x="2074" y="1913"/>
                      </a:lnTo>
                      <a:lnTo>
                        <a:pt x="2055" y="1864"/>
                      </a:lnTo>
                      <a:lnTo>
                        <a:pt x="2034" y="1814"/>
                      </a:lnTo>
                      <a:lnTo>
                        <a:pt x="2014" y="1766"/>
                      </a:lnTo>
                      <a:lnTo>
                        <a:pt x="1991" y="1719"/>
                      </a:lnTo>
                      <a:lnTo>
                        <a:pt x="1967" y="1673"/>
                      </a:lnTo>
                      <a:lnTo>
                        <a:pt x="1942" y="1627"/>
                      </a:lnTo>
                      <a:lnTo>
                        <a:pt x="1916" y="1583"/>
                      </a:lnTo>
                      <a:lnTo>
                        <a:pt x="1888" y="1541"/>
                      </a:lnTo>
                      <a:lnTo>
                        <a:pt x="1860" y="1499"/>
                      </a:lnTo>
                      <a:lnTo>
                        <a:pt x="1830" y="1459"/>
                      </a:lnTo>
                      <a:lnTo>
                        <a:pt x="1800" y="1421"/>
                      </a:lnTo>
                      <a:lnTo>
                        <a:pt x="1769" y="1384"/>
                      </a:lnTo>
                      <a:lnTo>
                        <a:pt x="1737" y="1348"/>
                      </a:lnTo>
                      <a:lnTo>
                        <a:pt x="1704" y="1315"/>
                      </a:lnTo>
                      <a:lnTo>
                        <a:pt x="1670" y="1283"/>
                      </a:lnTo>
                      <a:lnTo>
                        <a:pt x="1635" y="1253"/>
                      </a:lnTo>
                      <a:lnTo>
                        <a:pt x="1598" y="1225"/>
                      </a:lnTo>
                      <a:lnTo>
                        <a:pt x="1561" y="1199"/>
                      </a:lnTo>
                      <a:lnTo>
                        <a:pt x="1524" y="1176"/>
                      </a:lnTo>
                      <a:lnTo>
                        <a:pt x="1486" y="1154"/>
                      </a:lnTo>
                      <a:lnTo>
                        <a:pt x="1486" y="1154"/>
                      </a:lnTo>
                      <a:close/>
                    </a:path>
                  </a:pathLst>
                </a:custGeom>
                <a:solidFill>
                  <a:schemeClr val="bg1"/>
                </a:solidFill>
                <a:ln>
                  <a:noFill/>
                </a:ln>
                <a:effectLst>
                  <a:innerShdw blurRad="38100" dist="25400" dir="18900000">
                    <a:prstClr val="black">
                      <a:alpha val="50000"/>
                    </a:prstClr>
                  </a:inn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sp>
          <p:nvSpPr>
            <p:cNvPr id="6" name="任意多边形 5"/>
            <p:cNvSpPr/>
            <p:nvPr/>
          </p:nvSpPr>
          <p:spPr>
            <a:xfrm rot="16200000" flipV="1">
              <a:off x="1900003" y="2809761"/>
              <a:ext cx="3853609" cy="813871"/>
            </a:xfrm>
            <a:custGeom>
              <a:avLst/>
              <a:gdLst>
                <a:gd name="connsiteX0" fmla="*/ 3800982 w 3853609"/>
                <a:gd name="connsiteY0" fmla="*/ 726869 h 813871"/>
                <a:gd name="connsiteX1" fmla="*/ 3766607 w 3853609"/>
                <a:gd name="connsiteY1" fmla="*/ 761243 h 813871"/>
                <a:gd name="connsiteX2" fmla="*/ 3732232 w 3853609"/>
                <a:gd name="connsiteY2" fmla="*/ 726869 h 813871"/>
                <a:gd name="connsiteX3" fmla="*/ 3766607 w 3853609"/>
                <a:gd name="connsiteY3" fmla="*/ 692494 h 813871"/>
                <a:gd name="connsiteX4" fmla="*/ 3800982 w 3853609"/>
                <a:gd name="connsiteY4" fmla="*/ 726869 h 813871"/>
                <a:gd name="connsiteX5" fmla="*/ 3853609 w 3853609"/>
                <a:gd name="connsiteY5" fmla="*/ 726869 h 813871"/>
                <a:gd name="connsiteX6" fmla="*/ 3800472 w 3853609"/>
                <a:gd name="connsiteY6" fmla="*/ 646703 h 813871"/>
                <a:gd name="connsiteX7" fmla="*/ 3795889 w 3853609"/>
                <a:gd name="connsiteY7" fmla="*/ 645778 h 813871"/>
                <a:gd name="connsiteX8" fmla="*/ 3795889 w 3853609"/>
                <a:gd name="connsiteY8" fmla="*/ 165919 h 813871"/>
                <a:gd name="connsiteX9" fmla="*/ 3795889 w 3853609"/>
                <a:gd name="connsiteY9" fmla="*/ 104639 h 813871"/>
                <a:gd name="connsiteX10" fmla="*/ 3691249 w 3853609"/>
                <a:gd name="connsiteY10" fmla="*/ 0 h 813871"/>
                <a:gd name="connsiteX11" fmla="*/ 3483144 w 3853609"/>
                <a:gd name="connsiteY11" fmla="*/ 0 h 813871"/>
                <a:gd name="connsiteX12" fmla="*/ 3483144 w 3853609"/>
                <a:gd name="connsiteY12" fmla="*/ 1 h 813871"/>
                <a:gd name="connsiteX13" fmla="*/ 2880000 w 3853609"/>
                <a:gd name="connsiteY13" fmla="*/ 1 h 813871"/>
                <a:gd name="connsiteX14" fmla="*/ 2880000 w 3853609"/>
                <a:gd name="connsiteY14" fmla="*/ 0 h 813871"/>
                <a:gd name="connsiteX15" fmla="*/ 2711810 w 3853609"/>
                <a:gd name="connsiteY15" fmla="*/ 0 h 813871"/>
                <a:gd name="connsiteX16" fmla="*/ 2711810 w 3853609"/>
                <a:gd name="connsiteY16" fmla="*/ 1 h 813871"/>
                <a:gd name="connsiteX17" fmla="*/ 2268707 w 3853609"/>
                <a:gd name="connsiteY17" fmla="*/ 1 h 813871"/>
                <a:gd name="connsiteX18" fmla="*/ 1923678 w 3853609"/>
                <a:gd name="connsiteY18" fmla="*/ 1 h 813871"/>
                <a:gd name="connsiteX19" fmla="*/ 599983 w 3853609"/>
                <a:gd name="connsiteY19" fmla="*/ 1 h 813871"/>
                <a:gd name="connsiteX20" fmla="*/ 0 w 3853609"/>
                <a:gd name="connsiteY20" fmla="*/ 1 h 813871"/>
                <a:gd name="connsiteX21" fmla="*/ 0 w 3853609"/>
                <a:gd name="connsiteY21" fmla="*/ 51853 h 813871"/>
                <a:gd name="connsiteX22" fmla="*/ 1773417 w 3853609"/>
                <a:gd name="connsiteY22" fmla="*/ 51853 h 813871"/>
                <a:gd name="connsiteX23" fmla="*/ 1773417 w 3853609"/>
                <a:gd name="connsiteY23" fmla="*/ 51852 h 813871"/>
                <a:gd name="connsiteX24" fmla="*/ 1923678 w 3853609"/>
                <a:gd name="connsiteY24" fmla="*/ 51852 h 813871"/>
                <a:gd name="connsiteX25" fmla="*/ 1923678 w 3853609"/>
                <a:gd name="connsiteY25" fmla="*/ 51853 h 813871"/>
                <a:gd name="connsiteX26" fmla="*/ 2943507 w 3853609"/>
                <a:gd name="connsiteY26" fmla="*/ 51853 h 813871"/>
                <a:gd name="connsiteX27" fmla="*/ 2943507 w 3853609"/>
                <a:gd name="connsiteY27" fmla="*/ 51852 h 813871"/>
                <a:gd name="connsiteX28" fmla="*/ 3511576 w 3853609"/>
                <a:gd name="connsiteY28" fmla="*/ 51852 h 813871"/>
                <a:gd name="connsiteX29" fmla="*/ 3687239 w 3853609"/>
                <a:gd name="connsiteY29" fmla="*/ 51852 h 813871"/>
                <a:gd name="connsiteX30" fmla="*/ 3743630 w 3853609"/>
                <a:gd name="connsiteY30" fmla="*/ 108243 h 813871"/>
                <a:gd name="connsiteX31" fmla="*/ 3743630 w 3853609"/>
                <a:gd name="connsiteY31" fmla="*/ 202578 h 813871"/>
                <a:gd name="connsiteX32" fmla="*/ 3743276 w 3853609"/>
                <a:gd name="connsiteY32" fmla="*/ 204332 h 813871"/>
                <a:gd name="connsiteX33" fmla="*/ 3743631 w 3853609"/>
                <a:gd name="connsiteY33" fmla="*/ 205188 h 813871"/>
                <a:gd name="connsiteX34" fmla="*/ 3743631 w 3853609"/>
                <a:gd name="connsiteY34" fmla="*/ 644505 h 813871"/>
                <a:gd name="connsiteX35" fmla="*/ 3732741 w 3853609"/>
                <a:gd name="connsiteY35" fmla="*/ 646703 h 813871"/>
                <a:gd name="connsiteX36" fmla="*/ 3679604 w 3853609"/>
                <a:gd name="connsiteY36" fmla="*/ 726869 h 813871"/>
                <a:gd name="connsiteX37" fmla="*/ 3766607 w 3853609"/>
                <a:gd name="connsiteY37" fmla="*/ 813871 h 813871"/>
                <a:gd name="connsiteX38" fmla="*/ 3853609 w 3853609"/>
                <a:gd name="connsiteY38" fmla="*/ 726869 h 8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53609" h="813871">
                  <a:moveTo>
                    <a:pt x="3800982" y="726869"/>
                  </a:moveTo>
                  <a:cubicBezTo>
                    <a:pt x="3800982" y="745853"/>
                    <a:pt x="3785591" y="761243"/>
                    <a:pt x="3766607" y="761243"/>
                  </a:cubicBezTo>
                  <a:cubicBezTo>
                    <a:pt x="3747622" y="761243"/>
                    <a:pt x="3732232" y="745853"/>
                    <a:pt x="3732232" y="726869"/>
                  </a:cubicBezTo>
                  <a:cubicBezTo>
                    <a:pt x="3732232" y="707884"/>
                    <a:pt x="3747622" y="692494"/>
                    <a:pt x="3766607" y="692494"/>
                  </a:cubicBezTo>
                  <a:cubicBezTo>
                    <a:pt x="3785591" y="692494"/>
                    <a:pt x="3800982" y="707884"/>
                    <a:pt x="3800982" y="726869"/>
                  </a:cubicBezTo>
                  <a:close/>
                  <a:moveTo>
                    <a:pt x="3853609" y="726869"/>
                  </a:moveTo>
                  <a:cubicBezTo>
                    <a:pt x="3853609" y="690831"/>
                    <a:pt x="3831698" y="659911"/>
                    <a:pt x="3800472" y="646703"/>
                  </a:cubicBezTo>
                  <a:lnTo>
                    <a:pt x="3795889" y="645778"/>
                  </a:lnTo>
                  <a:lnTo>
                    <a:pt x="3795889" y="165919"/>
                  </a:lnTo>
                  <a:lnTo>
                    <a:pt x="3795889" y="104639"/>
                  </a:lnTo>
                  <a:cubicBezTo>
                    <a:pt x="3795889" y="46849"/>
                    <a:pt x="3749040" y="0"/>
                    <a:pt x="3691249" y="0"/>
                  </a:cubicBezTo>
                  <a:lnTo>
                    <a:pt x="3483144" y="0"/>
                  </a:lnTo>
                  <a:lnTo>
                    <a:pt x="3483144" y="1"/>
                  </a:lnTo>
                  <a:lnTo>
                    <a:pt x="2880000" y="1"/>
                  </a:lnTo>
                  <a:lnTo>
                    <a:pt x="2880000" y="0"/>
                  </a:lnTo>
                  <a:lnTo>
                    <a:pt x="2711810" y="0"/>
                  </a:lnTo>
                  <a:lnTo>
                    <a:pt x="2711810" y="1"/>
                  </a:lnTo>
                  <a:lnTo>
                    <a:pt x="2268707" y="1"/>
                  </a:lnTo>
                  <a:lnTo>
                    <a:pt x="1923678" y="1"/>
                  </a:lnTo>
                  <a:lnTo>
                    <a:pt x="599983" y="1"/>
                  </a:lnTo>
                  <a:lnTo>
                    <a:pt x="0" y="1"/>
                  </a:lnTo>
                  <a:lnTo>
                    <a:pt x="0" y="51853"/>
                  </a:lnTo>
                  <a:lnTo>
                    <a:pt x="1773417" y="51853"/>
                  </a:lnTo>
                  <a:lnTo>
                    <a:pt x="1773417" y="51852"/>
                  </a:lnTo>
                  <a:lnTo>
                    <a:pt x="1923678" y="51852"/>
                  </a:lnTo>
                  <a:lnTo>
                    <a:pt x="1923678" y="51853"/>
                  </a:lnTo>
                  <a:lnTo>
                    <a:pt x="2943507" y="51853"/>
                  </a:lnTo>
                  <a:lnTo>
                    <a:pt x="2943507" y="51852"/>
                  </a:lnTo>
                  <a:lnTo>
                    <a:pt x="3511576" y="51852"/>
                  </a:lnTo>
                  <a:lnTo>
                    <a:pt x="3687239" y="51852"/>
                  </a:lnTo>
                  <a:cubicBezTo>
                    <a:pt x="3718383" y="51852"/>
                    <a:pt x="3743630" y="77099"/>
                    <a:pt x="3743630" y="108243"/>
                  </a:cubicBezTo>
                  <a:lnTo>
                    <a:pt x="3743630" y="202578"/>
                  </a:lnTo>
                  <a:lnTo>
                    <a:pt x="3743276" y="204332"/>
                  </a:lnTo>
                  <a:lnTo>
                    <a:pt x="3743631" y="205188"/>
                  </a:lnTo>
                  <a:lnTo>
                    <a:pt x="3743631" y="644505"/>
                  </a:lnTo>
                  <a:lnTo>
                    <a:pt x="3732741" y="646703"/>
                  </a:lnTo>
                  <a:cubicBezTo>
                    <a:pt x="3701515" y="659911"/>
                    <a:pt x="3679604" y="690831"/>
                    <a:pt x="3679604" y="726869"/>
                  </a:cubicBezTo>
                  <a:cubicBezTo>
                    <a:pt x="3679604" y="774919"/>
                    <a:pt x="3718556" y="813871"/>
                    <a:pt x="3766607" y="813871"/>
                  </a:cubicBezTo>
                  <a:cubicBezTo>
                    <a:pt x="3814657" y="813871"/>
                    <a:pt x="3853609" y="774919"/>
                    <a:pt x="3853609" y="726869"/>
                  </a:cubicBezTo>
                  <a:close/>
                </a:path>
              </a:pathLst>
            </a:custGeom>
            <a:solidFill>
              <a:schemeClr val="accent2"/>
            </a:solidFill>
            <a:ln w="25400" cap="flat" cmpd="sng" algn="ctr">
              <a:noFill/>
              <a:prstDash val="solid"/>
            </a:ln>
            <a:effectLst>
              <a:innerShdw blurRad="38100" dist="12700" dir="2700000">
                <a:prstClr val="black">
                  <a:alpha val="50000"/>
                </a:prstClr>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 name="圆角矩形 16"/>
            <p:cNvSpPr/>
            <p:nvPr/>
          </p:nvSpPr>
          <p:spPr>
            <a:xfrm>
              <a:off x="654687" y="1372513"/>
              <a:ext cx="3124522" cy="3457798"/>
            </a:xfrm>
            <a:custGeom>
              <a:avLst/>
              <a:gdLst>
                <a:gd name="connsiteX0" fmla="*/ 0 w 3456384"/>
                <a:gd name="connsiteY0" fmla="*/ 195078 h 3456384"/>
                <a:gd name="connsiteX1" fmla="*/ 195078 w 3456384"/>
                <a:gd name="connsiteY1" fmla="*/ 0 h 3456384"/>
                <a:gd name="connsiteX2" fmla="*/ 3261306 w 3456384"/>
                <a:gd name="connsiteY2" fmla="*/ 0 h 3456384"/>
                <a:gd name="connsiteX3" fmla="*/ 3456384 w 3456384"/>
                <a:gd name="connsiteY3" fmla="*/ 195078 h 3456384"/>
                <a:gd name="connsiteX4" fmla="*/ 3456384 w 3456384"/>
                <a:gd name="connsiteY4" fmla="*/ 3261306 h 3456384"/>
                <a:gd name="connsiteX5" fmla="*/ 3261306 w 3456384"/>
                <a:gd name="connsiteY5" fmla="*/ 3456384 h 3456384"/>
                <a:gd name="connsiteX6" fmla="*/ 195078 w 3456384"/>
                <a:gd name="connsiteY6" fmla="*/ 3456384 h 3456384"/>
                <a:gd name="connsiteX7" fmla="*/ 0 w 3456384"/>
                <a:gd name="connsiteY7" fmla="*/ 3261306 h 3456384"/>
                <a:gd name="connsiteX8" fmla="*/ 0 w 3456384"/>
                <a:gd name="connsiteY8" fmla="*/ 195078 h 3456384"/>
                <a:gd name="connsiteX0-1" fmla="*/ 3456384 w 3547824"/>
                <a:gd name="connsiteY0-2" fmla="*/ 195078 h 3456384"/>
                <a:gd name="connsiteX1-3" fmla="*/ 3456384 w 3547824"/>
                <a:gd name="connsiteY1-4" fmla="*/ 3261306 h 3456384"/>
                <a:gd name="connsiteX2-5" fmla="*/ 3261306 w 3547824"/>
                <a:gd name="connsiteY2-6" fmla="*/ 3456384 h 3456384"/>
                <a:gd name="connsiteX3-7" fmla="*/ 195078 w 3547824"/>
                <a:gd name="connsiteY3-8" fmla="*/ 3456384 h 3456384"/>
                <a:gd name="connsiteX4-9" fmla="*/ 0 w 3547824"/>
                <a:gd name="connsiteY4-10" fmla="*/ 3261306 h 3456384"/>
                <a:gd name="connsiteX5-11" fmla="*/ 0 w 3547824"/>
                <a:gd name="connsiteY5-12" fmla="*/ 195078 h 3456384"/>
                <a:gd name="connsiteX6-13" fmla="*/ 195078 w 3547824"/>
                <a:gd name="connsiteY6-14" fmla="*/ 0 h 3456384"/>
                <a:gd name="connsiteX7-15" fmla="*/ 3261306 w 3547824"/>
                <a:gd name="connsiteY7-16" fmla="*/ 0 h 3456384"/>
                <a:gd name="connsiteX8-17" fmla="*/ 3547824 w 3547824"/>
                <a:gd name="connsiteY8-18" fmla="*/ 286518 h 3456384"/>
                <a:gd name="connsiteX0-19" fmla="*/ 3456384 w 3456384"/>
                <a:gd name="connsiteY0-20" fmla="*/ 195078 h 3456384"/>
                <a:gd name="connsiteX1-21" fmla="*/ 3456384 w 3456384"/>
                <a:gd name="connsiteY1-22" fmla="*/ 3261306 h 3456384"/>
                <a:gd name="connsiteX2-23" fmla="*/ 3261306 w 3456384"/>
                <a:gd name="connsiteY2-24" fmla="*/ 3456384 h 3456384"/>
                <a:gd name="connsiteX3-25" fmla="*/ 195078 w 3456384"/>
                <a:gd name="connsiteY3-26" fmla="*/ 3456384 h 3456384"/>
                <a:gd name="connsiteX4-27" fmla="*/ 0 w 3456384"/>
                <a:gd name="connsiteY4-28" fmla="*/ 3261306 h 3456384"/>
                <a:gd name="connsiteX5-29" fmla="*/ 0 w 3456384"/>
                <a:gd name="connsiteY5-30" fmla="*/ 195078 h 3456384"/>
                <a:gd name="connsiteX6-31" fmla="*/ 195078 w 3456384"/>
                <a:gd name="connsiteY6-32" fmla="*/ 0 h 3456384"/>
                <a:gd name="connsiteX7-33" fmla="*/ 3261306 w 3456384"/>
                <a:gd name="connsiteY7-34" fmla="*/ 0 h 3456384"/>
                <a:gd name="connsiteX0-35" fmla="*/ 3456384 w 3456384"/>
                <a:gd name="connsiteY0-36" fmla="*/ 3261306 h 3456384"/>
                <a:gd name="connsiteX1-37" fmla="*/ 3261306 w 3456384"/>
                <a:gd name="connsiteY1-38" fmla="*/ 3456384 h 3456384"/>
                <a:gd name="connsiteX2-39" fmla="*/ 195078 w 3456384"/>
                <a:gd name="connsiteY2-40" fmla="*/ 3456384 h 3456384"/>
                <a:gd name="connsiteX3-41" fmla="*/ 0 w 3456384"/>
                <a:gd name="connsiteY3-42" fmla="*/ 3261306 h 3456384"/>
                <a:gd name="connsiteX4-43" fmla="*/ 0 w 3456384"/>
                <a:gd name="connsiteY4-44" fmla="*/ 195078 h 3456384"/>
                <a:gd name="connsiteX5-45" fmla="*/ 195078 w 3456384"/>
                <a:gd name="connsiteY5-46" fmla="*/ 0 h 3456384"/>
                <a:gd name="connsiteX6-47" fmla="*/ 3261306 w 3456384"/>
                <a:gd name="connsiteY6-48" fmla="*/ 0 h 3456384"/>
                <a:gd name="connsiteX0-49" fmla="*/ 3261306 w 3261306"/>
                <a:gd name="connsiteY0-50" fmla="*/ 3456384 h 3456384"/>
                <a:gd name="connsiteX1-51" fmla="*/ 195078 w 3261306"/>
                <a:gd name="connsiteY1-52" fmla="*/ 3456384 h 3456384"/>
                <a:gd name="connsiteX2-53" fmla="*/ 0 w 3261306"/>
                <a:gd name="connsiteY2-54" fmla="*/ 3261306 h 3456384"/>
                <a:gd name="connsiteX3-55" fmla="*/ 0 w 3261306"/>
                <a:gd name="connsiteY3-56" fmla="*/ 195078 h 3456384"/>
                <a:gd name="connsiteX4-57" fmla="*/ 195078 w 3261306"/>
                <a:gd name="connsiteY4-58" fmla="*/ 0 h 3456384"/>
                <a:gd name="connsiteX5-59" fmla="*/ 3261306 w 3261306"/>
                <a:gd name="connsiteY5-60" fmla="*/ 0 h 3456384"/>
                <a:gd name="connsiteX0-61" fmla="*/ 3261306 w 3261306"/>
                <a:gd name="connsiteY0-62" fmla="*/ 3457798 h 3457798"/>
                <a:gd name="connsiteX1-63" fmla="*/ 195078 w 3261306"/>
                <a:gd name="connsiteY1-64" fmla="*/ 3457798 h 3457798"/>
                <a:gd name="connsiteX2-65" fmla="*/ 0 w 3261306"/>
                <a:gd name="connsiteY2-66" fmla="*/ 3262720 h 3457798"/>
                <a:gd name="connsiteX3-67" fmla="*/ 0 w 3261306"/>
                <a:gd name="connsiteY3-68" fmla="*/ 196492 h 3457798"/>
                <a:gd name="connsiteX4-69" fmla="*/ 195078 w 3261306"/>
                <a:gd name="connsiteY4-70" fmla="*/ 1414 h 3457798"/>
                <a:gd name="connsiteX5-71" fmla="*/ 736922 w 3261306"/>
                <a:gd name="connsiteY5-72" fmla="*/ 0 h 3457798"/>
                <a:gd name="connsiteX6-73" fmla="*/ 3261306 w 3261306"/>
                <a:gd name="connsiteY6-74" fmla="*/ 1414 h 3457798"/>
                <a:gd name="connsiteX0-75" fmla="*/ 3261306 w 3261306"/>
                <a:gd name="connsiteY0-76" fmla="*/ 3457798 h 3457798"/>
                <a:gd name="connsiteX1-77" fmla="*/ 195078 w 3261306"/>
                <a:gd name="connsiteY1-78" fmla="*/ 3457798 h 3457798"/>
                <a:gd name="connsiteX2-79" fmla="*/ 0 w 3261306"/>
                <a:gd name="connsiteY2-80" fmla="*/ 3262720 h 3457798"/>
                <a:gd name="connsiteX3-81" fmla="*/ 0 w 3261306"/>
                <a:gd name="connsiteY3-82" fmla="*/ 196492 h 3457798"/>
                <a:gd name="connsiteX4-83" fmla="*/ 195078 w 3261306"/>
                <a:gd name="connsiteY4-84" fmla="*/ 1414 h 3457798"/>
                <a:gd name="connsiteX5-85" fmla="*/ 736922 w 3261306"/>
                <a:gd name="connsiteY5-86" fmla="*/ 0 h 3457798"/>
                <a:gd name="connsiteX0-87" fmla="*/ 3261306 w 3261306"/>
                <a:gd name="connsiteY0-88" fmla="*/ 3457798 h 3457798"/>
                <a:gd name="connsiteX1-89" fmla="*/ 3124522 w 3261306"/>
                <a:gd name="connsiteY1-90" fmla="*/ 3454400 h 3457798"/>
                <a:gd name="connsiteX2-91" fmla="*/ 195078 w 3261306"/>
                <a:gd name="connsiteY2-92" fmla="*/ 3457798 h 3457798"/>
                <a:gd name="connsiteX3-93" fmla="*/ 0 w 3261306"/>
                <a:gd name="connsiteY3-94" fmla="*/ 3262720 h 3457798"/>
                <a:gd name="connsiteX4-95" fmla="*/ 0 w 3261306"/>
                <a:gd name="connsiteY4-96" fmla="*/ 196492 h 3457798"/>
                <a:gd name="connsiteX5-97" fmla="*/ 195078 w 3261306"/>
                <a:gd name="connsiteY5-98" fmla="*/ 1414 h 3457798"/>
                <a:gd name="connsiteX6-99" fmla="*/ 736922 w 3261306"/>
                <a:gd name="connsiteY6-100" fmla="*/ 0 h 3457798"/>
                <a:gd name="connsiteX0-101" fmla="*/ 3124522 w 3124522"/>
                <a:gd name="connsiteY0-102" fmla="*/ 3454400 h 3457798"/>
                <a:gd name="connsiteX1-103" fmla="*/ 195078 w 3124522"/>
                <a:gd name="connsiteY1-104" fmla="*/ 3457798 h 3457798"/>
                <a:gd name="connsiteX2-105" fmla="*/ 0 w 3124522"/>
                <a:gd name="connsiteY2-106" fmla="*/ 3262720 h 3457798"/>
                <a:gd name="connsiteX3-107" fmla="*/ 0 w 3124522"/>
                <a:gd name="connsiteY3-108" fmla="*/ 196492 h 3457798"/>
                <a:gd name="connsiteX4-109" fmla="*/ 195078 w 3124522"/>
                <a:gd name="connsiteY4-110" fmla="*/ 1414 h 3457798"/>
                <a:gd name="connsiteX5-111" fmla="*/ 736922 w 3124522"/>
                <a:gd name="connsiteY5-112" fmla="*/ 0 h 34577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24522" h="3457798">
                  <a:moveTo>
                    <a:pt x="3124522" y="3454400"/>
                  </a:moveTo>
                  <a:lnTo>
                    <a:pt x="195078" y="3457798"/>
                  </a:lnTo>
                  <a:cubicBezTo>
                    <a:pt x="87339" y="3457798"/>
                    <a:pt x="0" y="3370459"/>
                    <a:pt x="0" y="3262720"/>
                  </a:cubicBezTo>
                  <a:lnTo>
                    <a:pt x="0" y="196492"/>
                  </a:lnTo>
                  <a:cubicBezTo>
                    <a:pt x="0" y="88753"/>
                    <a:pt x="87339" y="1414"/>
                    <a:pt x="195078" y="1414"/>
                  </a:cubicBezTo>
                  <a:lnTo>
                    <a:pt x="736922" y="0"/>
                  </a:lnTo>
                </a:path>
              </a:pathLst>
            </a:custGeom>
            <a:noFill/>
            <a:ln w="6350" cap="flat" cmpd="sng" algn="ctr">
              <a:solidFill>
                <a:sysClr val="windowText" lastClr="000000">
                  <a:lumMod val="50000"/>
                  <a:lumOff val="50000"/>
                </a:sysClr>
              </a:solidFill>
              <a:prstDash val="solid"/>
              <a:headEnd type="oval" w="med" len="med"/>
              <a:tailEnd type="oval"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4" name="组合 13"/>
          <p:cNvGrpSpPr/>
          <p:nvPr/>
        </p:nvGrpSpPr>
        <p:grpSpPr>
          <a:xfrm>
            <a:off x="546696" y="2148086"/>
            <a:ext cx="215304" cy="215302"/>
            <a:chOff x="5026429" y="2057723"/>
            <a:chExt cx="254992" cy="254990"/>
          </a:xfrm>
        </p:grpSpPr>
        <p:sp>
          <p:nvSpPr>
            <p:cNvPr id="15" name="椭圆 14"/>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16" name="Freeform 34"/>
            <p:cNvSpPr/>
            <p:nvPr/>
          </p:nvSpPr>
          <p:spPr bwMode="auto">
            <a:xfrm>
              <a:off x="5104300" y="2135885"/>
              <a:ext cx="99250" cy="98666"/>
            </a:xfrm>
            <a:prstGeom prst="ellipse">
              <a:avLst/>
            </a:prstGeom>
            <a:solidFill>
              <a:srgbClr val="932B5C"/>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7" name="组合 16"/>
          <p:cNvGrpSpPr/>
          <p:nvPr/>
        </p:nvGrpSpPr>
        <p:grpSpPr>
          <a:xfrm>
            <a:off x="546696" y="3012182"/>
            <a:ext cx="215304" cy="215302"/>
            <a:chOff x="5026429" y="2057723"/>
            <a:chExt cx="254992" cy="254990"/>
          </a:xfrm>
        </p:grpSpPr>
        <p:sp>
          <p:nvSpPr>
            <p:cNvPr id="18" name="椭圆 17"/>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19" name="Freeform 34"/>
            <p:cNvSpPr/>
            <p:nvPr/>
          </p:nvSpPr>
          <p:spPr bwMode="auto">
            <a:xfrm>
              <a:off x="5104300" y="2135885"/>
              <a:ext cx="99250" cy="98666"/>
            </a:xfrm>
            <a:prstGeom prst="ellipse">
              <a:avLst/>
            </a:prstGeom>
            <a:solidFill>
              <a:srgbClr val="DF0030"/>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20" name="组合 19"/>
          <p:cNvGrpSpPr/>
          <p:nvPr/>
        </p:nvGrpSpPr>
        <p:grpSpPr>
          <a:xfrm>
            <a:off x="546696" y="3876278"/>
            <a:ext cx="215304" cy="215302"/>
            <a:chOff x="5026429" y="2057723"/>
            <a:chExt cx="254992" cy="254990"/>
          </a:xfrm>
        </p:grpSpPr>
        <p:sp>
          <p:nvSpPr>
            <p:cNvPr id="21" name="椭圆 20"/>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22" name="Freeform 34"/>
            <p:cNvSpPr/>
            <p:nvPr/>
          </p:nvSpPr>
          <p:spPr bwMode="auto">
            <a:xfrm>
              <a:off x="5104300" y="2135885"/>
              <a:ext cx="99250" cy="98666"/>
            </a:xfrm>
            <a:prstGeom prst="ellipse">
              <a:avLst/>
            </a:prstGeom>
            <a:solidFill>
              <a:srgbClr val="A3A022"/>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23" name="TextBox 5"/>
          <p:cNvSpPr txBox="1"/>
          <p:nvPr/>
        </p:nvSpPr>
        <p:spPr>
          <a:xfrm>
            <a:off x="971600" y="2402475"/>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24" name="矩形 23"/>
          <p:cNvSpPr>
            <a:spLocks noChangeArrowheads="1"/>
          </p:cNvSpPr>
          <p:nvPr/>
        </p:nvSpPr>
        <p:spPr bwMode="auto">
          <a:xfrm>
            <a:off x="971600" y="2148086"/>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培训计划</a:t>
            </a:r>
            <a:endParaRPr lang="en-US" altLang="zh-CN" sz="1400" b="1" cap="all" dirty="0">
              <a:solidFill>
                <a:prstClr val="black"/>
              </a:solidFill>
              <a:latin typeface="微软雅黑" panose="020B0503020204020204" charset="-122"/>
              <a:ea typeface="微软雅黑" panose="020B0503020204020204" charset="-122"/>
            </a:endParaRPr>
          </a:p>
        </p:txBody>
      </p:sp>
      <p:sp>
        <p:nvSpPr>
          <p:cNvPr id="25" name="TextBox 5"/>
          <p:cNvSpPr txBox="1"/>
          <p:nvPr/>
        </p:nvSpPr>
        <p:spPr>
          <a:xfrm>
            <a:off x="971600" y="3269734"/>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26" name="矩形 25"/>
          <p:cNvSpPr>
            <a:spLocks noChangeArrowheads="1"/>
          </p:cNvSpPr>
          <p:nvPr/>
        </p:nvSpPr>
        <p:spPr bwMode="auto">
          <a:xfrm>
            <a:off x="971600" y="3015345"/>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定期交流</a:t>
            </a:r>
            <a:endParaRPr lang="en-US" altLang="zh-CN" sz="1400" b="1" cap="all" dirty="0">
              <a:solidFill>
                <a:prstClr val="black"/>
              </a:solidFill>
              <a:latin typeface="微软雅黑" panose="020B0503020204020204" charset="-122"/>
              <a:ea typeface="微软雅黑" panose="020B0503020204020204" charset="-122"/>
            </a:endParaRPr>
          </a:p>
        </p:txBody>
      </p:sp>
      <p:sp>
        <p:nvSpPr>
          <p:cNvPr id="27" name="TextBox 5"/>
          <p:cNvSpPr txBox="1"/>
          <p:nvPr/>
        </p:nvSpPr>
        <p:spPr>
          <a:xfrm>
            <a:off x="971600" y="4145642"/>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28" name="矩形 27"/>
          <p:cNvSpPr>
            <a:spLocks noChangeArrowheads="1"/>
          </p:cNvSpPr>
          <p:nvPr/>
        </p:nvSpPr>
        <p:spPr bwMode="auto">
          <a:xfrm>
            <a:off x="971600" y="3891253"/>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拓展训练</a:t>
            </a:r>
            <a:endParaRPr lang="en-US" altLang="zh-CN" sz="1400" b="1" cap="all" dirty="0">
              <a:solidFill>
                <a:prstClr val="black"/>
              </a:solidFill>
              <a:latin typeface="微软雅黑" panose="020B0503020204020204" charset="-122"/>
              <a:ea typeface="微软雅黑" panose="020B0503020204020204" charset="-122"/>
            </a:endParaRPr>
          </a:p>
        </p:txBody>
      </p:sp>
      <p:grpSp>
        <p:nvGrpSpPr>
          <p:cNvPr id="29" name="组合 28"/>
          <p:cNvGrpSpPr/>
          <p:nvPr/>
        </p:nvGrpSpPr>
        <p:grpSpPr>
          <a:xfrm>
            <a:off x="4906594" y="1254464"/>
            <a:ext cx="3554857" cy="4041437"/>
            <a:chOff x="4906594" y="1102064"/>
            <a:chExt cx="3554857" cy="4041437"/>
          </a:xfrm>
        </p:grpSpPr>
        <p:sp>
          <p:nvSpPr>
            <p:cNvPr id="30" name="任意多边形 29"/>
            <p:cNvSpPr/>
            <p:nvPr/>
          </p:nvSpPr>
          <p:spPr>
            <a:xfrm rot="5400000" flipH="1" flipV="1">
              <a:off x="3386725" y="2809761"/>
              <a:ext cx="3853609" cy="813871"/>
            </a:xfrm>
            <a:custGeom>
              <a:avLst/>
              <a:gdLst>
                <a:gd name="connsiteX0" fmla="*/ 3800982 w 3853609"/>
                <a:gd name="connsiteY0" fmla="*/ 726869 h 813871"/>
                <a:gd name="connsiteX1" fmla="*/ 3766607 w 3853609"/>
                <a:gd name="connsiteY1" fmla="*/ 761243 h 813871"/>
                <a:gd name="connsiteX2" fmla="*/ 3732232 w 3853609"/>
                <a:gd name="connsiteY2" fmla="*/ 726869 h 813871"/>
                <a:gd name="connsiteX3" fmla="*/ 3766607 w 3853609"/>
                <a:gd name="connsiteY3" fmla="*/ 692494 h 813871"/>
                <a:gd name="connsiteX4" fmla="*/ 3800982 w 3853609"/>
                <a:gd name="connsiteY4" fmla="*/ 726869 h 813871"/>
                <a:gd name="connsiteX5" fmla="*/ 3853609 w 3853609"/>
                <a:gd name="connsiteY5" fmla="*/ 726869 h 813871"/>
                <a:gd name="connsiteX6" fmla="*/ 3800472 w 3853609"/>
                <a:gd name="connsiteY6" fmla="*/ 646703 h 813871"/>
                <a:gd name="connsiteX7" fmla="*/ 3795889 w 3853609"/>
                <a:gd name="connsiteY7" fmla="*/ 645778 h 813871"/>
                <a:gd name="connsiteX8" fmla="*/ 3795889 w 3853609"/>
                <a:gd name="connsiteY8" fmla="*/ 165919 h 813871"/>
                <a:gd name="connsiteX9" fmla="*/ 3795889 w 3853609"/>
                <a:gd name="connsiteY9" fmla="*/ 104639 h 813871"/>
                <a:gd name="connsiteX10" fmla="*/ 3691249 w 3853609"/>
                <a:gd name="connsiteY10" fmla="*/ 0 h 813871"/>
                <a:gd name="connsiteX11" fmla="*/ 3483144 w 3853609"/>
                <a:gd name="connsiteY11" fmla="*/ 0 h 813871"/>
                <a:gd name="connsiteX12" fmla="*/ 3483144 w 3853609"/>
                <a:gd name="connsiteY12" fmla="*/ 1 h 813871"/>
                <a:gd name="connsiteX13" fmla="*/ 2880000 w 3853609"/>
                <a:gd name="connsiteY13" fmla="*/ 1 h 813871"/>
                <a:gd name="connsiteX14" fmla="*/ 2880000 w 3853609"/>
                <a:gd name="connsiteY14" fmla="*/ 0 h 813871"/>
                <a:gd name="connsiteX15" fmla="*/ 2711810 w 3853609"/>
                <a:gd name="connsiteY15" fmla="*/ 0 h 813871"/>
                <a:gd name="connsiteX16" fmla="*/ 2711810 w 3853609"/>
                <a:gd name="connsiteY16" fmla="*/ 1 h 813871"/>
                <a:gd name="connsiteX17" fmla="*/ 2268707 w 3853609"/>
                <a:gd name="connsiteY17" fmla="*/ 1 h 813871"/>
                <a:gd name="connsiteX18" fmla="*/ 1923678 w 3853609"/>
                <a:gd name="connsiteY18" fmla="*/ 1 h 813871"/>
                <a:gd name="connsiteX19" fmla="*/ 599983 w 3853609"/>
                <a:gd name="connsiteY19" fmla="*/ 1 h 813871"/>
                <a:gd name="connsiteX20" fmla="*/ 0 w 3853609"/>
                <a:gd name="connsiteY20" fmla="*/ 1 h 813871"/>
                <a:gd name="connsiteX21" fmla="*/ 0 w 3853609"/>
                <a:gd name="connsiteY21" fmla="*/ 51853 h 813871"/>
                <a:gd name="connsiteX22" fmla="*/ 1773417 w 3853609"/>
                <a:gd name="connsiteY22" fmla="*/ 51853 h 813871"/>
                <a:gd name="connsiteX23" fmla="*/ 1773417 w 3853609"/>
                <a:gd name="connsiteY23" fmla="*/ 51852 h 813871"/>
                <a:gd name="connsiteX24" fmla="*/ 1923678 w 3853609"/>
                <a:gd name="connsiteY24" fmla="*/ 51852 h 813871"/>
                <a:gd name="connsiteX25" fmla="*/ 1923678 w 3853609"/>
                <a:gd name="connsiteY25" fmla="*/ 51853 h 813871"/>
                <a:gd name="connsiteX26" fmla="*/ 2943507 w 3853609"/>
                <a:gd name="connsiteY26" fmla="*/ 51853 h 813871"/>
                <a:gd name="connsiteX27" fmla="*/ 2943507 w 3853609"/>
                <a:gd name="connsiteY27" fmla="*/ 51852 h 813871"/>
                <a:gd name="connsiteX28" fmla="*/ 3511576 w 3853609"/>
                <a:gd name="connsiteY28" fmla="*/ 51852 h 813871"/>
                <a:gd name="connsiteX29" fmla="*/ 3687239 w 3853609"/>
                <a:gd name="connsiteY29" fmla="*/ 51852 h 813871"/>
                <a:gd name="connsiteX30" fmla="*/ 3743630 w 3853609"/>
                <a:gd name="connsiteY30" fmla="*/ 108243 h 813871"/>
                <a:gd name="connsiteX31" fmla="*/ 3743630 w 3853609"/>
                <a:gd name="connsiteY31" fmla="*/ 202578 h 813871"/>
                <a:gd name="connsiteX32" fmla="*/ 3743276 w 3853609"/>
                <a:gd name="connsiteY32" fmla="*/ 204332 h 813871"/>
                <a:gd name="connsiteX33" fmla="*/ 3743631 w 3853609"/>
                <a:gd name="connsiteY33" fmla="*/ 205188 h 813871"/>
                <a:gd name="connsiteX34" fmla="*/ 3743631 w 3853609"/>
                <a:gd name="connsiteY34" fmla="*/ 644505 h 813871"/>
                <a:gd name="connsiteX35" fmla="*/ 3732741 w 3853609"/>
                <a:gd name="connsiteY35" fmla="*/ 646703 h 813871"/>
                <a:gd name="connsiteX36" fmla="*/ 3679604 w 3853609"/>
                <a:gd name="connsiteY36" fmla="*/ 726869 h 813871"/>
                <a:gd name="connsiteX37" fmla="*/ 3766607 w 3853609"/>
                <a:gd name="connsiteY37" fmla="*/ 813871 h 813871"/>
                <a:gd name="connsiteX38" fmla="*/ 3853609 w 3853609"/>
                <a:gd name="connsiteY38" fmla="*/ 726869 h 8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53609" h="813871">
                  <a:moveTo>
                    <a:pt x="3800982" y="726869"/>
                  </a:moveTo>
                  <a:cubicBezTo>
                    <a:pt x="3800982" y="745853"/>
                    <a:pt x="3785591" y="761243"/>
                    <a:pt x="3766607" y="761243"/>
                  </a:cubicBezTo>
                  <a:cubicBezTo>
                    <a:pt x="3747622" y="761243"/>
                    <a:pt x="3732232" y="745853"/>
                    <a:pt x="3732232" y="726869"/>
                  </a:cubicBezTo>
                  <a:cubicBezTo>
                    <a:pt x="3732232" y="707884"/>
                    <a:pt x="3747622" y="692494"/>
                    <a:pt x="3766607" y="692494"/>
                  </a:cubicBezTo>
                  <a:cubicBezTo>
                    <a:pt x="3785591" y="692494"/>
                    <a:pt x="3800982" y="707884"/>
                    <a:pt x="3800982" y="726869"/>
                  </a:cubicBezTo>
                  <a:close/>
                  <a:moveTo>
                    <a:pt x="3853609" y="726869"/>
                  </a:moveTo>
                  <a:cubicBezTo>
                    <a:pt x="3853609" y="690831"/>
                    <a:pt x="3831698" y="659911"/>
                    <a:pt x="3800472" y="646703"/>
                  </a:cubicBezTo>
                  <a:lnTo>
                    <a:pt x="3795889" y="645778"/>
                  </a:lnTo>
                  <a:lnTo>
                    <a:pt x="3795889" y="165919"/>
                  </a:lnTo>
                  <a:lnTo>
                    <a:pt x="3795889" y="104639"/>
                  </a:lnTo>
                  <a:cubicBezTo>
                    <a:pt x="3795889" y="46849"/>
                    <a:pt x="3749040" y="0"/>
                    <a:pt x="3691249" y="0"/>
                  </a:cubicBezTo>
                  <a:lnTo>
                    <a:pt x="3483144" y="0"/>
                  </a:lnTo>
                  <a:lnTo>
                    <a:pt x="3483144" y="1"/>
                  </a:lnTo>
                  <a:lnTo>
                    <a:pt x="2880000" y="1"/>
                  </a:lnTo>
                  <a:lnTo>
                    <a:pt x="2880000" y="0"/>
                  </a:lnTo>
                  <a:lnTo>
                    <a:pt x="2711810" y="0"/>
                  </a:lnTo>
                  <a:lnTo>
                    <a:pt x="2711810" y="1"/>
                  </a:lnTo>
                  <a:lnTo>
                    <a:pt x="2268707" y="1"/>
                  </a:lnTo>
                  <a:lnTo>
                    <a:pt x="1923678" y="1"/>
                  </a:lnTo>
                  <a:lnTo>
                    <a:pt x="599983" y="1"/>
                  </a:lnTo>
                  <a:lnTo>
                    <a:pt x="0" y="1"/>
                  </a:lnTo>
                  <a:lnTo>
                    <a:pt x="0" y="51853"/>
                  </a:lnTo>
                  <a:lnTo>
                    <a:pt x="1773417" y="51853"/>
                  </a:lnTo>
                  <a:lnTo>
                    <a:pt x="1773417" y="51852"/>
                  </a:lnTo>
                  <a:lnTo>
                    <a:pt x="1923678" y="51852"/>
                  </a:lnTo>
                  <a:lnTo>
                    <a:pt x="1923678" y="51853"/>
                  </a:lnTo>
                  <a:lnTo>
                    <a:pt x="2943507" y="51853"/>
                  </a:lnTo>
                  <a:lnTo>
                    <a:pt x="2943507" y="51852"/>
                  </a:lnTo>
                  <a:lnTo>
                    <a:pt x="3511576" y="51852"/>
                  </a:lnTo>
                  <a:lnTo>
                    <a:pt x="3687239" y="51852"/>
                  </a:lnTo>
                  <a:cubicBezTo>
                    <a:pt x="3718383" y="51852"/>
                    <a:pt x="3743630" y="77099"/>
                    <a:pt x="3743630" y="108243"/>
                  </a:cubicBezTo>
                  <a:lnTo>
                    <a:pt x="3743630" y="202578"/>
                  </a:lnTo>
                  <a:lnTo>
                    <a:pt x="3743276" y="204332"/>
                  </a:lnTo>
                  <a:lnTo>
                    <a:pt x="3743631" y="205188"/>
                  </a:lnTo>
                  <a:lnTo>
                    <a:pt x="3743631" y="644505"/>
                  </a:lnTo>
                  <a:lnTo>
                    <a:pt x="3732741" y="646703"/>
                  </a:lnTo>
                  <a:cubicBezTo>
                    <a:pt x="3701515" y="659911"/>
                    <a:pt x="3679604" y="690831"/>
                    <a:pt x="3679604" y="726869"/>
                  </a:cubicBezTo>
                  <a:cubicBezTo>
                    <a:pt x="3679604" y="774919"/>
                    <a:pt x="3718556" y="813871"/>
                    <a:pt x="3766607" y="813871"/>
                  </a:cubicBezTo>
                  <a:cubicBezTo>
                    <a:pt x="3814657" y="813871"/>
                    <a:pt x="3853609" y="774919"/>
                    <a:pt x="3853609" y="726869"/>
                  </a:cubicBezTo>
                  <a:close/>
                </a:path>
              </a:pathLst>
            </a:custGeom>
            <a:solidFill>
              <a:schemeClr val="accent3"/>
            </a:solidFill>
            <a:ln w="25400" cap="flat" cmpd="sng" algn="ctr">
              <a:noFill/>
              <a:prstDash val="solid"/>
            </a:ln>
            <a:effectLst>
              <a:innerShdw blurRad="38100" dist="12700" dir="2700000">
                <a:prstClr val="black">
                  <a:alpha val="50000"/>
                </a:prstClr>
              </a:inn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nvGrpSpPr>
            <p:cNvPr id="31" name="组合 30"/>
            <p:cNvGrpSpPr/>
            <p:nvPr/>
          </p:nvGrpSpPr>
          <p:grpSpPr>
            <a:xfrm>
              <a:off x="5747812" y="1102064"/>
              <a:ext cx="2136766" cy="531148"/>
              <a:chOff x="5747812" y="1102064"/>
              <a:chExt cx="2136766" cy="531148"/>
            </a:xfrm>
          </p:grpSpPr>
          <p:sp>
            <p:nvSpPr>
              <p:cNvPr id="33" name="圆角矩形 32"/>
              <p:cNvSpPr/>
              <p:nvPr/>
            </p:nvSpPr>
            <p:spPr>
              <a:xfrm>
                <a:off x="5747812" y="1102064"/>
                <a:ext cx="2136766" cy="531148"/>
              </a:xfrm>
              <a:prstGeom prst="roundRect">
                <a:avLst>
                  <a:gd name="adj" fmla="val 50000"/>
                </a:avLst>
              </a:prstGeom>
              <a:gradFill>
                <a:gsLst>
                  <a:gs pos="0">
                    <a:schemeClr val="accent3">
                      <a:lumMod val="75000"/>
                    </a:schemeClr>
                  </a:gs>
                  <a:gs pos="100000">
                    <a:schemeClr val="accent3"/>
                  </a:gs>
                </a:gsLst>
                <a:lin ang="5400000" scaled="0"/>
              </a:gradFill>
              <a:ln w="25400" cap="flat" cmpd="sng" algn="ctr">
                <a:gradFill flip="none" rotWithShape="1">
                  <a:gsLst>
                    <a:gs pos="0">
                      <a:schemeClr val="accent3"/>
                    </a:gs>
                    <a:gs pos="100000">
                      <a:schemeClr val="accent3">
                        <a:lumMod val="75000"/>
                      </a:schemeClr>
                    </a:gs>
                  </a:gsLst>
                  <a:lin ang="18900000" scaled="1"/>
                  <a:tileRect/>
                </a:gradFill>
                <a:prstDash val="solid"/>
              </a:ln>
              <a:effectLst>
                <a:outerShdw blurRad="228600" dist="228600" dir="5400000" algn="tr" rotWithShape="0">
                  <a:prstClr val="black">
                    <a:alpha val="30000"/>
                  </a:prstClr>
                </a:outerShdw>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34" name="矩形 33"/>
              <p:cNvSpPr>
                <a:spLocks noChangeArrowheads="1"/>
              </p:cNvSpPr>
              <p:nvPr/>
            </p:nvSpPr>
            <p:spPr bwMode="auto">
              <a:xfrm>
                <a:off x="5940152" y="1190380"/>
                <a:ext cx="1238309" cy="31830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200" b="1" i="0" u="none" strike="noStrike" kern="0" cap="all" spc="0" normalizeH="0" baseline="0" noProof="0" dirty="0" smtClean="0">
                    <a:ln>
                      <a:noFill/>
                    </a:ln>
                    <a:solidFill>
                      <a:schemeClr val="bg1"/>
                    </a:solidFill>
                    <a:effectLst/>
                    <a:uLnTx/>
                    <a:uFillTx/>
                    <a:latin typeface="微软雅黑" panose="020B0503020204020204" charset="-122"/>
                    <a:ea typeface="微软雅黑" panose="020B0503020204020204" charset="-122"/>
                  </a:rPr>
                  <a:t>个人提升</a:t>
                </a:r>
                <a:endParaRPr kumimoji="0" lang="en-US" altLang="zh-CN" sz="2200" b="1" i="0" u="none" strike="noStrike" kern="0" cap="all"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35" name="Freeform 435"/>
              <p:cNvSpPr/>
              <p:nvPr/>
            </p:nvSpPr>
            <p:spPr bwMode="auto">
              <a:xfrm>
                <a:off x="7300412" y="1232502"/>
                <a:ext cx="262438" cy="270272"/>
              </a:xfrm>
              <a:custGeom>
                <a:avLst/>
                <a:gdLst>
                  <a:gd name="T0" fmla="*/ 1515 w 2188"/>
                  <a:gd name="T1" fmla="*/ 1131 h 2543"/>
                  <a:gd name="T2" fmla="*/ 1593 w 2188"/>
                  <a:gd name="T3" fmla="*/ 1055 h 2543"/>
                  <a:gd name="T4" fmla="*/ 1657 w 2188"/>
                  <a:gd name="T5" fmla="*/ 969 h 2543"/>
                  <a:gd name="T6" fmla="*/ 1705 w 2188"/>
                  <a:gd name="T7" fmla="*/ 874 h 2543"/>
                  <a:gd name="T8" fmla="*/ 1734 w 2188"/>
                  <a:gd name="T9" fmla="*/ 769 h 2543"/>
                  <a:gd name="T10" fmla="*/ 1745 w 2188"/>
                  <a:gd name="T11" fmla="*/ 655 h 2543"/>
                  <a:gd name="T12" fmla="*/ 1742 w 2188"/>
                  <a:gd name="T13" fmla="*/ 588 h 2543"/>
                  <a:gd name="T14" fmla="*/ 1724 w 2188"/>
                  <a:gd name="T15" fmla="*/ 492 h 2543"/>
                  <a:gd name="T16" fmla="*/ 1694 w 2188"/>
                  <a:gd name="T17" fmla="*/ 400 h 2543"/>
                  <a:gd name="T18" fmla="*/ 1651 w 2188"/>
                  <a:gd name="T19" fmla="*/ 315 h 2543"/>
                  <a:gd name="T20" fmla="*/ 1596 w 2188"/>
                  <a:gd name="T21" fmla="*/ 239 h 2543"/>
                  <a:gd name="T22" fmla="*/ 1531 w 2188"/>
                  <a:gd name="T23" fmla="*/ 171 h 2543"/>
                  <a:gd name="T24" fmla="*/ 1458 w 2188"/>
                  <a:gd name="T25" fmla="*/ 112 h 2543"/>
                  <a:gd name="T26" fmla="*/ 1376 w 2188"/>
                  <a:gd name="T27" fmla="*/ 65 h 2543"/>
                  <a:gd name="T28" fmla="*/ 1287 w 2188"/>
                  <a:gd name="T29" fmla="*/ 30 h 2543"/>
                  <a:gd name="T30" fmla="*/ 1193 w 2188"/>
                  <a:gd name="T31" fmla="*/ 8 h 2543"/>
                  <a:gd name="T32" fmla="*/ 1093 w 2188"/>
                  <a:gd name="T33" fmla="*/ 0 h 2543"/>
                  <a:gd name="T34" fmla="*/ 1027 w 2188"/>
                  <a:gd name="T35" fmla="*/ 4 h 2543"/>
                  <a:gd name="T36" fmla="*/ 932 w 2188"/>
                  <a:gd name="T37" fmla="*/ 20 h 2543"/>
                  <a:gd name="T38" fmla="*/ 841 w 2188"/>
                  <a:gd name="T39" fmla="*/ 50 h 2543"/>
                  <a:gd name="T40" fmla="*/ 756 w 2188"/>
                  <a:gd name="T41" fmla="*/ 93 h 2543"/>
                  <a:gd name="T42" fmla="*/ 680 w 2188"/>
                  <a:gd name="T43" fmla="*/ 147 h 2543"/>
                  <a:gd name="T44" fmla="*/ 612 w 2188"/>
                  <a:gd name="T45" fmla="*/ 211 h 2543"/>
                  <a:gd name="T46" fmla="*/ 554 w 2188"/>
                  <a:gd name="T47" fmla="*/ 283 h 2543"/>
                  <a:gd name="T48" fmla="*/ 507 w 2188"/>
                  <a:gd name="T49" fmla="*/ 365 h 2543"/>
                  <a:gd name="T50" fmla="*/ 472 w 2188"/>
                  <a:gd name="T51" fmla="*/ 454 h 2543"/>
                  <a:gd name="T52" fmla="*/ 450 w 2188"/>
                  <a:gd name="T53" fmla="*/ 547 h 2543"/>
                  <a:gd name="T54" fmla="*/ 443 w 2188"/>
                  <a:gd name="T55" fmla="*/ 646 h 2543"/>
                  <a:gd name="T56" fmla="*/ 447 w 2188"/>
                  <a:gd name="T57" fmla="*/ 725 h 2543"/>
                  <a:gd name="T58" fmla="*/ 471 w 2188"/>
                  <a:gd name="T59" fmla="*/ 834 h 2543"/>
                  <a:gd name="T60" fmla="*/ 513 w 2188"/>
                  <a:gd name="T61" fmla="*/ 935 h 2543"/>
                  <a:gd name="T62" fmla="*/ 572 w 2188"/>
                  <a:gd name="T63" fmla="*/ 1027 h 2543"/>
                  <a:gd name="T64" fmla="*/ 645 w 2188"/>
                  <a:gd name="T65" fmla="*/ 1107 h 2543"/>
                  <a:gd name="T66" fmla="*/ 702 w 2188"/>
                  <a:gd name="T67" fmla="*/ 1155 h 2543"/>
                  <a:gd name="T68" fmla="*/ 589 w 2188"/>
                  <a:gd name="T69" fmla="*/ 1226 h 2543"/>
                  <a:gd name="T70" fmla="*/ 484 w 2188"/>
                  <a:gd name="T71" fmla="*/ 1316 h 2543"/>
                  <a:gd name="T72" fmla="*/ 387 w 2188"/>
                  <a:gd name="T73" fmla="*/ 1421 h 2543"/>
                  <a:gd name="T74" fmla="*/ 299 w 2188"/>
                  <a:gd name="T75" fmla="*/ 1542 h 2543"/>
                  <a:gd name="T76" fmla="*/ 220 w 2188"/>
                  <a:gd name="T77" fmla="*/ 1673 h 2543"/>
                  <a:gd name="T78" fmla="*/ 152 w 2188"/>
                  <a:gd name="T79" fmla="*/ 1815 h 2543"/>
                  <a:gd name="T80" fmla="*/ 96 w 2188"/>
                  <a:gd name="T81" fmla="*/ 1964 h 2543"/>
                  <a:gd name="T82" fmla="*/ 51 w 2188"/>
                  <a:gd name="T83" fmla="*/ 2119 h 2543"/>
                  <a:gd name="T84" fmla="*/ 20 w 2188"/>
                  <a:gd name="T85" fmla="*/ 2277 h 2543"/>
                  <a:gd name="T86" fmla="*/ 3 w 2188"/>
                  <a:gd name="T87" fmla="*/ 2437 h 2543"/>
                  <a:gd name="T88" fmla="*/ 2188 w 2188"/>
                  <a:gd name="T89" fmla="*/ 2543 h 2543"/>
                  <a:gd name="T90" fmla="*/ 2185 w 2188"/>
                  <a:gd name="T91" fmla="*/ 2437 h 2543"/>
                  <a:gd name="T92" fmla="*/ 2167 w 2188"/>
                  <a:gd name="T93" fmla="*/ 2277 h 2543"/>
                  <a:gd name="T94" fmla="*/ 2135 w 2188"/>
                  <a:gd name="T95" fmla="*/ 2118 h 2543"/>
                  <a:gd name="T96" fmla="*/ 2091 w 2188"/>
                  <a:gd name="T97" fmla="*/ 1964 h 2543"/>
                  <a:gd name="T98" fmla="*/ 2034 w 2188"/>
                  <a:gd name="T99" fmla="*/ 1814 h 2543"/>
                  <a:gd name="T100" fmla="*/ 1967 w 2188"/>
                  <a:gd name="T101" fmla="*/ 1673 h 2543"/>
                  <a:gd name="T102" fmla="*/ 1888 w 2188"/>
                  <a:gd name="T103" fmla="*/ 1541 h 2543"/>
                  <a:gd name="T104" fmla="*/ 1800 w 2188"/>
                  <a:gd name="T105" fmla="*/ 1421 h 2543"/>
                  <a:gd name="T106" fmla="*/ 1704 w 2188"/>
                  <a:gd name="T107" fmla="*/ 1315 h 2543"/>
                  <a:gd name="T108" fmla="*/ 1598 w 2188"/>
                  <a:gd name="T109" fmla="*/ 1225 h 2543"/>
                  <a:gd name="T110" fmla="*/ 1486 w 2188"/>
                  <a:gd name="T111" fmla="*/ 115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88" h="2543">
                    <a:moveTo>
                      <a:pt x="1486" y="1154"/>
                    </a:moveTo>
                    <a:lnTo>
                      <a:pt x="1486" y="1154"/>
                    </a:lnTo>
                    <a:lnTo>
                      <a:pt x="1515" y="1131"/>
                    </a:lnTo>
                    <a:lnTo>
                      <a:pt x="1543" y="1106"/>
                    </a:lnTo>
                    <a:lnTo>
                      <a:pt x="1569" y="1082"/>
                    </a:lnTo>
                    <a:lnTo>
                      <a:pt x="1593" y="1055"/>
                    </a:lnTo>
                    <a:lnTo>
                      <a:pt x="1616" y="1028"/>
                    </a:lnTo>
                    <a:lnTo>
                      <a:pt x="1638" y="999"/>
                    </a:lnTo>
                    <a:lnTo>
                      <a:pt x="1657" y="969"/>
                    </a:lnTo>
                    <a:lnTo>
                      <a:pt x="1675" y="939"/>
                    </a:lnTo>
                    <a:lnTo>
                      <a:pt x="1690" y="907"/>
                    </a:lnTo>
                    <a:lnTo>
                      <a:pt x="1705" y="874"/>
                    </a:lnTo>
                    <a:lnTo>
                      <a:pt x="1717" y="840"/>
                    </a:lnTo>
                    <a:lnTo>
                      <a:pt x="1726" y="805"/>
                    </a:lnTo>
                    <a:lnTo>
                      <a:pt x="1734" y="769"/>
                    </a:lnTo>
                    <a:lnTo>
                      <a:pt x="1741" y="732"/>
                    </a:lnTo>
                    <a:lnTo>
                      <a:pt x="1744" y="694"/>
                    </a:lnTo>
                    <a:lnTo>
                      <a:pt x="1745" y="655"/>
                    </a:lnTo>
                    <a:lnTo>
                      <a:pt x="1745" y="655"/>
                    </a:lnTo>
                    <a:lnTo>
                      <a:pt x="1744" y="621"/>
                    </a:lnTo>
                    <a:lnTo>
                      <a:pt x="1742" y="588"/>
                    </a:lnTo>
                    <a:lnTo>
                      <a:pt x="1738" y="555"/>
                    </a:lnTo>
                    <a:lnTo>
                      <a:pt x="1731" y="523"/>
                    </a:lnTo>
                    <a:lnTo>
                      <a:pt x="1724" y="492"/>
                    </a:lnTo>
                    <a:lnTo>
                      <a:pt x="1716" y="461"/>
                    </a:lnTo>
                    <a:lnTo>
                      <a:pt x="1706" y="430"/>
                    </a:lnTo>
                    <a:lnTo>
                      <a:pt x="1694" y="400"/>
                    </a:lnTo>
                    <a:lnTo>
                      <a:pt x="1681" y="371"/>
                    </a:lnTo>
                    <a:lnTo>
                      <a:pt x="1666" y="343"/>
                    </a:lnTo>
                    <a:lnTo>
                      <a:pt x="1651" y="315"/>
                    </a:lnTo>
                    <a:lnTo>
                      <a:pt x="1633" y="290"/>
                    </a:lnTo>
                    <a:lnTo>
                      <a:pt x="1616" y="264"/>
                    </a:lnTo>
                    <a:lnTo>
                      <a:pt x="1596" y="239"/>
                    </a:lnTo>
                    <a:lnTo>
                      <a:pt x="1576" y="215"/>
                    </a:lnTo>
                    <a:lnTo>
                      <a:pt x="1554" y="193"/>
                    </a:lnTo>
                    <a:lnTo>
                      <a:pt x="1531" y="171"/>
                    </a:lnTo>
                    <a:lnTo>
                      <a:pt x="1508" y="150"/>
                    </a:lnTo>
                    <a:lnTo>
                      <a:pt x="1483" y="131"/>
                    </a:lnTo>
                    <a:lnTo>
                      <a:pt x="1458" y="112"/>
                    </a:lnTo>
                    <a:lnTo>
                      <a:pt x="1431" y="96"/>
                    </a:lnTo>
                    <a:lnTo>
                      <a:pt x="1405" y="79"/>
                    </a:lnTo>
                    <a:lnTo>
                      <a:pt x="1376" y="65"/>
                    </a:lnTo>
                    <a:lnTo>
                      <a:pt x="1347" y="51"/>
                    </a:lnTo>
                    <a:lnTo>
                      <a:pt x="1318" y="40"/>
                    </a:lnTo>
                    <a:lnTo>
                      <a:pt x="1287" y="30"/>
                    </a:lnTo>
                    <a:lnTo>
                      <a:pt x="1256" y="20"/>
                    </a:lnTo>
                    <a:lnTo>
                      <a:pt x="1225" y="13"/>
                    </a:lnTo>
                    <a:lnTo>
                      <a:pt x="1193" y="8"/>
                    </a:lnTo>
                    <a:lnTo>
                      <a:pt x="1160" y="4"/>
                    </a:lnTo>
                    <a:lnTo>
                      <a:pt x="1127" y="1"/>
                    </a:lnTo>
                    <a:lnTo>
                      <a:pt x="1093" y="0"/>
                    </a:lnTo>
                    <a:lnTo>
                      <a:pt x="1093" y="0"/>
                    </a:lnTo>
                    <a:lnTo>
                      <a:pt x="1060" y="1"/>
                    </a:lnTo>
                    <a:lnTo>
                      <a:pt x="1027" y="4"/>
                    </a:lnTo>
                    <a:lnTo>
                      <a:pt x="994" y="8"/>
                    </a:lnTo>
                    <a:lnTo>
                      <a:pt x="962" y="13"/>
                    </a:lnTo>
                    <a:lnTo>
                      <a:pt x="932" y="20"/>
                    </a:lnTo>
                    <a:lnTo>
                      <a:pt x="901" y="29"/>
                    </a:lnTo>
                    <a:lnTo>
                      <a:pt x="870" y="39"/>
                    </a:lnTo>
                    <a:lnTo>
                      <a:pt x="841" y="50"/>
                    </a:lnTo>
                    <a:lnTo>
                      <a:pt x="812" y="64"/>
                    </a:lnTo>
                    <a:lnTo>
                      <a:pt x="783" y="77"/>
                    </a:lnTo>
                    <a:lnTo>
                      <a:pt x="756" y="93"/>
                    </a:lnTo>
                    <a:lnTo>
                      <a:pt x="730" y="110"/>
                    </a:lnTo>
                    <a:lnTo>
                      <a:pt x="704" y="128"/>
                    </a:lnTo>
                    <a:lnTo>
                      <a:pt x="680" y="147"/>
                    </a:lnTo>
                    <a:lnTo>
                      <a:pt x="656" y="167"/>
                    </a:lnTo>
                    <a:lnTo>
                      <a:pt x="634" y="188"/>
                    </a:lnTo>
                    <a:lnTo>
                      <a:pt x="612" y="211"/>
                    </a:lnTo>
                    <a:lnTo>
                      <a:pt x="591" y="234"/>
                    </a:lnTo>
                    <a:lnTo>
                      <a:pt x="572" y="259"/>
                    </a:lnTo>
                    <a:lnTo>
                      <a:pt x="554" y="283"/>
                    </a:lnTo>
                    <a:lnTo>
                      <a:pt x="537" y="310"/>
                    </a:lnTo>
                    <a:lnTo>
                      <a:pt x="521" y="337"/>
                    </a:lnTo>
                    <a:lnTo>
                      <a:pt x="507" y="365"/>
                    </a:lnTo>
                    <a:lnTo>
                      <a:pt x="493" y="394"/>
                    </a:lnTo>
                    <a:lnTo>
                      <a:pt x="482" y="423"/>
                    </a:lnTo>
                    <a:lnTo>
                      <a:pt x="472" y="454"/>
                    </a:lnTo>
                    <a:lnTo>
                      <a:pt x="464" y="485"/>
                    </a:lnTo>
                    <a:lnTo>
                      <a:pt x="456" y="515"/>
                    </a:lnTo>
                    <a:lnTo>
                      <a:pt x="450" y="547"/>
                    </a:lnTo>
                    <a:lnTo>
                      <a:pt x="446" y="580"/>
                    </a:lnTo>
                    <a:lnTo>
                      <a:pt x="444" y="613"/>
                    </a:lnTo>
                    <a:lnTo>
                      <a:pt x="443" y="646"/>
                    </a:lnTo>
                    <a:lnTo>
                      <a:pt x="443" y="646"/>
                    </a:lnTo>
                    <a:lnTo>
                      <a:pt x="444" y="686"/>
                    </a:lnTo>
                    <a:lnTo>
                      <a:pt x="447" y="725"/>
                    </a:lnTo>
                    <a:lnTo>
                      <a:pt x="453" y="762"/>
                    </a:lnTo>
                    <a:lnTo>
                      <a:pt x="462" y="799"/>
                    </a:lnTo>
                    <a:lnTo>
                      <a:pt x="471" y="834"/>
                    </a:lnTo>
                    <a:lnTo>
                      <a:pt x="483" y="869"/>
                    </a:lnTo>
                    <a:lnTo>
                      <a:pt x="498" y="903"/>
                    </a:lnTo>
                    <a:lnTo>
                      <a:pt x="513" y="935"/>
                    </a:lnTo>
                    <a:lnTo>
                      <a:pt x="531" y="967"/>
                    </a:lnTo>
                    <a:lnTo>
                      <a:pt x="550" y="998"/>
                    </a:lnTo>
                    <a:lnTo>
                      <a:pt x="572" y="1027"/>
                    </a:lnTo>
                    <a:lnTo>
                      <a:pt x="594" y="1055"/>
                    </a:lnTo>
                    <a:lnTo>
                      <a:pt x="619" y="1082"/>
                    </a:lnTo>
                    <a:lnTo>
                      <a:pt x="645" y="1107"/>
                    </a:lnTo>
                    <a:lnTo>
                      <a:pt x="673" y="1132"/>
                    </a:lnTo>
                    <a:lnTo>
                      <a:pt x="702" y="1155"/>
                    </a:lnTo>
                    <a:lnTo>
                      <a:pt x="702" y="1155"/>
                    </a:lnTo>
                    <a:lnTo>
                      <a:pt x="664" y="1177"/>
                    </a:lnTo>
                    <a:lnTo>
                      <a:pt x="625" y="1200"/>
                    </a:lnTo>
                    <a:lnTo>
                      <a:pt x="589" y="1226"/>
                    </a:lnTo>
                    <a:lnTo>
                      <a:pt x="553" y="1254"/>
                    </a:lnTo>
                    <a:lnTo>
                      <a:pt x="518" y="1284"/>
                    </a:lnTo>
                    <a:lnTo>
                      <a:pt x="484" y="1316"/>
                    </a:lnTo>
                    <a:lnTo>
                      <a:pt x="451" y="1349"/>
                    </a:lnTo>
                    <a:lnTo>
                      <a:pt x="418" y="1385"/>
                    </a:lnTo>
                    <a:lnTo>
                      <a:pt x="387" y="1421"/>
                    </a:lnTo>
                    <a:lnTo>
                      <a:pt x="356" y="1460"/>
                    </a:lnTo>
                    <a:lnTo>
                      <a:pt x="328" y="1499"/>
                    </a:lnTo>
                    <a:lnTo>
                      <a:pt x="299" y="1542"/>
                    </a:lnTo>
                    <a:lnTo>
                      <a:pt x="272" y="1584"/>
                    </a:lnTo>
                    <a:lnTo>
                      <a:pt x="246" y="1628"/>
                    </a:lnTo>
                    <a:lnTo>
                      <a:pt x="220" y="1673"/>
                    </a:lnTo>
                    <a:lnTo>
                      <a:pt x="197" y="1719"/>
                    </a:lnTo>
                    <a:lnTo>
                      <a:pt x="174" y="1767"/>
                    </a:lnTo>
                    <a:lnTo>
                      <a:pt x="152" y="1815"/>
                    </a:lnTo>
                    <a:lnTo>
                      <a:pt x="133" y="1864"/>
                    </a:lnTo>
                    <a:lnTo>
                      <a:pt x="113" y="1913"/>
                    </a:lnTo>
                    <a:lnTo>
                      <a:pt x="96" y="1964"/>
                    </a:lnTo>
                    <a:lnTo>
                      <a:pt x="80" y="2015"/>
                    </a:lnTo>
                    <a:lnTo>
                      <a:pt x="65" y="2067"/>
                    </a:lnTo>
                    <a:lnTo>
                      <a:pt x="51" y="2119"/>
                    </a:lnTo>
                    <a:lnTo>
                      <a:pt x="40" y="2172"/>
                    </a:lnTo>
                    <a:lnTo>
                      <a:pt x="30" y="2225"/>
                    </a:lnTo>
                    <a:lnTo>
                      <a:pt x="20" y="2277"/>
                    </a:lnTo>
                    <a:lnTo>
                      <a:pt x="13" y="2331"/>
                    </a:lnTo>
                    <a:lnTo>
                      <a:pt x="7" y="2384"/>
                    </a:lnTo>
                    <a:lnTo>
                      <a:pt x="3" y="2437"/>
                    </a:lnTo>
                    <a:lnTo>
                      <a:pt x="1" y="2491"/>
                    </a:lnTo>
                    <a:lnTo>
                      <a:pt x="0" y="2543"/>
                    </a:lnTo>
                    <a:lnTo>
                      <a:pt x="2188" y="2543"/>
                    </a:lnTo>
                    <a:lnTo>
                      <a:pt x="2188" y="2543"/>
                    </a:lnTo>
                    <a:lnTo>
                      <a:pt x="2187" y="2491"/>
                    </a:lnTo>
                    <a:lnTo>
                      <a:pt x="2185" y="2437"/>
                    </a:lnTo>
                    <a:lnTo>
                      <a:pt x="2180" y="2384"/>
                    </a:lnTo>
                    <a:lnTo>
                      <a:pt x="2175" y="2331"/>
                    </a:lnTo>
                    <a:lnTo>
                      <a:pt x="2167" y="2277"/>
                    </a:lnTo>
                    <a:lnTo>
                      <a:pt x="2158" y="2225"/>
                    </a:lnTo>
                    <a:lnTo>
                      <a:pt x="2148" y="2171"/>
                    </a:lnTo>
                    <a:lnTo>
                      <a:pt x="2135" y="2118"/>
                    </a:lnTo>
                    <a:lnTo>
                      <a:pt x="2122" y="2067"/>
                    </a:lnTo>
                    <a:lnTo>
                      <a:pt x="2108" y="2015"/>
                    </a:lnTo>
                    <a:lnTo>
                      <a:pt x="2091" y="1964"/>
                    </a:lnTo>
                    <a:lnTo>
                      <a:pt x="2074" y="1913"/>
                    </a:lnTo>
                    <a:lnTo>
                      <a:pt x="2055" y="1864"/>
                    </a:lnTo>
                    <a:lnTo>
                      <a:pt x="2034" y="1814"/>
                    </a:lnTo>
                    <a:lnTo>
                      <a:pt x="2014" y="1766"/>
                    </a:lnTo>
                    <a:lnTo>
                      <a:pt x="1991" y="1719"/>
                    </a:lnTo>
                    <a:lnTo>
                      <a:pt x="1967" y="1673"/>
                    </a:lnTo>
                    <a:lnTo>
                      <a:pt x="1942" y="1627"/>
                    </a:lnTo>
                    <a:lnTo>
                      <a:pt x="1916" y="1583"/>
                    </a:lnTo>
                    <a:lnTo>
                      <a:pt x="1888" y="1541"/>
                    </a:lnTo>
                    <a:lnTo>
                      <a:pt x="1860" y="1499"/>
                    </a:lnTo>
                    <a:lnTo>
                      <a:pt x="1830" y="1459"/>
                    </a:lnTo>
                    <a:lnTo>
                      <a:pt x="1800" y="1421"/>
                    </a:lnTo>
                    <a:lnTo>
                      <a:pt x="1769" y="1384"/>
                    </a:lnTo>
                    <a:lnTo>
                      <a:pt x="1737" y="1348"/>
                    </a:lnTo>
                    <a:lnTo>
                      <a:pt x="1704" y="1315"/>
                    </a:lnTo>
                    <a:lnTo>
                      <a:pt x="1670" y="1283"/>
                    </a:lnTo>
                    <a:lnTo>
                      <a:pt x="1635" y="1253"/>
                    </a:lnTo>
                    <a:lnTo>
                      <a:pt x="1598" y="1225"/>
                    </a:lnTo>
                    <a:lnTo>
                      <a:pt x="1561" y="1199"/>
                    </a:lnTo>
                    <a:lnTo>
                      <a:pt x="1524" y="1176"/>
                    </a:lnTo>
                    <a:lnTo>
                      <a:pt x="1486" y="1154"/>
                    </a:lnTo>
                    <a:lnTo>
                      <a:pt x="1486" y="1154"/>
                    </a:lnTo>
                    <a:close/>
                  </a:path>
                </a:pathLst>
              </a:custGeom>
              <a:solidFill>
                <a:schemeClr val="bg1"/>
              </a:solidFill>
              <a:ln>
                <a:noFill/>
              </a:ln>
              <a:effectLst>
                <a:innerShdw blurRad="38100" dist="25400" dir="18900000">
                  <a:prstClr val="black">
                    <a:alpha val="50000"/>
                  </a:prstClr>
                </a:inn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32" name="圆角矩形 16"/>
            <p:cNvSpPr/>
            <p:nvPr/>
          </p:nvSpPr>
          <p:spPr>
            <a:xfrm flipH="1">
              <a:off x="5336929" y="1372513"/>
              <a:ext cx="3124522" cy="3457798"/>
            </a:xfrm>
            <a:custGeom>
              <a:avLst/>
              <a:gdLst>
                <a:gd name="connsiteX0" fmla="*/ 0 w 3456384"/>
                <a:gd name="connsiteY0" fmla="*/ 195078 h 3456384"/>
                <a:gd name="connsiteX1" fmla="*/ 195078 w 3456384"/>
                <a:gd name="connsiteY1" fmla="*/ 0 h 3456384"/>
                <a:gd name="connsiteX2" fmla="*/ 3261306 w 3456384"/>
                <a:gd name="connsiteY2" fmla="*/ 0 h 3456384"/>
                <a:gd name="connsiteX3" fmla="*/ 3456384 w 3456384"/>
                <a:gd name="connsiteY3" fmla="*/ 195078 h 3456384"/>
                <a:gd name="connsiteX4" fmla="*/ 3456384 w 3456384"/>
                <a:gd name="connsiteY4" fmla="*/ 3261306 h 3456384"/>
                <a:gd name="connsiteX5" fmla="*/ 3261306 w 3456384"/>
                <a:gd name="connsiteY5" fmla="*/ 3456384 h 3456384"/>
                <a:gd name="connsiteX6" fmla="*/ 195078 w 3456384"/>
                <a:gd name="connsiteY6" fmla="*/ 3456384 h 3456384"/>
                <a:gd name="connsiteX7" fmla="*/ 0 w 3456384"/>
                <a:gd name="connsiteY7" fmla="*/ 3261306 h 3456384"/>
                <a:gd name="connsiteX8" fmla="*/ 0 w 3456384"/>
                <a:gd name="connsiteY8" fmla="*/ 195078 h 3456384"/>
                <a:gd name="connsiteX0-1" fmla="*/ 3456384 w 3547824"/>
                <a:gd name="connsiteY0-2" fmla="*/ 195078 h 3456384"/>
                <a:gd name="connsiteX1-3" fmla="*/ 3456384 w 3547824"/>
                <a:gd name="connsiteY1-4" fmla="*/ 3261306 h 3456384"/>
                <a:gd name="connsiteX2-5" fmla="*/ 3261306 w 3547824"/>
                <a:gd name="connsiteY2-6" fmla="*/ 3456384 h 3456384"/>
                <a:gd name="connsiteX3-7" fmla="*/ 195078 w 3547824"/>
                <a:gd name="connsiteY3-8" fmla="*/ 3456384 h 3456384"/>
                <a:gd name="connsiteX4-9" fmla="*/ 0 w 3547824"/>
                <a:gd name="connsiteY4-10" fmla="*/ 3261306 h 3456384"/>
                <a:gd name="connsiteX5-11" fmla="*/ 0 w 3547824"/>
                <a:gd name="connsiteY5-12" fmla="*/ 195078 h 3456384"/>
                <a:gd name="connsiteX6-13" fmla="*/ 195078 w 3547824"/>
                <a:gd name="connsiteY6-14" fmla="*/ 0 h 3456384"/>
                <a:gd name="connsiteX7-15" fmla="*/ 3261306 w 3547824"/>
                <a:gd name="connsiteY7-16" fmla="*/ 0 h 3456384"/>
                <a:gd name="connsiteX8-17" fmla="*/ 3547824 w 3547824"/>
                <a:gd name="connsiteY8-18" fmla="*/ 286518 h 3456384"/>
                <a:gd name="connsiteX0-19" fmla="*/ 3456384 w 3456384"/>
                <a:gd name="connsiteY0-20" fmla="*/ 195078 h 3456384"/>
                <a:gd name="connsiteX1-21" fmla="*/ 3456384 w 3456384"/>
                <a:gd name="connsiteY1-22" fmla="*/ 3261306 h 3456384"/>
                <a:gd name="connsiteX2-23" fmla="*/ 3261306 w 3456384"/>
                <a:gd name="connsiteY2-24" fmla="*/ 3456384 h 3456384"/>
                <a:gd name="connsiteX3-25" fmla="*/ 195078 w 3456384"/>
                <a:gd name="connsiteY3-26" fmla="*/ 3456384 h 3456384"/>
                <a:gd name="connsiteX4-27" fmla="*/ 0 w 3456384"/>
                <a:gd name="connsiteY4-28" fmla="*/ 3261306 h 3456384"/>
                <a:gd name="connsiteX5-29" fmla="*/ 0 w 3456384"/>
                <a:gd name="connsiteY5-30" fmla="*/ 195078 h 3456384"/>
                <a:gd name="connsiteX6-31" fmla="*/ 195078 w 3456384"/>
                <a:gd name="connsiteY6-32" fmla="*/ 0 h 3456384"/>
                <a:gd name="connsiteX7-33" fmla="*/ 3261306 w 3456384"/>
                <a:gd name="connsiteY7-34" fmla="*/ 0 h 3456384"/>
                <a:gd name="connsiteX0-35" fmla="*/ 3456384 w 3456384"/>
                <a:gd name="connsiteY0-36" fmla="*/ 3261306 h 3456384"/>
                <a:gd name="connsiteX1-37" fmla="*/ 3261306 w 3456384"/>
                <a:gd name="connsiteY1-38" fmla="*/ 3456384 h 3456384"/>
                <a:gd name="connsiteX2-39" fmla="*/ 195078 w 3456384"/>
                <a:gd name="connsiteY2-40" fmla="*/ 3456384 h 3456384"/>
                <a:gd name="connsiteX3-41" fmla="*/ 0 w 3456384"/>
                <a:gd name="connsiteY3-42" fmla="*/ 3261306 h 3456384"/>
                <a:gd name="connsiteX4-43" fmla="*/ 0 w 3456384"/>
                <a:gd name="connsiteY4-44" fmla="*/ 195078 h 3456384"/>
                <a:gd name="connsiteX5-45" fmla="*/ 195078 w 3456384"/>
                <a:gd name="connsiteY5-46" fmla="*/ 0 h 3456384"/>
                <a:gd name="connsiteX6-47" fmla="*/ 3261306 w 3456384"/>
                <a:gd name="connsiteY6-48" fmla="*/ 0 h 3456384"/>
                <a:gd name="connsiteX0-49" fmla="*/ 3261306 w 3261306"/>
                <a:gd name="connsiteY0-50" fmla="*/ 3456384 h 3456384"/>
                <a:gd name="connsiteX1-51" fmla="*/ 195078 w 3261306"/>
                <a:gd name="connsiteY1-52" fmla="*/ 3456384 h 3456384"/>
                <a:gd name="connsiteX2-53" fmla="*/ 0 w 3261306"/>
                <a:gd name="connsiteY2-54" fmla="*/ 3261306 h 3456384"/>
                <a:gd name="connsiteX3-55" fmla="*/ 0 w 3261306"/>
                <a:gd name="connsiteY3-56" fmla="*/ 195078 h 3456384"/>
                <a:gd name="connsiteX4-57" fmla="*/ 195078 w 3261306"/>
                <a:gd name="connsiteY4-58" fmla="*/ 0 h 3456384"/>
                <a:gd name="connsiteX5-59" fmla="*/ 3261306 w 3261306"/>
                <a:gd name="connsiteY5-60" fmla="*/ 0 h 3456384"/>
                <a:gd name="connsiteX0-61" fmla="*/ 3261306 w 3261306"/>
                <a:gd name="connsiteY0-62" fmla="*/ 3457798 h 3457798"/>
                <a:gd name="connsiteX1-63" fmla="*/ 195078 w 3261306"/>
                <a:gd name="connsiteY1-64" fmla="*/ 3457798 h 3457798"/>
                <a:gd name="connsiteX2-65" fmla="*/ 0 w 3261306"/>
                <a:gd name="connsiteY2-66" fmla="*/ 3262720 h 3457798"/>
                <a:gd name="connsiteX3-67" fmla="*/ 0 w 3261306"/>
                <a:gd name="connsiteY3-68" fmla="*/ 196492 h 3457798"/>
                <a:gd name="connsiteX4-69" fmla="*/ 195078 w 3261306"/>
                <a:gd name="connsiteY4-70" fmla="*/ 1414 h 3457798"/>
                <a:gd name="connsiteX5-71" fmla="*/ 736922 w 3261306"/>
                <a:gd name="connsiteY5-72" fmla="*/ 0 h 3457798"/>
                <a:gd name="connsiteX6-73" fmla="*/ 3261306 w 3261306"/>
                <a:gd name="connsiteY6-74" fmla="*/ 1414 h 3457798"/>
                <a:gd name="connsiteX0-75" fmla="*/ 3261306 w 3261306"/>
                <a:gd name="connsiteY0-76" fmla="*/ 3457798 h 3457798"/>
                <a:gd name="connsiteX1-77" fmla="*/ 195078 w 3261306"/>
                <a:gd name="connsiteY1-78" fmla="*/ 3457798 h 3457798"/>
                <a:gd name="connsiteX2-79" fmla="*/ 0 w 3261306"/>
                <a:gd name="connsiteY2-80" fmla="*/ 3262720 h 3457798"/>
                <a:gd name="connsiteX3-81" fmla="*/ 0 w 3261306"/>
                <a:gd name="connsiteY3-82" fmla="*/ 196492 h 3457798"/>
                <a:gd name="connsiteX4-83" fmla="*/ 195078 w 3261306"/>
                <a:gd name="connsiteY4-84" fmla="*/ 1414 h 3457798"/>
                <a:gd name="connsiteX5-85" fmla="*/ 736922 w 3261306"/>
                <a:gd name="connsiteY5-86" fmla="*/ 0 h 3457798"/>
                <a:gd name="connsiteX0-87" fmla="*/ 3261306 w 3261306"/>
                <a:gd name="connsiteY0-88" fmla="*/ 3457798 h 3457798"/>
                <a:gd name="connsiteX1-89" fmla="*/ 3124522 w 3261306"/>
                <a:gd name="connsiteY1-90" fmla="*/ 3454400 h 3457798"/>
                <a:gd name="connsiteX2-91" fmla="*/ 195078 w 3261306"/>
                <a:gd name="connsiteY2-92" fmla="*/ 3457798 h 3457798"/>
                <a:gd name="connsiteX3-93" fmla="*/ 0 w 3261306"/>
                <a:gd name="connsiteY3-94" fmla="*/ 3262720 h 3457798"/>
                <a:gd name="connsiteX4-95" fmla="*/ 0 w 3261306"/>
                <a:gd name="connsiteY4-96" fmla="*/ 196492 h 3457798"/>
                <a:gd name="connsiteX5-97" fmla="*/ 195078 w 3261306"/>
                <a:gd name="connsiteY5-98" fmla="*/ 1414 h 3457798"/>
                <a:gd name="connsiteX6-99" fmla="*/ 736922 w 3261306"/>
                <a:gd name="connsiteY6-100" fmla="*/ 0 h 3457798"/>
                <a:gd name="connsiteX0-101" fmla="*/ 3124522 w 3124522"/>
                <a:gd name="connsiteY0-102" fmla="*/ 3454400 h 3457798"/>
                <a:gd name="connsiteX1-103" fmla="*/ 195078 w 3124522"/>
                <a:gd name="connsiteY1-104" fmla="*/ 3457798 h 3457798"/>
                <a:gd name="connsiteX2-105" fmla="*/ 0 w 3124522"/>
                <a:gd name="connsiteY2-106" fmla="*/ 3262720 h 3457798"/>
                <a:gd name="connsiteX3-107" fmla="*/ 0 w 3124522"/>
                <a:gd name="connsiteY3-108" fmla="*/ 196492 h 3457798"/>
                <a:gd name="connsiteX4-109" fmla="*/ 195078 w 3124522"/>
                <a:gd name="connsiteY4-110" fmla="*/ 1414 h 3457798"/>
                <a:gd name="connsiteX5-111" fmla="*/ 736922 w 3124522"/>
                <a:gd name="connsiteY5-112" fmla="*/ 0 h 34577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24522" h="3457798">
                  <a:moveTo>
                    <a:pt x="3124522" y="3454400"/>
                  </a:moveTo>
                  <a:lnTo>
                    <a:pt x="195078" y="3457798"/>
                  </a:lnTo>
                  <a:cubicBezTo>
                    <a:pt x="87339" y="3457798"/>
                    <a:pt x="0" y="3370459"/>
                    <a:pt x="0" y="3262720"/>
                  </a:cubicBezTo>
                  <a:lnTo>
                    <a:pt x="0" y="196492"/>
                  </a:lnTo>
                  <a:cubicBezTo>
                    <a:pt x="0" y="88753"/>
                    <a:pt x="87339" y="1414"/>
                    <a:pt x="195078" y="1414"/>
                  </a:cubicBezTo>
                  <a:lnTo>
                    <a:pt x="736922" y="0"/>
                  </a:lnTo>
                </a:path>
              </a:pathLst>
            </a:custGeom>
            <a:noFill/>
            <a:ln w="6350" cap="flat" cmpd="sng" algn="ctr">
              <a:solidFill>
                <a:sysClr val="windowText" lastClr="000000">
                  <a:lumMod val="50000"/>
                  <a:lumOff val="50000"/>
                </a:sysClr>
              </a:solidFill>
              <a:prstDash val="solid"/>
              <a:headEnd type="oval" w="med" len="med"/>
              <a:tailEnd type="oval"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8367030" y="2148086"/>
            <a:ext cx="215304" cy="215302"/>
            <a:chOff x="5026429" y="2057723"/>
            <a:chExt cx="254992" cy="254990"/>
          </a:xfrm>
        </p:grpSpPr>
        <p:sp>
          <p:nvSpPr>
            <p:cNvPr id="37" name="椭圆 36"/>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38" name="Freeform 34"/>
            <p:cNvSpPr/>
            <p:nvPr/>
          </p:nvSpPr>
          <p:spPr bwMode="auto">
            <a:xfrm>
              <a:off x="5104300" y="2135885"/>
              <a:ext cx="99250" cy="98666"/>
            </a:xfrm>
            <a:prstGeom prst="ellipse">
              <a:avLst/>
            </a:prstGeom>
            <a:solidFill>
              <a:srgbClr val="932B5C"/>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39" name="组合 38"/>
          <p:cNvGrpSpPr/>
          <p:nvPr/>
        </p:nvGrpSpPr>
        <p:grpSpPr>
          <a:xfrm>
            <a:off x="8367030" y="3012182"/>
            <a:ext cx="215304" cy="215302"/>
            <a:chOff x="5026429" y="2057723"/>
            <a:chExt cx="254992" cy="254990"/>
          </a:xfrm>
        </p:grpSpPr>
        <p:sp>
          <p:nvSpPr>
            <p:cNvPr id="40" name="椭圆 39"/>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41" name="Freeform 34"/>
            <p:cNvSpPr/>
            <p:nvPr/>
          </p:nvSpPr>
          <p:spPr bwMode="auto">
            <a:xfrm>
              <a:off x="5104300" y="2135885"/>
              <a:ext cx="99250" cy="98666"/>
            </a:xfrm>
            <a:prstGeom prst="ellipse">
              <a:avLst/>
            </a:prstGeom>
            <a:solidFill>
              <a:srgbClr val="DF0030"/>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42" name="组合 41"/>
          <p:cNvGrpSpPr/>
          <p:nvPr/>
        </p:nvGrpSpPr>
        <p:grpSpPr>
          <a:xfrm>
            <a:off x="8367030" y="3876278"/>
            <a:ext cx="215304" cy="215302"/>
            <a:chOff x="5026429" y="2057723"/>
            <a:chExt cx="254992" cy="254990"/>
          </a:xfrm>
        </p:grpSpPr>
        <p:sp>
          <p:nvSpPr>
            <p:cNvPr id="43" name="椭圆 42"/>
            <p:cNvSpPr/>
            <p:nvPr/>
          </p:nvSpPr>
          <p:spPr>
            <a:xfrm>
              <a:off x="5026429" y="2057723"/>
              <a:ext cx="254992" cy="254990"/>
            </a:xfrm>
            <a:prstGeom prst="ellipse">
              <a:avLst/>
            </a:prstGeom>
            <a:gradFill flip="none" rotWithShape="1">
              <a:gsLst>
                <a:gs pos="55000">
                  <a:srgbClr val="E7E7E7"/>
                </a:gs>
                <a:gs pos="0">
                  <a:sysClr val="window" lastClr="FFFFFF"/>
                </a:gs>
                <a:gs pos="100000">
                  <a:sysClr val="window" lastClr="FFFFFF">
                    <a:lumMod val="75000"/>
                  </a:sysClr>
                </a:gs>
              </a:gsLst>
              <a:path path="circle">
                <a:fillToRect t="100000" r="100000"/>
              </a:path>
              <a:tileRect l="-100000" b="-100000"/>
            </a:gradFill>
            <a:ln w="6350" cap="flat" cmpd="sng" algn="ctr">
              <a:gradFill flip="none" rotWithShape="1">
                <a:gsLst>
                  <a:gs pos="0">
                    <a:sysClr val="window" lastClr="FFFFFF">
                      <a:lumMod val="75000"/>
                    </a:sysClr>
                  </a:gs>
                  <a:gs pos="100000">
                    <a:sysClr val="window" lastClr="FFFFFF"/>
                  </a:gs>
                </a:gsLst>
                <a:lin ang="18900000" scaled="1"/>
                <a:tileRect/>
              </a:gradFill>
              <a:prstDash val="solid"/>
            </a:ln>
            <a:effectLst>
              <a:outerShdw blurRad="165100" dist="50800" dir="8100000" sx="102000" sy="102000" algn="tr" rotWithShape="0">
                <a:prstClr val="black">
                  <a:alpha val="3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44" name="Freeform 34"/>
            <p:cNvSpPr/>
            <p:nvPr/>
          </p:nvSpPr>
          <p:spPr bwMode="auto">
            <a:xfrm>
              <a:off x="5104300" y="2135885"/>
              <a:ext cx="99250" cy="98666"/>
            </a:xfrm>
            <a:prstGeom prst="ellipse">
              <a:avLst/>
            </a:prstGeom>
            <a:solidFill>
              <a:srgbClr val="A3A022"/>
            </a:solidFill>
            <a:ln>
              <a:noFill/>
            </a:ln>
            <a:effectLst>
              <a:innerShdw blurRad="38100" dist="127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45" name="TextBox 5"/>
          <p:cNvSpPr txBox="1"/>
          <p:nvPr/>
        </p:nvSpPr>
        <p:spPr>
          <a:xfrm>
            <a:off x="5733653" y="2402475"/>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46" name="矩形 45"/>
          <p:cNvSpPr>
            <a:spLocks noChangeArrowheads="1"/>
          </p:cNvSpPr>
          <p:nvPr/>
        </p:nvSpPr>
        <p:spPr bwMode="auto">
          <a:xfrm>
            <a:off x="5733654" y="2148086"/>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学习与深造</a:t>
            </a:r>
            <a:endParaRPr lang="en-US" altLang="zh-CN" sz="1400" b="1" cap="all" dirty="0">
              <a:solidFill>
                <a:prstClr val="black"/>
              </a:solidFill>
              <a:latin typeface="微软雅黑" panose="020B0503020204020204" charset="-122"/>
              <a:ea typeface="微软雅黑" panose="020B0503020204020204" charset="-122"/>
            </a:endParaRPr>
          </a:p>
        </p:txBody>
      </p:sp>
      <p:sp>
        <p:nvSpPr>
          <p:cNvPr id="47" name="TextBox 5"/>
          <p:cNvSpPr txBox="1"/>
          <p:nvPr/>
        </p:nvSpPr>
        <p:spPr>
          <a:xfrm>
            <a:off x="5733653" y="3269734"/>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48" name="矩形 47"/>
          <p:cNvSpPr>
            <a:spLocks noChangeArrowheads="1"/>
          </p:cNvSpPr>
          <p:nvPr/>
        </p:nvSpPr>
        <p:spPr bwMode="auto">
          <a:xfrm>
            <a:off x="5733654" y="3015345"/>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时间的管理</a:t>
            </a:r>
            <a:endParaRPr lang="en-US" altLang="zh-CN" sz="1400" b="1" cap="all" dirty="0">
              <a:solidFill>
                <a:prstClr val="black"/>
              </a:solidFill>
              <a:latin typeface="微软雅黑" panose="020B0503020204020204" charset="-122"/>
              <a:ea typeface="微软雅黑" panose="020B0503020204020204" charset="-122"/>
            </a:endParaRPr>
          </a:p>
        </p:txBody>
      </p:sp>
      <p:sp>
        <p:nvSpPr>
          <p:cNvPr id="49" name="TextBox 5"/>
          <p:cNvSpPr txBox="1"/>
          <p:nvPr/>
        </p:nvSpPr>
        <p:spPr>
          <a:xfrm>
            <a:off x="5733653" y="4145642"/>
            <a:ext cx="2376264" cy="307777"/>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输入</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简要文字内容</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，言简意赅</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的</a:t>
            </a:r>
            <a:r>
              <a:rPr kumimoji="0" lang="zh-CN" altLang="en-US" sz="1000" b="0" i="0" u="none" strike="noStrike" kern="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rPr>
              <a:t>说明分</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项内容</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KINGPUB</a:t>
            </a:r>
            <a:r>
              <a:rPr kumimoji="0" lang="zh-CN" altLang="en-US"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专业设计</a:t>
            </a:r>
            <a:r>
              <a:rPr kumimoji="0" lang="en-US" altLang="zh-CN" sz="1000" b="0" i="0" u="none" strike="noStrike" kern="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rPr>
              <a:t>……</a:t>
            </a:r>
          </a:p>
        </p:txBody>
      </p:sp>
      <p:sp>
        <p:nvSpPr>
          <p:cNvPr id="50" name="矩形 49"/>
          <p:cNvSpPr>
            <a:spLocks noChangeArrowheads="1"/>
          </p:cNvSpPr>
          <p:nvPr/>
        </p:nvSpPr>
        <p:spPr bwMode="auto">
          <a:xfrm>
            <a:off x="5733654" y="3891253"/>
            <a:ext cx="2376263" cy="219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r" fontAlgn="base">
              <a:spcBef>
                <a:spcPct val="0"/>
              </a:spcBef>
              <a:spcAft>
                <a:spcPct val="0"/>
              </a:spcAft>
            </a:pPr>
            <a:r>
              <a:rPr lang="zh-CN" altLang="en-US" sz="1400" b="1" cap="all" dirty="0" smtClean="0">
                <a:solidFill>
                  <a:prstClr val="black"/>
                </a:solidFill>
                <a:latin typeface="微软雅黑" panose="020B0503020204020204" charset="-122"/>
                <a:ea typeface="微软雅黑" panose="020B0503020204020204" charset="-122"/>
              </a:rPr>
              <a:t>提高行动力</a:t>
            </a:r>
            <a:endParaRPr lang="en-US" altLang="zh-CN" sz="1400" b="1" cap="all" dirty="0">
              <a:solidFill>
                <a:prstClr val="black"/>
              </a:solidFill>
              <a:latin typeface="微软雅黑" panose="020B0503020204020204" charset="-122"/>
              <a:ea typeface="微软雅黑" panose="020B0503020204020204" charset="-122"/>
            </a:endParaRPr>
          </a:p>
        </p:txBody>
      </p:sp>
      <p:sp>
        <p:nvSpPr>
          <p:cNvPr id="51" name="矩形 50"/>
          <p:cNvSpPr>
            <a:spLocks noChangeArrowheads="1"/>
          </p:cNvSpPr>
          <p:nvPr/>
        </p:nvSpPr>
        <p:spPr bwMode="auto">
          <a:xfrm>
            <a:off x="4405136" y="1972444"/>
            <a:ext cx="360040" cy="28083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t"/>
          <a:lstStyle/>
          <a:p>
            <a:pPr algn="ctr" fontAlgn="base">
              <a:spcBef>
                <a:spcPct val="0"/>
              </a:spcBef>
              <a:spcAft>
                <a:spcPct val="0"/>
              </a:spcAft>
            </a:pPr>
            <a:r>
              <a:rPr lang="zh-CN" altLang="en-US" sz="2400" b="1" cap="all" spc="300" dirty="0" smtClean="0">
                <a:solidFill>
                  <a:schemeClr val="bg1"/>
                </a:solidFill>
                <a:latin typeface="微软雅黑" panose="020B0503020204020204" charset="-122"/>
                <a:ea typeface="微软雅黑" panose="020B0503020204020204" charset="-122"/>
              </a:rPr>
              <a:t>我们一直在进步</a:t>
            </a:r>
            <a:endParaRPr lang="en-US" altLang="zh-CN" sz="2400" b="1" cap="all" spc="3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Effect transition="in" filter="fade">
                                      <p:cBhvr>
                                        <p:cTn id="13" dur="500"/>
                                        <p:tgtEl>
                                          <p:spTgt spid="51"/>
                                        </p:tgtEl>
                                      </p:cBhvr>
                                    </p:animEffect>
                                  </p:childTnLst>
                                </p:cTn>
                              </p:par>
                            </p:childTnLst>
                          </p:cTn>
                        </p:par>
                        <p:par>
                          <p:cTn id="14" fill="hold">
                            <p:stCondLst>
                              <p:cond delay="1299"/>
                            </p:stCondLst>
                            <p:childTnLst>
                              <p:par>
                                <p:cTn id="15" presetID="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1799"/>
                            </p:stCondLst>
                            <p:childTnLst>
                              <p:par>
                                <p:cTn id="24" presetID="53" presetClass="entr" presetSubtype="16"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nodeType="withEffect">
                                  <p:stCondLst>
                                    <p:cond delay="2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nodeType="withEffect">
                                  <p:stCondLst>
                                    <p:cond delay="40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2299"/>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20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grpId="0" nodeType="withEffect">
                                  <p:stCondLst>
                                    <p:cond delay="40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par>
                                <p:cTn id="55" presetID="22" presetClass="entr" presetSubtype="8" fill="hold" grpId="0" nodeType="withEffect">
                                  <p:stCondLst>
                                    <p:cond delay="40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par>
                          <p:cTn id="58" fill="hold">
                            <p:stCondLst>
                              <p:cond delay="2799"/>
                            </p:stCondLst>
                            <p:childTnLst>
                              <p:par>
                                <p:cTn id="59" presetID="53" presetClass="entr" presetSubtype="16"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nodeType="withEffect">
                                  <p:stCondLst>
                                    <p:cond delay="20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fltVal val="0"/>
                                          </p:val>
                                        </p:tav>
                                        <p:tav tm="100000">
                                          <p:val>
                                            <p:strVal val="#ppt_w"/>
                                          </p:val>
                                        </p:tav>
                                      </p:tavLst>
                                    </p:anim>
                                    <p:anim calcmode="lin" valueType="num">
                                      <p:cBhvr>
                                        <p:cTn id="67" dur="500" fill="hold"/>
                                        <p:tgtEl>
                                          <p:spTgt spid="39"/>
                                        </p:tgtEl>
                                        <p:attrNameLst>
                                          <p:attrName>ppt_h</p:attrName>
                                        </p:attrNameLst>
                                      </p:cBhvr>
                                      <p:tavLst>
                                        <p:tav tm="0">
                                          <p:val>
                                            <p:fltVal val="0"/>
                                          </p:val>
                                        </p:tav>
                                        <p:tav tm="100000">
                                          <p:val>
                                            <p:strVal val="#ppt_h"/>
                                          </p:val>
                                        </p:tav>
                                      </p:tavLst>
                                    </p:anim>
                                    <p:animEffect transition="in" filter="fade">
                                      <p:cBhvr>
                                        <p:cTn id="68" dur="500"/>
                                        <p:tgtEl>
                                          <p:spTgt spid="39"/>
                                        </p:tgtEl>
                                      </p:cBhvr>
                                    </p:animEffect>
                                  </p:childTnLst>
                                </p:cTn>
                              </p:par>
                              <p:par>
                                <p:cTn id="69" presetID="53" presetClass="entr" presetSubtype="16" fill="hold" nodeType="withEffect">
                                  <p:stCondLst>
                                    <p:cond delay="40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ppt_w</p:attrName>
                                        </p:attrNameLst>
                                      </p:cBhvr>
                                      <p:tavLst>
                                        <p:tav tm="0">
                                          <p:val>
                                            <p:fltVal val="0"/>
                                          </p:val>
                                        </p:tav>
                                        <p:tav tm="100000">
                                          <p:val>
                                            <p:strVal val="#ppt_w"/>
                                          </p:val>
                                        </p:tav>
                                      </p:tavLst>
                                    </p:anim>
                                    <p:anim calcmode="lin" valueType="num">
                                      <p:cBhvr>
                                        <p:cTn id="72" dur="500" fill="hold"/>
                                        <p:tgtEl>
                                          <p:spTgt spid="42"/>
                                        </p:tgtEl>
                                        <p:attrNameLst>
                                          <p:attrName>ppt_h</p:attrName>
                                        </p:attrNameLst>
                                      </p:cBhvr>
                                      <p:tavLst>
                                        <p:tav tm="0">
                                          <p:val>
                                            <p:fltVal val="0"/>
                                          </p:val>
                                        </p:tav>
                                        <p:tav tm="100000">
                                          <p:val>
                                            <p:strVal val="#ppt_h"/>
                                          </p:val>
                                        </p:tav>
                                      </p:tavLst>
                                    </p:anim>
                                    <p:animEffect transition="in" filter="fade">
                                      <p:cBhvr>
                                        <p:cTn id="73" dur="500"/>
                                        <p:tgtEl>
                                          <p:spTgt spid="42"/>
                                        </p:tgtEl>
                                      </p:cBhvr>
                                    </p:animEffect>
                                  </p:childTnLst>
                                </p:cTn>
                              </p:par>
                            </p:childTnLst>
                          </p:cTn>
                        </p:par>
                        <p:par>
                          <p:cTn id="74" fill="hold">
                            <p:stCondLst>
                              <p:cond delay="3299"/>
                            </p:stCondLst>
                            <p:childTnLst>
                              <p:par>
                                <p:cTn id="75" presetID="22" presetClass="entr" presetSubtype="8"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left)">
                                      <p:cBhvr>
                                        <p:cTn id="80" dur="500"/>
                                        <p:tgtEl>
                                          <p:spTgt spid="46"/>
                                        </p:tgtEl>
                                      </p:cBhvr>
                                    </p:animEffect>
                                  </p:childTnLst>
                                </p:cTn>
                              </p:par>
                              <p:par>
                                <p:cTn id="81" presetID="22" presetClass="entr" presetSubtype="8" fill="hold" grpId="0" nodeType="withEffect">
                                  <p:stCondLst>
                                    <p:cond delay="20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500"/>
                                        <p:tgtEl>
                                          <p:spTgt spid="49"/>
                                        </p:tgtEl>
                                      </p:cBhvr>
                                    </p:animEffect>
                                  </p:childTnLst>
                                </p:cTn>
                              </p:par>
                              <p:par>
                                <p:cTn id="90" presetID="22" presetClass="entr" presetSubtype="8" fill="hold" grpId="0" nodeType="withEffect">
                                  <p:stCondLst>
                                    <p:cond delay="400"/>
                                  </p:stCondLst>
                                  <p:childTnLst>
                                    <p:set>
                                      <p:cBhvr>
                                        <p:cTn id="91" dur="1" fill="hold">
                                          <p:stCondLst>
                                            <p:cond delay="0"/>
                                          </p:stCondLst>
                                        </p:cTn>
                                        <p:tgtEl>
                                          <p:spTgt spid="50"/>
                                        </p:tgtEl>
                                        <p:attrNameLst>
                                          <p:attrName>style.visibility</p:attrName>
                                        </p:attrNameLst>
                                      </p:cBhvr>
                                      <p:to>
                                        <p:strVal val="visible"/>
                                      </p:to>
                                    </p:set>
                                    <p:animEffect transition="in" filter="wipe(left)">
                                      <p:cBhvr>
                                        <p:cTn id="9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p:bldP spid="24" grpId="0"/>
      <p:bldP spid="25" grpId="0"/>
      <p:bldP spid="26" grpId="0"/>
      <p:bldP spid="27" grpId="0"/>
      <p:bldP spid="28" grpId="0"/>
      <p:bldP spid="45" grpId="0"/>
      <p:bldP spid="46" grpId="0"/>
      <p:bldP spid="47" grpId="0"/>
      <p:bldP spid="48" grpId="0"/>
      <p:bldP spid="49" grpId="0"/>
      <p:bldP spid="50" grpId="0"/>
      <p:bldP spid="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65000"/>
                    <a:lumOff val="35000"/>
                  </a:schemeClr>
                </a:solidFill>
                <a:latin typeface="微软雅黑" panose="020B0503020204020204" charset="-122"/>
                <a:ea typeface="微软雅黑" panose="020B0503020204020204" charset="-122"/>
              </a:rPr>
              <a:t>能力提升计划</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4312811" y="2544681"/>
            <a:ext cx="556480" cy="477175"/>
            <a:chOff x="3546346" y="2339026"/>
            <a:chExt cx="897787" cy="769842"/>
          </a:xfrm>
          <a:solidFill>
            <a:schemeClr val="bg1">
              <a:lumMod val="50000"/>
            </a:schemeClr>
          </a:solidFill>
        </p:grpSpPr>
        <p:sp>
          <p:nvSpPr>
            <p:cNvPr id="4"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5"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7"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8"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11" name="组合 10"/>
          <p:cNvGrpSpPr/>
          <p:nvPr/>
        </p:nvGrpSpPr>
        <p:grpSpPr>
          <a:xfrm>
            <a:off x="3669617" y="3070501"/>
            <a:ext cx="1804768" cy="838537"/>
            <a:chOff x="3669617" y="2899051"/>
            <a:chExt cx="1804768" cy="838537"/>
          </a:xfrm>
        </p:grpSpPr>
        <p:sp>
          <p:nvSpPr>
            <p:cNvPr id="12" name="文本框 69"/>
            <p:cNvSpPr txBox="1"/>
            <p:nvPr/>
          </p:nvSpPr>
          <p:spPr bwMode="auto">
            <a:xfrm flipH="1">
              <a:off x="3669617" y="3160507"/>
              <a:ext cx="1804768" cy="577081"/>
            </a:xfrm>
            <a:prstGeom prst="rect">
              <a:avLst/>
            </a:prstGeom>
            <a:noFill/>
          </p:spPr>
          <p:txBody>
            <a:bodyPr wrap="square" lIns="68580" tIns="34290" rIns="68580" bIns="34290">
              <a:spAutoFit/>
            </a:bodyPr>
            <a:lstStyle/>
            <a:p>
              <a:pPr algn="ct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3" name="文本框 70"/>
            <p:cNvSpPr txBox="1"/>
            <p:nvPr/>
          </p:nvSpPr>
          <p:spPr bwMode="auto">
            <a:xfrm flipH="1">
              <a:off x="3850952" y="2899051"/>
              <a:ext cx="1442098" cy="300647"/>
            </a:xfrm>
            <a:prstGeom prst="rect">
              <a:avLst/>
            </a:prstGeom>
            <a:noFill/>
          </p:spPr>
          <p:txBody>
            <a:bodyPr lIns="68580" tIns="34290" rIns="68580" bIns="34290">
              <a:spAutoFit/>
            </a:bodyPr>
            <a:lstStyle/>
            <a:p>
              <a:pPr algn="ct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 name="组合 13"/>
          <p:cNvGrpSpPr/>
          <p:nvPr/>
        </p:nvGrpSpPr>
        <p:grpSpPr>
          <a:xfrm>
            <a:off x="3133836" y="1483115"/>
            <a:ext cx="916671" cy="2799324"/>
            <a:chOff x="4124326" y="1343025"/>
            <a:chExt cx="1478896" cy="4164157"/>
          </a:xfrm>
        </p:grpSpPr>
        <p:cxnSp>
          <p:nvCxnSpPr>
            <p:cNvPr id="15" name="直接连接符 14"/>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124326" y="3429001"/>
              <a:ext cx="1478896"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4063730" y="2832472"/>
            <a:ext cx="106457" cy="106457"/>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nvGrpSpPr>
          <p:cNvPr id="20" name="组合 19"/>
          <p:cNvGrpSpPr/>
          <p:nvPr/>
        </p:nvGrpSpPr>
        <p:grpSpPr>
          <a:xfrm flipH="1">
            <a:off x="5104210" y="1483115"/>
            <a:ext cx="848431" cy="2799324"/>
            <a:chOff x="4124326" y="1343025"/>
            <a:chExt cx="1368802" cy="4164157"/>
          </a:xfrm>
        </p:grpSpPr>
        <p:cxnSp>
          <p:nvCxnSpPr>
            <p:cNvPr id="21" name="直接连接符 20"/>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124326" y="3429001"/>
              <a:ext cx="136880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5" name="椭圆 24"/>
          <p:cNvSpPr/>
          <p:nvPr/>
        </p:nvSpPr>
        <p:spPr>
          <a:xfrm flipH="1">
            <a:off x="4987728" y="2832472"/>
            <a:ext cx="106457" cy="106457"/>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nvGrpSpPr>
          <p:cNvPr id="26" name="组合 25"/>
          <p:cNvGrpSpPr/>
          <p:nvPr/>
        </p:nvGrpSpPr>
        <p:grpSpPr>
          <a:xfrm>
            <a:off x="2546326" y="1141856"/>
            <a:ext cx="682519" cy="682519"/>
            <a:chOff x="2546326" y="970406"/>
            <a:chExt cx="682519" cy="682519"/>
          </a:xfrm>
        </p:grpSpPr>
        <p:grpSp>
          <p:nvGrpSpPr>
            <p:cNvPr id="27" name="组合 26"/>
            <p:cNvGrpSpPr/>
            <p:nvPr/>
          </p:nvGrpSpPr>
          <p:grpSpPr>
            <a:xfrm>
              <a:off x="2546326" y="970406"/>
              <a:ext cx="682519" cy="682519"/>
              <a:chOff x="2646157" y="1103874"/>
              <a:chExt cx="910025" cy="910025"/>
            </a:xfrm>
          </p:grpSpPr>
          <p:grpSp>
            <p:nvGrpSpPr>
              <p:cNvPr id="35" name="组合 34"/>
              <p:cNvGrpSpPr/>
              <p:nvPr/>
            </p:nvGrpSpPr>
            <p:grpSpPr>
              <a:xfrm>
                <a:off x="2646157" y="1103874"/>
                <a:ext cx="910025" cy="910025"/>
                <a:chOff x="1236675" y="2423160"/>
                <a:chExt cx="1950720" cy="1950720"/>
              </a:xfrm>
            </p:grpSpPr>
            <p:sp>
              <p:nvSpPr>
                <p:cNvPr id="37" name="椭圆 36"/>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8" name="椭圆 37"/>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36" name="椭圆 35"/>
              <p:cNvSpPr/>
              <p:nvPr/>
            </p:nvSpPr>
            <p:spPr>
              <a:xfrm>
                <a:off x="2792045" y="1249762"/>
                <a:ext cx="618249" cy="618249"/>
              </a:xfrm>
              <a:prstGeom prst="ellipse">
                <a:avLst/>
              </a:prstGeom>
              <a:ln>
                <a:noFill/>
              </a:ln>
              <a:effectLst>
                <a:innerShdw dist="635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28" name="组合 27"/>
            <p:cNvGrpSpPr/>
            <p:nvPr/>
          </p:nvGrpSpPr>
          <p:grpSpPr>
            <a:xfrm>
              <a:off x="2749235" y="1200630"/>
              <a:ext cx="273307" cy="226891"/>
              <a:chOff x="3132963" y="3140191"/>
              <a:chExt cx="645573" cy="535933"/>
            </a:xfrm>
            <a:solidFill>
              <a:schemeClr val="bg1"/>
            </a:solidFill>
          </p:grpSpPr>
          <p:sp>
            <p:nvSpPr>
              <p:cNvPr id="29"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0"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1"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2"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3"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4"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39" name="组合 38"/>
          <p:cNvGrpSpPr/>
          <p:nvPr/>
        </p:nvGrpSpPr>
        <p:grpSpPr>
          <a:xfrm>
            <a:off x="5857632" y="1141856"/>
            <a:ext cx="682519" cy="682519"/>
            <a:chOff x="5857632" y="970406"/>
            <a:chExt cx="682519" cy="682519"/>
          </a:xfrm>
        </p:grpSpPr>
        <p:grpSp>
          <p:nvGrpSpPr>
            <p:cNvPr id="40" name="组合 39"/>
            <p:cNvGrpSpPr/>
            <p:nvPr/>
          </p:nvGrpSpPr>
          <p:grpSpPr>
            <a:xfrm>
              <a:off x="5857632" y="970406"/>
              <a:ext cx="682519" cy="682519"/>
              <a:chOff x="2646157" y="1103874"/>
              <a:chExt cx="910025" cy="910025"/>
            </a:xfrm>
          </p:grpSpPr>
          <p:grpSp>
            <p:nvGrpSpPr>
              <p:cNvPr id="52" name="组合 51"/>
              <p:cNvGrpSpPr/>
              <p:nvPr/>
            </p:nvGrpSpPr>
            <p:grpSpPr>
              <a:xfrm>
                <a:off x="2646157" y="1103874"/>
                <a:ext cx="910025" cy="910025"/>
                <a:chOff x="1236675" y="2423160"/>
                <a:chExt cx="1950720" cy="1950720"/>
              </a:xfrm>
            </p:grpSpPr>
            <p:sp>
              <p:nvSpPr>
                <p:cNvPr id="54" name="椭圆 53"/>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55" name="椭圆 54"/>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53" name="椭圆 52"/>
              <p:cNvSpPr/>
              <p:nvPr/>
            </p:nvSpPr>
            <p:spPr>
              <a:xfrm>
                <a:off x="2792045" y="1249762"/>
                <a:ext cx="618249" cy="618249"/>
              </a:xfrm>
              <a:prstGeom prst="ellipse">
                <a:avLst/>
              </a:prstGeom>
              <a:solidFill>
                <a:schemeClr val="accent5"/>
              </a:solidFill>
              <a:ln>
                <a:noFill/>
              </a:ln>
              <a:effectLst>
                <a:innerShdw dist="63500" dir="13500000">
                  <a:schemeClr val="accent5">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41" name="组合 40"/>
            <p:cNvGrpSpPr/>
            <p:nvPr/>
          </p:nvGrpSpPr>
          <p:grpSpPr>
            <a:xfrm>
              <a:off x="6065300" y="1147806"/>
              <a:ext cx="289625" cy="332539"/>
              <a:chOff x="4383281" y="1858180"/>
              <a:chExt cx="684119" cy="785482"/>
            </a:xfrm>
            <a:solidFill>
              <a:schemeClr val="bg1"/>
            </a:solidFill>
          </p:grpSpPr>
          <p:sp>
            <p:nvSpPr>
              <p:cNvPr id="42" name="Freeform 244"/>
              <p:cNvSpPr/>
              <p:nvPr/>
            </p:nvSpPr>
            <p:spPr bwMode="auto">
              <a:xfrm>
                <a:off x="4681370" y="1858180"/>
                <a:ext cx="97079" cy="106787"/>
              </a:xfrm>
              <a:custGeom>
                <a:avLst/>
                <a:gdLst>
                  <a:gd name="T0" fmla="*/ 19 w 144"/>
                  <a:gd name="T1" fmla="*/ 105 h 158"/>
                  <a:gd name="T2" fmla="*/ 73 w 144"/>
                  <a:gd name="T3" fmla="*/ 158 h 158"/>
                  <a:gd name="T4" fmla="*/ 125 w 144"/>
                  <a:gd name="T5" fmla="*/ 104 h 158"/>
                  <a:gd name="T6" fmla="*/ 141 w 144"/>
                  <a:gd name="T7" fmla="*/ 87 h 158"/>
                  <a:gd name="T8" fmla="*/ 132 w 144"/>
                  <a:gd name="T9" fmla="*/ 61 h 158"/>
                  <a:gd name="T10" fmla="*/ 72 w 144"/>
                  <a:gd name="T11" fmla="*/ 0 h 158"/>
                  <a:gd name="T12" fmla="*/ 11 w 144"/>
                  <a:gd name="T13" fmla="*/ 61 h 158"/>
                  <a:gd name="T14" fmla="*/ 3 w 144"/>
                  <a:gd name="T15" fmla="*/ 87 h 158"/>
                  <a:gd name="T16" fmla="*/ 19 w 144"/>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58">
                    <a:moveTo>
                      <a:pt x="19" y="105"/>
                    </a:moveTo>
                    <a:cubicBezTo>
                      <a:pt x="30" y="132"/>
                      <a:pt x="51" y="158"/>
                      <a:pt x="73" y="158"/>
                    </a:cubicBezTo>
                    <a:cubicBezTo>
                      <a:pt x="96" y="158"/>
                      <a:pt x="115" y="132"/>
                      <a:pt x="125" y="104"/>
                    </a:cubicBezTo>
                    <a:cubicBezTo>
                      <a:pt x="131" y="104"/>
                      <a:pt x="138" y="97"/>
                      <a:pt x="141" y="87"/>
                    </a:cubicBezTo>
                    <a:cubicBezTo>
                      <a:pt x="144" y="75"/>
                      <a:pt x="140" y="64"/>
                      <a:pt x="132" y="61"/>
                    </a:cubicBezTo>
                    <a:cubicBezTo>
                      <a:pt x="130" y="27"/>
                      <a:pt x="104" y="0"/>
                      <a:pt x="72" y="0"/>
                    </a:cubicBezTo>
                    <a:cubicBezTo>
                      <a:pt x="40" y="0"/>
                      <a:pt x="13" y="27"/>
                      <a:pt x="11" y="61"/>
                    </a:cubicBezTo>
                    <a:cubicBezTo>
                      <a:pt x="4" y="64"/>
                      <a:pt x="0" y="75"/>
                      <a:pt x="3" y="87"/>
                    </a:cubicBezTo>
                    <a:cubicBezTo>
                      <a:pt x="5" y="97"/>
                      <a:pt x="12" y="104"/>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3" name="Freeform 245"/>
              <p:cNvSpPr/>
              <p:nvPr/>
            </p:nvSpPr>
            <p:spPr bwMode="auto">
              <a:xfrm>
                <a:off x="4653102" y="1960113"/>
                <a:ext cx="153042" cy="149330"/>
              </a:xfrm>
              <a:custGeom>
                <a:avLst/>
                <a:gdLst>
                  <a:gd name="T0" fmla="*/ 95 w 227"/>
                  <a:gd name="T1" fmla="*/ 191 h 221"/>
                  <a:gd name="T2" fmla="*/ 95 w 227"/>
                  <a:gd name="T3" fmla="*/ 221 h 221"/>
                  <a:gd name="T4" fmla="*/ 116 w 227"/>
                  <a:gd name="T5" fmla="*/ 220 h 221"/>
                  <a:gd name="T6" fmla="*/ 138 w 227"/>
                  <a:gd name="T7" fmla="*/ 221 h 221"/>
                  <a:gd name="T8" fmla="*/ 138 w 227"/>
                  <a:gd name="T9" fmla="*/ 191 h 221"/>
                  <a:gd name="T10" fmla="*/ 227 w 227"/>
                  <a:gd name="T11" fmla="*/ 173 h 221"/>
                  <a:gd name="T12" fmla="*/ 227 w 227"/>
                  <a:gd name="T13" fmla="*/ 173 h 221"/>
                  <a:gd name="T14" fmla="*/ 227 w 227"/>
                  <a:gd name="T15" fmla="*/ 54 h 221"/>
                  <a:gd name="T16" fmla="*/ 226 w 227"/>
                  <a:gd name="T17" fmla="*/ 54 h 221"/>
                  <a:gd name="T18" fmla="*/ 176 w 227"/>
                  <a:gd name="T19" fmla="*/ 0 h 221"/>
                  <a:gd name="T20" fmla="*/ 127 w 227"/>
                  <a:gd name="T21" fmla="*/ 82 h 221"/>
                  <a:gd name="T22" fmla="*/ 121 w 227"/>
                  <a:gd name="T23" fmla="*/ 45 h 221"/>
                  <a:gd name="T24" fmla="*/ 127 w 227"/>
                  <a:gd name="T25" fmla="*/ 33 h 221"/>
                  <a:gd name="T26" fmla="*/ 113 w 227"/>
                  <a:gd name="T27" fmla="*/ 19 h 221"/>
                  <a:gd name="T28" fmla="*/ 99 w 227"/>
                  <a:gd name="T29" fmla="*/ 33 h 221"/>
                  <a:gd name="T30" fmla="*/ 106 w 227"/>
                  <a:gd name="T31" fmla="*/ 45 h 221"/>
                  <a:gd name="T32" fmla="*/ 100 w 227"/>
                  <a:gd name="T33" fmla="*/ 81 h 221"/>
                  <a:gd name="T34" fmla="*/ 52 w 227"/>
                  <a:gd name="T35" fmla="*/ 0 h 221"/>
                  <a:gd name="T36" fmla="*/ 1 w 227"/>
                  <a:gd name="T37" fmla="*/ 54 h 221"/>
                  <a:gd name="T38" fmla="*/ 0 w 227"/>
                  <a:gd name="T39" fmla="*/ 54 h 221"/>
                  <a:gd name="T40" fmla="*/ 0 w 227"/>
                  <a:gd name="T41" fmla="*/ 173 h 221"/>
                  <a:gd name="T42" fmla="*/ 1 w 227"/>
                  <a:gd name="T43" fmla="*/ 173 h 221"/>
                  <a:gd name="T44" fmla="*/ 95 w 227"/>
                  <a:gd name="T45" fmla="*/ 19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221">
                    <a:moveTo>
                      <a:pt x="95" y="191"/>
                    </a:moveTo>
                    <a:cubicBezTo>
                      <a:pt x="95" y="221"/>
                      <a:pt x="95" y="221"/>
                      <a:pt x="95" y="221"/>
                    </a:cubicBezTo>
                    <a:cubicBezTo>
                      <a:pt x="102" y="220"/>
                      <a:pt x="109" y="220"/>
                      <a:pt x="116" y="220"/>
                    </a:cubicBezTo>
                    <a:cubicBezTo>
                      <a:pt x="123" y="220"/>
                      <a:pt x="131" y="220"/>
                      <a:pt x="138" y="221"/>
                    </a:cubicBezTo>
                    <a:cubicBezTo>
                      <a:pt x="138" y="191"/>
                      <a:pt x="138" y="191"/>
                      <a:pt x="138" y="191"/>
                    </a:cubicBezTo>
                    <a:cubicBezTo>
                      <a:pt x="186" y="189"/>
                      <a:pt x="222" y="182"/>
                      <a:pt x="227" y="173"/>
                    </a:cubicBezTo>
                    <a:cubicBezTo>
                      <a:pt x="227" y="173"/>
                      <a:pt x="227" y="173"/>
                      <a:pt x="227" y="173"/>
                    </a:cubicBezTo>
                    <a:cubicBezTo>
                      <a:pt x="227" y="54"/>
                      <a:pt x="227" y="54"/>
                      <a:pt x="227" y="54"/>
                    </a:cubicBezTo>
                    <a:cubicBezTo>
                      <a:pt x="226" y="54"/>
                      <a:pt x="226" y="54"/>
                      <a:pt x="226" y="54"/>
                    </a:cubicBezTo>
                    <a:cubicBezTo>
                      <a:pt x="222" y="31"/>
                      <a:pt x="203" y="12"/>
                      <a:pt x="176" y="0"/>
                    </a:cubicBez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1" y="173"/>
                      <a:pt x="1" y="173"/>
                      <a:pt x="1" y="173"/>
                    </a:cubicBezTo>
                    <a:cubicBezTo>
                      <a:pt x="5" y="182"/>
                      <a:pt x="45" y="190"/>
                      <a:pt x="95"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4" name="Freeform 246"/>
              <p:cNvSpPr/>
              <p:nvPr/>
            </p:nvSpPr>
            <p:spPr bwMode="auto">
              <a:xfrm>
                <a:off x="4653673" y="2514890"/>
                <a:ext cx="153327" cy="128772"/>
              </a:xfrm>
              <a:custGeom>
                <a:avLst/>
                <a:gdLst>
                  <a:gd name="T0" fmla="*/ 175 w 227"/>
                  <a:gd name="T1" fmla="*/ 0 h 191"/>
                  <a:gd name="T2" fmla="*/ 127 w 227"/>
                  <a:gd name="T3" fmla="*/ 82 h 191"/>
                  <a:gd name="T4" fmla="*/ 121 w 227"/>
                  <a:gd name="T5" fmla="*/ 45 h 191"/>
                  <a:gd name="T6" fmla="*/ 127 w 227"/>
                  <a:gd name="T7" fmla="*/ 33 h 191"/>
                  <a:gd name="T8" fmla="*/ 113 w 227"/>
                  <a:gd name="T9" fmla="*/ 19 h 191"/>
                  <a:gd name="T10" fmla="*/ 99 w 227"/>
                  <a:gd name="T11" fmla="*/ 33 h 191"/>
                  <a:gd name="T12" fmla="*/ 106 w 227"/>
                  <a:gd name="T13" fmla="*/ 45 h 191"/>
                  <a:gd name="T14" fmla="*/ 100 w 227"/>
                  <a:gd name="T15" fmla="*/ 82 h 191"/>
                  <a:gd name="T16" fmla="*/ 52 w 227"/>
                  <a:gd name="T17" fmla="*/ 0 h 191"/>
                  <a:gd name="T18" fmla="*/ 1 w 227"/>
                  <a:gd name="T19" fmla="*/ 54 h 191"/>
                  <a:gd name="T20" fmla="*/ 0 w 227"/>
                  <a:gd name="T21" fmla="*/ 54 h 191"/>
                  <a:gd name="T22" fmla="*/ 0 w 227"/>
                  <a:gd name="T23" fmla="*/ 174 h 191"/>
                  <a:gd name="T24" fmla="*/ 0 w 227"/>
                  <a:gd name="T25" fmla="*/ 174 h 191"/>
                  <a:gd name="T26" fmla="*/ 114 w 227"/>
                  <a:gd name="T27" fmla="*/ 191 h 191"/>
                  <a:gd name="T28" fmla="*/ 227 w 227"/>
                  <a:gd name="T29" fmla="*/ 174 h 191"/>
                  <a:gd name="T30" fmla="*/ 227 w 227"/>
                  <a:gd name="T31" fmla="*/ 174 h 191"/>
                  <a:gd name="T32" fmla="*/ 227 w 227"/>
                  <a:gd name="T33" fmla="*/ 54 h 191"/>
                  <a:gd name="T34" fmla="*/ 226 w 227"/>
                  <a:gd name="T35" fmla="*/ 54 h 191"/>
                  <a:gd name="T36" fmla="*/ 175 w 227"/>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91">
                    <a:moveTo>
                      <a:pt x="175" y="0"/>
                    </a:move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2"/>
                      <a:pt x="100" y="82"/>
                      <a:pt x="100" y="82"/>
                    </a:cubicBezTo>
                    <a:cubicBezTo>
                      <a:pt x="52" y="0"/>
                      <a:pt x="52" y="0"/>
                      <a:pt x="52" y="0"/>
                    </a:cubicBezTo>
                    <a:cubicBezTo>
                      <a:pt x="24" y="12"/>
                      <a:pt x="5" y="31"/>
                      <a:pt x="1" y="54"/>
                    </a:cubicBezTo>
                    <a:cubicBezTo>
                      <a:pt x="0" y="54"/>
                      <a:pt x="0" y="54"/>
                      <a:pt x="0" y="54"/>
                    </a:cubicBezTo>
                    <a:cubicBezTo>
                      <a:pt x="0" y="174"/>
                      <a:pt x="0" y="174"/>
                      <a:pt x="0" y="174"/>
                    </a:cubicBezTo>
                    <a:cubicBezTo>
                      <a:pt x="0" y="174"/>
                      <a:pt x="0" y="174"/>
                      <a:pt x="0" y="174"/>
                    </a:cubicBezTo>
                    <a:cubicBezTo>
                      <a:pt x="6" y="184"/>
                      <a:pt x="54" y="191"/>
                      <a:pt x="114" y="191"/>
                    </a:cubicBezTo>
                    <a:cubicBezTo>
                      <a:pt x="173" y="191"/>
                      <a:pt x="221" y="184"/>
                      <a:pt x="227" y="174"/>
                    </a:cubicBezTo>
                    <a:cubicBezTo>
                      <a:pt x="227" y="174"/>
                      <a:pt x="227" y="174"/>
                      <a:pt x="227" y="174"/>
                    </a:cubicBezTo>
                    <a:cubicBezTo>
                      <a:pt x="227" y="54"/>
                      <a:pt x="227" y="54"/>
                      <a:pt x="227" y="54"/>
                    </a:cubicBezTo>
                    <a:cubicBezTo>
                      <a:pt x="226" y="54"/>
                      <a:pt x="226" y="54"/>
                      <a:pt x="226" y="54"/>
                    </a:cubicBezTo>
                    <a:cubicBezTo>
                      <a:pt x="222" y="31"/>
                      <a:pt x="203" y="12"/>
                      <a:pt x="1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5" name="Freeform 247"/>
              <p:cNvSpPr/>
              <p:nvPr/>
            </p:nvSpPr>
            <p:spPr bwMode="auto">
              <a:xfrm>
                <a:off x="4411547" y="2091169"/>
                <a:ext cx="96508" cy="107072"/>
              </a:xfrm>
              <a:custGeom>
                <a:avLst/>
                <a:gdLst>
                  <a:gd name="T0" fmla="*/ 19 w 143"/>
                  <a:gd name="T1" fmla="*/ 105 h 159"/>
                  <a:gd name="T2" fmla="*/ 73 w 143"/>
                  <a:gd name="T3" fmla="*/ 159 h 159"/>
                  <a:gd name="T4" fmla="*/ 124 w 143"/>
                  <a:gd name="T5" fmla="*/ 105 h 159"/>
                  <a:gd name="T6" fmla="*/ 140 w 143"/>
                  <a:gd name="T7" fmla="*/ 88 h 159"/>
                  <a:gd name="T8" fmla="*/ 132 w 143"/>
                  <a:gd name="T9" fmla="*/ 62 h 159"/>
                  <a:gd name="T10" fmla="*/ 72 w 143"/>
                  <a:gd name="T11" fmla="*/ 0 h 159"/>
                  <a:gd name="T12" fmla="*/ 11 w 143"/>
                  <a:gd name="T13" fmla="*/ 62 h 159"/>
                  <a:gd name="T14" fmla="*/ 3 w 143"/>
                  <a:gd name="T15" fmla="*/ 88 h 159"/>
                  <a:gd name="T16" fmla="*/ 19 w 143"/>
                  <a:gd name="T17" fmla="*/ 10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9">
                    <a:moveTo>
                      <a:pt x="19" y="105"/>
                    </a:moveTo>
                    <a:cubicBezTo>
                      <a:pt x="30" y="133"/>
                      <a:pt x="51" y="159"/>
                      <a:pt x="73" y="159"/>
                    </a:cubicBezTo>
                    <a:cubicBezTo>
                      <a:pt x="96" y="159"/>
                      <a:pt x="115" y="133"/>
                      <a:pt x="124" y="105"/>
                    </a:cubicBezTo>
                    <a:cubicBezTo>
                      <a:pt x="131" y="105"/>
                      <a:pt x="138" y="98"/>
                      <a:pt x="140" y="88"/>
                    </a:cubicBezTo>
                    <a:cubicBezTo>
                      <a:pt x="143" y="76"/>
                      <a:pt x="140" y="65"/>
                      <a:pt x="132" y="62"/>
                    </a:cubicBezTo>
                    <a:cubicBezTo>
                      <a:pt x="130" y="27"/>
                      <a:pt x="104" y="0"/>
                      <a:pt x="72" y="0"/>
                    </a:cubicBezTo>
                    <a:cubicBezTo>
                      <a:pt x="39" y="0"/>
                      <a:pt x="13" y="27"/>
                      <a:pt x="11" y="62"/>
                    </a:cubicBezTo>
                    <a:cubicBezTo>
                      <a:pt x="3" y="65"/>
                      <a:pt x="0" y="76"/>
                      <a:pt x="3" y="88"/>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6" name="Freeform 248"/>
              <p:cNvSpPr/>
              <p:nvPr/>
            </p:nvSpPr>
            <p:spPr bwMode="auto">
              <a:xfrm>
                <a:off x="4942626" y="2097736"/>
                <a:ext cx="96222" cy="106787"/>
              </a:xfrm>
              <a:custGeom>
                <a:avLst/>
                <a:gdLst>
                  <a:gd name="T0" fmla="*/ 19 w 143"/>
                  <a:gd name="T1" fmla="*/ 105 h 158"/>
                  <a:gd name="T2" fmla="*/ 73 w 143"/>
                  <a:gd name="T3" fmla="*/ 158 h 158"/>
                  <a:gd name="T4" fmla="*/ 124 w 143"/>
                  <a:gd name="T5" fmla="*/ 105 h 158"/>
                  <a:gd name="T6" fmla="*/ 140 w 143"/>
                  <a:gd name="T7" fmla="*/ 87 h 158"/>
                  <a:gd name="T8" fmla="*/ 132 w 143"/>
                  <a:gd name="T9" fmla="*/ 61 h 158"/>
                  <a:gd name="T10" fmla="*/ 72 w 143"/>
                  <a:gd name="T11" fmla="*/ 0 h 158"/>
                  <a:gd name="T12" fmla="*/ 11 w 143"/>
                  <a:gd name="T13" fmla="*/ 61 h 158"/>
                  <a:gd name="T14" fmla="*/ 3 w 143"/>
                  <a:gd name="T15" fmla="*/ 87 h 158"/>
                  <a:gd name="T16" fmla="*/ 19 w 143"/>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8">
                    <a:moveTo>
                      <a:pt x="19" y="105"/>
                    </a:moveTo>
                    <a:cubicBezTo>
                      <a:pt x="30" y="133"/>
                      <a:pt x="51" y="158"/>
                      <a:pt x="73" y="158"/>
                    </a:cubicBezTo>
                    <a:cubicBezTo>
                      <a:pt x="96" y="158"/>
                      <a:pt x="115" y="133"/>
                      <a:pt x="124" y="105"/>
                    </a:cubicBezTo>
                    <a:cubicBezTo>
                      <a:pt x="131" y="104"/>
                      <a:pt x="138" y="97"/>
                      <a:pt x="140" y="87"/>
                    </a:cubicBezTo>
                    <a:cubicBezTo>
                      <a:pt x="143" y="76"/>
                      <a:pt x="140" y="64"/>
                      <a:pt x="132" y="61"/>
                    </a:cubicBezTo>
                    <a:cubicBezTo>
                      <a:pt x="130" y="27"/>
                      <a:pt x="104" y="0"/>
                      <a:pt x="72" y="0"/>
                    </a:cubicBezTo>
                    <a:cubicBezTo>
                      <a:pt x="39" y="0"/>
                      <a:pt x="13" y="27"/>
                      <a:pt x="11" y="61"/>
                    </a:cubicBezTo>
                    <a:cubicBezTo>
                      <a:pt x="3" y="64"/>
                      <a:pt x="0" y="76"/>
                      <a:pt x="3" y="87"/>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7" name="Freeform 249"/>
              <p:cNvSpPr/>
              <p:nvPr/>
            </p:nvSpPr>
            <p:spPr bwMode="auto">
              <a:xfrm>
                <a:off x="4874385" y="2199669"/>
                <a:ext cx="193015" cy="129058"/>
              </a:xfrm>
              <a:custGeom>
                <a:avLst/>
                <a:gdLst>
                  <a:gd name="T0" fmla="*/ 285 w 286"/>
                  <a:gd name="T1" fmla="*/ 54 h 191"/>
                  <a:gd name="T2" fmla="*/ 234 w 286"/>
                  <a:gd name="T3" fmla="*/ 0 h 191"/>
                  <a:gd name="T4" fmla="*/ 186 w 286"/>
                  <a:gd name="T5" fmla="*/ 82 h 191"/>
                  <a:gd name="T6" fmla="*/ 180 w 286"/>
                  <a:gd name="T7" fmla="*/ 45 h 191"/>
                  <a:gd name="T8" fmla="*/ 186 w 286"/>
                  <a:gd name="T9" fmla="*/ 34 h 191"/>
                  <a:gd name="T10" fmla="*/ 172 w 286"/>
                  <a:gd name="T11" fmla="*/ 20 h 191"/>
                  <a:gd name="T12" fmla="*/ 158 w 286"/>
                  <a:gd name="T13" fmla="*/ 34 h 191"/>
                  <a:gd name="T14" fmla="*/ 165 w 286"/>
                  <a:gd name="T15" fmla="*/ 45 h 191"/>
                  <a:gd name="T16" fmla="*/ 159 w 286"/>
                  <a:gd name="T17" fmla="*/ 82 h 191"/>
                  <a:gd name="T18" fmla="*/ 111 w 286"/>
                  <a:gd name="T19" fmla="*/ 0 h 191"/>
                  <a:gd name="T20" fmla="*/ 60 w 286"/>
                  <a:gd name="T21" fmla="*/ 54 h 191"/>
                  <a:gd name="T22" fmla="*/ 59 w 286"/>
                  <a:gd name="T23" fmla="*/ 54 h 191"/>
                  <a:gd name="T24" fmla="*/ 59 w 286"/>
                  <a:gd name="T25" fmla="*/ 68 h 191"/>
                  <a:gd name="T26" fmla="*/ 2 w 286"/>
                  <a:gd name="T27" fmla="*/ 68 h 191"/>
                  <a:gd name="T28" fmla="*/ 2 w 286"/>
                  <a:gd name="T29" fmla="*/ 80 h 191"/>
                  <a:gd name="T30" fmla="*/ 0 w 286"/>
                  <a:gd name="T31" fmla="*/ 110 h 191"/>
                  <a:gd name="T32" fmla="*/ 59 w 286"/>
                  <a:gd name="T33" fmla="*/ 110 h 191"/>
                  <a:gd name="T34" fmla="*/ 59 w 286"/>
                  <a:gd name="T35" fmla="*/ 174 h 191"/>
                  <a:gd name="T36" fmla="*/ 59 w 286"/>
                  <a:gd name="T37" fmla="*/ 174 h 191"/>
                  <a:gd name="T38" fmla="*/ 173 w 286"/>
                  <a:gd name="T39" fmla="*/ 191 h 191"/>
                  <a:gd name="T40" fmla="*/ 286 w 286"/>
                  <a:gd name="T41" fmla="*/ 174 h 191"/>
                  <a:gd name="T42" fmla="*/ 286 w 286"/>
                  <a:gd name="T43" fmla="*/ 174 h 191"/>
                  <a:gd name="T44" fmla="*/ 286 w 286"/>
                  <a:gd name="T45" fmla="*/ 54 h 191"/>
                  <a:gd name="T46" fmla="*/ 285 w 286"/>
                  <a:gd name="T4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191">
                    <a:moveTo>
                      <a:pt x="285" y="54"/>
                    </a:moveTo>
                    <a:cubicBezTo>
                      <a:pt x="281" y="32"/>
                      <a:pt x="262" y="12"/>
                      <a:pt x="234" y="0"/>
                    </a:cubicBezTo>
                    <a:cubicBezTo>
                      <a:pt x="186" y="82"/>
                      <a:pt x="186" y="82"/>
                      <a:pt x="186" y="82"/>
                    </a:cubicBezTo>
                    <a:cubicBezTo>
                      <a:pt x="180" y="45"/>
                      <a:pt x="180" y="45"/>
                      <a:pt x="180" y="45"/>
                    </a:cubicBezTo>
                    <a:cubicBezTo>
                      <a:pt x="184" y="43"/>
                      <a:pt x="186" y="39"/>
                      <a:pt x="186" y="34"/>
                    </a:cubicBezTo>
                    <a:cubicBezTo>
                      <a:pt x="186" y="26"/>
                      <a:pt x="180" y="20"/>
                      <a:pt x="172" y="20"/>
                    </a:cubicBezTo>
                    <a:cubicBezTo>
                      <a:pt x="165" y="20"/>
                      <a:pt x="158" y="26"/>
                      <a:pt x="158" y="34"/>
                    </a:cubicBezTo>
                    <a:cubicBezTo>
                      <a:pt x="158" y="39"/>
                      <a:pt x="161" y="43"/>
                      <a:pt x="165" y="45"/>
                    </a:cubicBezTo>
                    <a:cubicBezTo>
                      <a:pt x="159" y="82"/>
                      <a:pt x="159" y="82"/>
                      <a:pt x="159" y="82"/>
                    </a:cubicBezTo>
                    <a:cubicBezTo>
                      <a:pt x="111" y="0"/>
                      <a:pt x="111" y="0"/>
                      <a:pt x="111" y="0"/>
                    </a:cubicBezTo>
                    <a:cubicBezTo>
                      <a:pt x="83" y="12"/>
                      <a:pt x="64" y="32"/>
                      <a:pt x="60" y="54"/>
                    </a:cubicBezTo>
                    <a:cubicBezTo>
                      <a:pt x="59" y="54"/>
                      <a:pt x="59" y="54"/>
                      <a:pt x="59" y="54"/>
                    </a:cubicBezTo>
                    <a:cubicBezTo>
                      <a:pt x="59" y="68"/>
                      <a:pt x="59" y="68"/>
                      <a:pt x="59" y="68"/>
                    </a:cubicBezTo>
                    <a:cubicBezTo>
                      <a:pt x="2" y="68"/>
                      <a:pt x="2" y="68"/>
                      <a:pt x="2" y="68"/>
                    </a:cubicBezTo>
                    <a:cubicBezTo>
                      <a:pt x="2" y="72"/>
                      <a:pt x="2" y="76"/>
                      <a:pt x="2" y="80"/>
                    </a:cubicBezTo>
                    <a:cubicBezTo>
                      <a:pt x="2" y="90"/>
                      <a:pt x="1" y="100"/>
                      <a:pt x="0" y="110"/>
                    </a:cubicBezTo>
                    <a:cubicBezTo>
                      <a:pt x="59" y="110"/>
                      <a:pt x="59" y="110"/>
                      <a:pt x="59" y="110"/>
                    </a:cubicBezTo>
                    <a:cubicBezTo>
                      <a:pt x="59" y="174"/>
                      <a:pt x="59" y="174"/>
                      <a:pt x="59" y="174"/>
                    </a:cubicBezTo>
                    <a:cubicBezTo>
                      <a:pt x="59" y="174"/>
                      <a:pt x="59" y="174"/>
                      <a:pt x="59" y="174"/>
                    </a:cubicBezTo>
                    <a:cubicBezTo>
                      <a:pt x="65" y="184"/>
                      <a:pt x="113" y="191"/>
                      <a:pt x="173" y="191"/>
                    </a:cubicBezTo>
                    <a:cubicBezTo>
                      <a:pt x="232" y="191"/>
                      <a:pt x="280" y="184"/>
                      <a:pt x="286" y="174"/>
                    </a:cubicBezTo>
                    <a:cubicBezTo>
                      <a:pt x="286" y="174"/>
                      <a:pt x="286" y="174"/>
                      <a:pt x="286" y="174"/>
                    </a:cubicBezTo>
                    <a:cubicBezTo>
                      <a:pt x="286" y="54"/>
                      <a:pt x="286" y="54"/>
                      <a:pt x="286" y="54"/>
                    </a:cubicBezTo>
                    <a:lnTo>
                      <a:pt x="28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8" name="Freeform 250"/>
              <p:cNvSpPr>
                <a:spLocks noEditPoints="1"/>
              </p:cNvSpPr>
              <p:nvPr/>
            </p:nvSpPr>
            <p:spPr bwMode="auto">
              <a:xfrm>
                <a:off x="4593142" y="2114582"/>
                <a:ext cx="275818" cy="278102"/>
              </a:xfrm>
              <a:custGeom>
                <a:avLst/>
                <a:gdLst>
                  <a:gd name="T0" fmla="*/ 205 w 409"/>
                  <a:gd name="T1" fmla="*/ 0 h 412"/>
                  <a:gd name="T2" fmla="*/ 0 w 409"/>
                  <a:gd name="T3" fmla="*/ 206 h 412"/>
                  <a:gd name="T4" fmla="*/ 205 w 409"/>
                  <a:gd name="T5" fmla="*/ 412 h 412"/>
                  <a:gd name="T6" fmla="*/ 409 w 409"/>
                  <a:gd name="T7" fmla="*/ 206 h 412"/>
                  <a:gd name="T8" fmla="*/ 205 w 409"/>
                  <a:gd name="T9" fmla="*/ 0 h 412"/>
                  <a:gd name="T10" fmla="*/ 205 w 409"/>
                  <a:gd name="T11" fmla="*/ 363 h 412"/>
                  <a:gd name="T12" fmla="*/ 49 w 409"/>
                  <a:gd name="T13" fmla="*/ 206 h 412"/>
                  <a:gd name="T14" fmla="*/ 205 w 409"/>
                  <a:gd name="T15" fmla="*/ 49 h 412"/>
                  <a:gd name="T16" fmla="*/ 360 w 409"/>
                  <a:gd name="T17" fmla="*/ 206 h 412"/>
                  <a:gd name="T18" fmla="*/ 205 w 409"/>
                  <a:gd name="T19" fmla="*/ 3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9" h="412">
                    <a:moveTo>
                      <a:pt x="205" y="0"/>
                    </a:moveTo>
                    <a:cubicBezTo>
                      <a:pt x="92" y="0"/>
                      <a:pt x="0" y="92"/>
                      <a:pt x="0" y="206"/>
                    </a:cubicBezTo>
                    <a:cubicBezTo>
                      <a:pt x="0" y="320"/>
                      <a:pt x="92" y="412"/>
                      <a:pt x="205" y="412"/>
                    </a:cubicBezTo>
                    <a:cubicBezTo>
                      <a:pt x="318" y="412"/>
                      <a:pt x="409" y="320"/>
                      <a:pt x="409" y="206"/>
                    </a:cubicBezTo>
                    <a:cubicBezTo>
                      <a:pt x="409" y="92"/>
                      <a:pt x="318" y="0"/>
                      <a:pt x="205" y="0"/>
                    </a:cubicBezTo>
                    <a:close/>
                    <a:moveTo>
                      <a:pt x="205" y="363"/>
                    </a:moveTo>
                    <a:cubicBezTo>
                      <a:pt x="119" y="363"/>
                      <a:pt x="49" y="293"/>
                      <a:pt x="49" y="206"/>
                    </a:cubicBezTo>
                    <a:cubicBezTo>
                      <a:pt x="49" y="120"/>
                      <a:pt x="119" y="49"/>
                      <a:pt x="205" y="49"/>
                    </a:cubicBezTo>
                    <a:cubicBezTo>
                      <a:pt x="291" y="49"/>
                      <a:pt x="360" y="120"/>
                      <a:pt x="360" y="206"/>
                    </a:cubicBezTo>
                    <a:cubicBezTo>
                      <a:pt x="360" y="293"/>
                      <a:pt x="291" y="363"/>
                      <a:pt x="205"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49" name="Freeform 251"/>
              <p:cNvSpPr/>
              <p:nvPr/>
            </p:nvSpPr>
            <p:spPr bwMode="auto">
              <a:xfrm>
                <a:off x="4383281" y="2193673"/>
                <a:ext cx="205008" cy="128772"/>
              </a:xfrm>
              <a:custGeom>
                <a:avLst/>
                <a:gdLst>
                  <a:gd name="T0" fmla="*/ 302 w 304"/>
                  <a:gd name="T1" fmla="*/ 77 h 191"/>
                  <a:gd name="T2" fmla="*/ 227 w 304"/>
                  <a:gd name="T3" fmla="*/ 77 h 191"/>
                  <a:gd name="T4" fmla="*/ 227 w 304"/>
                  <a:gd name="T5" fmla="*/ 54 h 191"/>
                  <a:gd name="T6" fmla="*/ 226 w 304"/>
                  <a:gd name="T7" fmla="*/ 54 h 191"/>
                  <a:gd name="T8" fmla="*/ 175 w 304"/>
                  <a:gd name="T9" fmla="*/ 0 h 191"/>
                  <a:gd name="T10" fmla="*/ 127 w 304"/>
                  <a:gd name="T11" fmla="*/ 82 h 191"/>
                  <a:gd name="T12" fmla="*/ 121 w 304"/>
                  <a:gd name="T13" fmla="*/ 45 h 191"/>
                  <a:gd name="T14" fmla="*/ 127 w 304"/>
                  <a:gd name="T15" fmla="*/ 33 h 191"/>
                  <a:gd name="T16" fmla="*/ 113 w 304"/>
                  <a:gd name="T17" fmla="*/ 19 h 191"/>
                  <a:gd name="T18" fmla="*/ 99 w 304"/>
                  <a:gd name="T19" fmla="*/ 33 h 191"/>
                  <a:gd name="T20" fmla="*/ 106 w 304"/>
                  <a:gd name="T21" fmla="*/ 45 h 191"/>
                  <a:gd name="T22" fmla="*/ 100 w 304"/>
                  <a:gd name="T23" fmla="*/ 81 h 191"/>
                  <a:gd name="T24" fmla="*/ 52 w 304"/>
                  <a:gd name="T25" fmla="*/ 0 h 191"/>
                  <a:gd name="T26" fmla="*/ 1 w 304"/>
                  <a:gd name="T27" fmla="*/ 54 h 191"/>
                  <a:gd name="T28" fmla="*/ 0 w 304"/>
                  <a:gd name="T29" fmla="*/ 54 h 191"/>
                  <a:gd name="T30" fmla="*/ 0 w 304"/>
                  <a:gd name="T31" fmla="*/ 173 h 191"/>
                  <a:gd name="T32" fmla="*/ 0 w 304"/>
                  <a:gd name="T33" fmla="*/ 173 h 191"/>
                  <a:gd name="T34" fmla="*/ 114 w 304"/>
                  <a:gd name="T35" fmla="*/ 191 h 191"/>
                  <a:gd name="T36" fmla="*/ 227 w 304"/>
                  <a:gd name="T37" fmla="*/ 173 h 191"/>
                  <a:gd name="T38" fmla="*/ 227 w 304"/>
                  <a:gd name="T39" fmla="*/ 173 h 191"/>
                  <a:gd name="T40" fmla="*/ 227 w 304"/>
                  <a:gd name="T41" fmla="*/ 119 h 191"/>
                  <a:gd name="T42" fmla="*/ 304 w 304"/>
                  <a:gd name="T43" fmla="*/ 119 h 191"/>
                  <a:gd name="T44" fmla="*/ 302 w 304"/>
                  <a:gd name="T45" fmla="*/ 89 h 191"/>
                  <a:gd name="T46" fmla="*/ 302 w 304"/>
                  <a:gd name="T47"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91">
                    <a:moveTo>
                      <a:pt x="302" y="77"/>
                    </a:moveTo>
                    <a:cubicBezTo>
                      <a:pt x="227" y="77"/>
                      <a:pt x="227" y="77"/>
                      <a:pt x="227" y="77"/>
                    </a:cubicBezTo>
                    <a:cubicBezTo>
                      <a:pt x="227" y="54"/>
                      <a:pt x="227" y="54"/>
                      <a:pt x="227" y="54"/>
                    </a:cubicBezTo>
                    <a:cubicBezTo>
                      <a:pt x="226" y="54"/>
                      <a:pt x="226" y="54"/>
                      <a:pt x="226" y="54"/>
                    </a:cubicBezTo>
                    <a:cubicBezTo>
                      <a:pt x="222" y="31"/>
                      <a:pt x="203" y="12"/>
                      <a:pt x="175" y="0"/>
                    </a:cubicBezTo>
                    <a:cubicBezTo>
                      <a:pt x="127" y="82"/>
                      <a:pt x="127" y="82"/>
                      <a:pt x="127" y="82"/>
                    </a:cubicBezTo>
                    <a:cubicBezTo>
                      <a:pt x="121" y="45"/>
                      <a:pt x="121" y="45"/>
                      <a:pt x="121" y="45"/>
                    </a:cubicBezTo>
                    <a:cubicBezTo>
                      <a:pt x="125" y="42"/>
                      <a:pt x="127" y="38"/>
                      <a:pt x="127" y="33"/>
                    </a:cubicBezTo>
                    <a:cubicBezTo>
                      <a:pt x="127" y="25"/>
                      <a:pt x="121" y="19"/>
                      <a:pt x="113" y="19"/>
                    </a:cubicBezTo>
                    <a:cubicBezTo>
                      <a:pt x="106" y="19"/>
                      <a:pt x="99" y="25"/>
                      <a:pt x="99" y="33"/>
                    </a:cubicBezTo>
                    <a:cubicBezTo>
                      <a:pt x="99" y="38"/>
                      <a:pt x="102" y="42"/>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0" y="173"/>
                      <a:pt x="0" y="173"/>
                      <a:pt x="0" y="173"/>
                    </a:cubicBezTo>
                    <a:cubicBezTo>
                      <a:pt x="6" y="183"/>
                      <a:pt x="54" y="191"/>
                      <a:pt x="114" y="191"/>
                    </a:cubicBezTo>
                    <a:cubicBezTo>
                      <a:pt x="173" y="191"/>
                      <a:pt x="221" y="183"/>
                      <a:pt x="227" y="173"/>
                    </a:cubicBezTo>
                    <a:cubicBezTo>
                      <a:pt x="227" y="173"/>
                      <a:pt x="227" y="173"/>
                      <a:pt x="227" y="173"/>
                    </a:cubicBezTo>
                    <a:cubicBezTo>
                      <a:pt x="227" y="119"/>
                      <a:pt x="227" y="119"/>
                      <a:pt x="227" y="119"/>
                    </a:cubicBezTo>
                    <a:cubicBezTo>
                      <a:pt x="304" y="119"/>
                      <a:pt x="304" y="119"/>
                      <a:pt x="304" y="119"/>
                    </a:cubicBezTo>
                    <a:cubicBezTo>
                      <a:pt x="302" y="109"/>
                      <a:pt x="302" y="99"/>
                      <a:pt x="302" y="89"/>
                    </a:cubicBezTo>
                    <a:cubicBezTo>
                      <a:pt x="302" y="85"/>
                      <a:pt x="302" y="81"/>
                      <a:pt x="30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50" name="Freeform 252"/>
              <p:cNvSpPr/>
              <p:nvPr/>
            </p:nvSpPr>
            <p:spPr bwMode="auto">
              <a:xfrm>
                <a:off x="4681941" y="2398681"/>
                <a:ext cx="96508" cy="120778"/>
              </a:xfrm>
              <a:custGeom>
                <a:avLst/>
                <a:gdLst>
                  <a:gd name="T0" fmla="*/ 73 w 143"/>
                  <a:gd name="T1" fmla="*/ 1 h 179"/>
                  <a:gd name="T2" fmla="*/ 52 w 143"/>
                  <a:gd name="T3" fmla="*/ 0 h 179"/>
                  <a:gd name="T4" fmla="*/ 52 w 143"/>
                  <a:gd name="T5" fmla="*/ 24 h 179"/>
                  <a:gd name="T6" fmla="*/ 11 w 143"/>
                  <a:gd name="T7" fmla="*/ 82 h 179"/>
                  <a:gd name="T8" fmla="*/ 3 w 143"/>
                  <a:gd name="T9" fmla="*/ 108 h 179"/>
                  <a:gd name="T10" fmla="*/ 19 w 143"/>
                  <a:gd name="T11" fmla="*/ 126 h 179"/>
                  <a:gd name="T12" fmla="*/ 73 w 143"/>
                  <a:gd name="T13" fmla="*/ 179 h 179"/>
                  <a:gd name="T14" fmla="*/ 125 w 143"/>
                  <a:gd name="T15" fmla="*/ 126 h 179"/>
                  <a:gd name="T16" fmla="*/ 140 w 143"/>
                  <a:gd name="T17" fmla="*/ 108 h 179"/>
                  <a:gd name="T18" fmla="*/ 132 w 143"/>
                  <a:gd name="T19" fmla="*/ 82 h 179"/>
                  <a:gd name="T20" fmla="*/ 95 w 143"/>
                  <a:gd name="T21" fmla="*/ 26 h 179"/>
                  <a:gd name="T22" fmla="*/ 95 w 143"/>
                  <a:gd name="T23" fmla="*/ 0 h 179"/>
                  <a:gd name="T24" fmla="*/ 73 w 143"/>
                  <a:gd name="T25" fmla="*/ 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79">
                    <a:moveTo>
                      <a:pt x="73" y="1"/>
                    </a:moveTo>
                    <a:cubicBezTo>
                      <a:pt x="66" y="1"/>
                      <a:pt x="59" y="1"/>
                      <a:pt x="52" y="0"/>
                    </a:cubicBezTo>
                    <a:cubicBezTo>
                      <a:pt x="52" y="24"/>
                      <a:pt x="52" y="24"/>
                      <a:pt x="52" y="24"/>
                    </a:cubicBezTo>
                    <a:cubicBezTo>
                      <a:pt x="30" y="33"/>
                      <a:pt x="13" y="55"/>
                      <a:pt x="11" y="82"/>
                    </a:cubicBezTo>
                    <a:cubicBezTo>
                      <a:pt x="3" y="85"/>
                      <a:pt x="0" y="97"/>
                      <a:pt x="3" y="108"/>
                    </a:cubicBezTo>
                    <a:cubicBezTo>
                      <a:pt x="5" y="119"/>
                      <a:pt x="12" y="126"/>
                      <a:pt x="19" y="126"/>
                    </a:cubicBezTo>
                    <a:cubicBezTo>
                      <a:pt x="30" y="153"/>
                      <a:pt x="51" y="179"/>
                      <a:pt x="73" y="179"/>
                    </a:cubicBezTo>
                    <a:cubicBezTo>
                      <a:pt x="96" y="179"/>
                      <a:pt x="115" y="153"/>
                      <a:pt x="125" y="126"/>
                    </a:cubicBezTo>
                    <a:cubicBezTo>
                      <a:pt x="131" y="125"/>
                      <a:pt x="138" y="118"/>
                      <a:pt x="140" y="108"/>
                    </a:cubicBezTo>
                    <a:cubicBezTo>
                      <a:pt x="143" y="97"/>
                      <a:pt x="140" y="85"/>
                      <a:pt x="132" y="82"/>
                    </a:cubicBezTo>
                    <a:cubicBezTo>
                      <a:pt x="130" y="57"/>
                      <a:pt x="116" y="35"/>
                      <a:pt x="95" y="26"/>
                    </a:cubicBezTo>
                    <a:cubicBezTo>
                      <a:pt x="95" y="0"/>
                      <a:pt x="95" y="0"/>
                      <a:pt x="95" y="0"/>
                    </a:cubicBezTo>
                    <a:cubicBezTo>
                      <a:pt x="88" y="1"/>
                      <a:pt x="80"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51" name="Freeform 253"/>
              <p:cNvSpPr/>
              <p:nvPr/>
            </p:nvSpPr>
            <p:spPr bwMode="auto">
              <a:xfrm>
                <a:off x="4690792" y="2178255"/>
                <a:ext cx="83088" cy="151614"/>
              </a:xfrm>
              <a:custGeom>
                <a:avLst/>
                <a:gdLst>
                  <a:gd name="T0" fmla="*/ 78 w 123"/>
                  <a:gd name="T1" fmla="*/ 94 h 225"/>
                  <a:gd name="T2" fmla="*/ 44 w 123"/>
                  <a:gd name="T3" fmla="*/ 71 h 225"/>
                  <a:gd name="T4" fmla="*/ 68 w 123"/>
                  <a:gd name="T5" fmla="*/ 55 h 225"/>
                  <a:gd name="T6" fmla="*/ 108 w 123"/>
                  <a:gd name="T7" fmla="*/ 65 h 225"/>
                  <a:gd name="T8" fmla="*/ 116 w 123"/>
                  <a:gd name="T9" fmla="*/ 33 h 225"/>
                  <a:gd name="T10" fmla="*/ 76 w 123"/>
                  <a:gd name="T11" fmla="*/ 24 h 225"/>
                  <a:gd name="T12" fmla="*/ 76 w 123"/>
                  <a:gd name="T13" fmla="*/ 0 h 225"/>
                  <a:gd name="T14" fmla="*/ 49 w 123"/>
                  <a:gd name="T15" fmla="*/ 0 h 225"/>
                  <a:gd name="T16" fmla="*/ 49 w 123"/>
                  <a:gd name="T17" fmla="*/ 26 h 225"/>
                  <a:gd name="T18" fmla="*/ 2 w 123"/>
                  <a:gd name="T19" fmla="*/ 75 h 225"/>
                  <a:gd name="T20" fmla="*/ 52 w 123"/>
                  <a:gd name="T21" fmla="*/ 126 h 225"/>
                  <a:gd name="T22" fmla="*/ 81 w 123"/>
                  <a:gd name="T23" fmla="*/ 150 h 225"/>
                  <a:gd name="T24" fmla="*/ 54 w 123"/>
                  <a:gd name="T25" fmla="*/ 167 h 225"/>
                  <a:gd name="T26" fmla="*/ 9 w 123"/>
                  <a:gd name="T27" fmla="*/ 155 h 225"/>
                  <a:gd name="T28" fmla="*/ 0 w 123"/>
                  <a:gd name="T29" fmla="*/ 187 h 225"/>
                  <a:gd name="T30" fmla="*/ 47 w 123"/>
                  <a:gd name="T31" fmla="*/ 199 h 225"/>
                  <a:gd name="T32" fmla="*/ 47 w 123"/>
                  <a:gd name="T33" fmla="*/ 225 h 225"/>
                  <a:gd name="T34" fmla="*/ 74 w 123"/>
                  <a:gd name="T35" fmla="*/ 225 h 225"/>
                  <a:gd name="T36" fmla="*/ 74 w 123"/>
                  <a:gd name="T37" fmla="*/ 196 h 225"/>
                  <a:gd name="T38" fmla="*/ 123 w 123"/>
                  <a:gd name="T39" fmla="*/ 146 h 225"/>
                  <a:gd name="T40" fmla="*/ 78 w 123"/>
                  <a:gd name="T41"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25">
                    <a:moveTo>
                      <a:pt x="78" y="94"/>
                    </a:moveTo>
                    <a:cubicBezTo>
                      <a:pt x="54" y="85"/>
                      <a:pt x="44" y="79"/>
                      <a:pt x="44" y="71"/>
                    </a:cubicBezTo>
                    <a:cubicBezTo>
                      <a:pt x="44" y="63"/>
                      <a:pt x="50" y="55"/>
                      <a:pt x="68" y="55"/>
                    </a:cubicBezTo>
                    <a:cubicBezTo>
                      <a:pt x="88" y="55"/>
                      <a:pt x="101" y="61"/>
                      <a:pt x="108" y="65"/>
                    </a:cubicBezTo>
                    <a:cubicBezTo>
                      <a:pt x="116" y="33"/>
                      <a:pt x="116" y="33"/>
                      <a:pt x="116" y="33"/>
                    </a:cubicBezTo>
                    <a:cubicBezTo>
                      <a:pt x="106" y="29"/>
                      <a:pt x="94" y="25"/>
                      <a:pt x="76" y="24"/>
                    </a:cubicBezTo>
                    <a:cubicBezTo>
                      <a:pt x="76" y="0"/>
                      <a:pt x="76" y="0"/>
                      <a:pt x="76" y="0"/>
                    </a:cubicBezTo>
                    <a:cubicBezTo>
                      <a:pt x="49" y="0"/>
                      <a:pt x="49" y="0"/>
                      <a:pt x="49" y="0"/>
                    </a:cubicBezTo>
                    <a:cubicBezTo>
                      <a:pt x="49" y="26"/>
                      <a:pt x="49" y="26"/>
                      <a:pt x="49" y="26"/>
                    </a:cubicBezTo>
                    <a:cubicBezTo>
                      <a:pt x="19" y="32"/>
                      <a:pt x="2" y="51"/>
                      <a:pt x="2" y="75"/>
                    </a:cubicBezTo>
                    <a:cubicBezTo>
                      <a:pt x="2" y="102"/>
                      <a:pt x="22" y="116"/>
                      <a:pt x="52" y="126"/>
                    </a:cubicBezTo>
                    <a:cubicBezTo>
                      <a:pt x="72" y="133"/>
                      <a:pt x="81" y="139"/>
                      <a:pt x="81" y="150"/>
                    </a:cubicBezTo>
                    <a:cubicBezTo>
                      <a:pt x="81" y="160"/>
                      <a:pt x="70" y="167"/>
                      <a:pt x="54" y="167"/>
                    </a:cubicBezTo>
                    <a:cubicBezTo>
                      <a:pt x="36" y="167"/>
                      <a:pt x="20" y="161"/>
                      <a:pt x="9" y="155"/>
                    </a:cubicBezTo>
                    <a:cubicBezTo>
                      <a:pt x="0" y="187"/>
                      <a:pt x="0" y="187"/>
                      <a:pt x="0" y="187"/>
                    </a:cubicBezTo>
                    <a:cubicBezTo>
                      <a:pt x="11" y="193"/>
                      <a:pt x="29" y="198"/>
                      <a:pt x="47" y="199"/>
                    </a:cubicBezTo>
                    <a:cubicBezTo>
                      <a:pt x="47" y="225"/>
                      <a:pt x="47" y="225"/>
                      <a:pt x="47" y="225"/>
                    </a:cubicBezTo>
                    <a:cubicBezTo>
                      <a:pt x="74" y="225"/>
                      <a:pt x="74" y="225"/>
                      <a:pt x="74" y="225"/>
                    </a:cubicBezTo>
                    <a:cubicBezTo>
                      <a:pt x="74" y="196"/>
                      <a:pt x="74" y="196"/>
                      <a:pt x="74" y="196"/>
                    </a:cubicBezTo>
                    <a:cubicBezTo>
                      <a:pt x="106" y="191"/>
                      <a:pt x="123" y="170"/>
                      <a:pt x="123" y="146"/>
                    </a:cubicBezTo>
                    <a:cubicBezTo>
                      <a:pt x="123" y="121"/>
                      <a:pt x="110" y="106"/>
                      <a:pt x="78"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56" name="组合 55"/>
          <p:cNvGrpSpPr/>
          <p:nvPr/>
        </p:nvGrpSpPr>
        <p:grpSpPr>
          <a:xfrm>
            <a:off x="2546326" y="2528615"/>
            <a:ext cx="682519" cy="682519"/>
            <a:chOff x="2546326" y="2357165"/>
            <a:chExt cx="682519" cy="682519"/>
          </a:xfrm>
        </p:grpSpPr>
        <p:grpSp>
          <p:nvGrpSpPr>
            <p:cNvPr id="57" name="组合 56"/>
            <p:cNvGrpSpPr/>
            <p:nvPr/>
          </p:nvGrpSpPr>
          <p:grpSpPr>
            <a:xfrm>
              <a:off x="2546326" y="2357165"/>
              <a:ext cx="682519" cy="682519"/>
              <a:chOff x="2646157" y="1103874"/>
              <a:chExt cx="910025" cy="910025"/>
            </a:xfrm>
          </p:grpSpPr>
          <p:grpSp>
            <p:nvGrpSpPr>
              <p:cNvPr id="69" name="组合 68"/>
              <p:cNvGrpSpPr/>
              <p:nvPr/>
            </p:nvGrpSpPr>
            <p:grpSpPr>
              <a:xfrm>
                <a:off x="2646157" y="1103874"/>
                <a:ext cx="910025" cy="910025"/>
                <a:chOff x="1236675" y="2423160"/>
                <a:chExt cx="1950720" cy="1950720"/>
              </a:xfrm>
            </p:grpSpPr>
            <p:sp>
              <p:nvSpPr>
                <p:cNvPr id="71" name="椭圆 70"/>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72" name="椭圆 71"/>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70" name="椭圆 69"/>
              <p:cNvSpPr/>
              <p:nvPr/>
            </p:nvSpPr>
            <p:spPr>
              <a:xfrm>
                <a:off x="2792045" y="1249762"/>
                <a:ext cx="618249" cy="618249"/>
              </a:xfrm>
              <a:prstGeom prst="ellipse">
                <a:avLst/>
              </a:prstGeom>
              <a:solidFill>
                <a:schemeClr val="accent2"/>
              </a:solidFill>
              <a:ln>
                <a:noFill/>
              </a:ln>
              <a:effectLst>
                <a:innerShdw dist="635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58" name="组合 57"/>
            <p:cNvGrpSpPr/>
            <p:nvPr/>
          </p:nvGrpSpPr>
          <p:grpSpPr>
            <a:xfrm>
              <a:off x="2793476" y="2580606"/>
              <a:ext cx="184824" cy="276813"/>
              <a:chOff x="3212624" y="1881308"/>
              <a:chExt cx="436569" cy="653854"/>
            </a:xfrm>
            <a:solidFill>
              <a:schemeClr val="bg1"/>
            </a:solidFill>
          </p:grpSpPr>
          <p:sp>
            <p:nvSpPr>
              <p:cNvPr id="59" name="Freeform 256"/>
              <p:cNvSpPr>
                <a:spLocks noEditPoints="1"/>
              </p:cNvSpPr>
              <p:nvPr/>
            </p:nvSpPr>
            <p:spPr bwMode="auto">
              <a:xfrm>
                <a:off x="3339398" y="1881308"/>
                <a:ext cx="228706" cy="230705"/>
              </a:xfrm>
              <a:custGeom>
                <a:avLst/>
                <a:gdLst>
                  <a:gd name="T0" fmla="*/ 170 w 339"/>
                  <a:gd name="T1" fmla="*/ 342 h 342"/>
                  <a:gd name="T2" fmla="*/ 339 w 339"/>
                  <a:gd name="T3" fmla="*/ 171 h 342"/>
                  <a:gd name="T4" fmla="*/ 170 w 339"/>
                  <a:gd name="T5" fmla="*/ 0 h 342"/>
                  <a:gd name="T6" fmla="*/ 0 w 339"/>
                  <a:gd name="T7" fmla="*/ 171 h 342"/>
                  <a:gd name="T8" fmla="*/ 170 w 339"/>
                  <a:gd name="T9" fmla="*/ 342 h 342"/>
                  <a:gd name="T10" fmla="*/ 170 w 339"/>
                  <a:gd name="T11" fmla="*/ 41 h 342"/>
                  <a:gd name="T12" fmla="*/ 298 w 339"/>
                  <a:gd name="T13" fmla="*/ 171 h 342"/>
                  <a:gd name="T14" fmla="*/ 170 w 339"/>
                  <a:gd name="T15" fmla="*/ 301 h 342"/>
                  <a:gd name="T16" fmla="*/ 41 w 339"/>
                  <a:gd name="T17" fmla="*/ 171 h 342"/>
                  <a:gd name="T18" fmla="*/ 170 w 339"/>
                  <a:gd name="T19" fmla="*/ 4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42">
                    <a:moveTo>
                      <a:pt x="170" y="342"/>
                    </a:moveTo>
                    <a:cubicBezTo>
                      <a:pt x="263" y="342"/>
                      <a:pt x="339" y="265"/>
                      <a:pt x="339" y="171"/>
                    </a:cubicBezTo>
                    <a:cubicBezTo>
                      <a:pt x="339" y="77"/>
                      <a:pt x="263" y="0"/>
                      <a:pt x="170" y="0"/>
                    </a:cubicBezTo>
                    <a:cubicBezTo>
                      <a:pt x="76" y="0"/>
                      <a:pt x="0" y="77"/>
                      <a:pt x="0" y="171"/>
                    </a:cubicBezTo>
                    <a:cubicBezTo>
                      <a:pt x="0" y="265"/>
                      <a:pt x="76" y="342"/>
                      <a:pt x="170" y="342"/>
                    </a:cubicBezTo>
                    <a:close/>
                    <a:moveTo>
                      <a:pt x="170" y="41"/>
                    </a:moveTo>
                    <a:cubicBezTo>
                      <a:pt x="241" y="41"/>
                      <a:pt x="298" y="99"/>
                      <a:pt x="298" y="171"/>
                    </a:cubicBezTo>
                    <a:cubicBezTo>
                      <a:pt x="298" y="243"/>
                      <a:pt x="241" y="301"/>
                      <a:pt x="170" y="301"/>
                    </a:cubicBezTo>
                    <a:cubicBezTo>
                      <a:pt x="99" y="301"/>
                      <a:pt x="41" y="243"/>
                      <a:pt x="41" y="171"/>
                    </a:cubicBezTo>
                    <a:cubicBezTo>
                      <a:pt x="41" y="99"/>
                      <a:pt x="99" y="41"/>
                      <a:pt x="17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0" name="Freeform 257"/>
              <p:cNvSpPr/>
              <p:nvPr/>
            </p:nvSpPr>
            <p:spPr bwMode="auto">
              <a:xfrm>
                <a:off x="3417632" y="1933845"/>
                <a:ext cx="68812" cy="125631"/>
              </a:xfrm>
              <a:custGeom>
                <a:avLst/>
                <a:gdLst>
                  <a:gd name="T0" fmla="*/ 45 w 102"/>
                  <a:gd name="T1" fmla="*/ 138 h 186"/>
                  <a:gd name="T2" fmla="*/ 7 w 102"/>
                  <a:gd name="T3" fmla="*/ 128 h 186"/>
                  <a:gd name="T4" fmla="*/ 0 w 102"/>
                  <a:gd name="T5" fmla="*/ 155 h 186"/>
                  <a:gd name="T6" fmla="*/ 39 w 102"/>
                  <a:gd name="T7" fmla="*/ 165 h 186"/>
                  <a:gd name="T8" fmla="*/ 39 w 102"/>
                  <a:gd name="T9" fmla="*/ 186 h 186"/>
                  <a:gd name="T10" fmla="*/ 62 w 102"/>
                  <a:gd name="T11" fmla="*/ 186 h 186"/>
                  <a:gd name="T12" fmla="*/ 62 w 102"/>
                  <a:gd name="T13" fmla="*/ 163 h 186"/>
                  <a:gd name="T14" fmla="*/ 102 w 102"/>
                  <a:gd name="T15" fmla="*/ 121 h 186"/>
                  <a:gd name="T16" fmla="*/ 64 w 102"/>
                  <a:gd name="T17" fmla="*/ 78 h 186"/>
                  <a:gd name="T18" fmla="*/ 37 w 102"/>
                  <a:gd name="T19" fmla="*/ 59 h 186"/>
                  <a:gd name="T20" fmla="*/ 56 w 102"/>
                  <a:gd name="T21" fmla="*/ 46 h 186"/>
                  <a:gd name="T22" fmla="*/ 89 w 102"/>
                  <a:gd name="T23" fmla="*/ 54 h 186"/>
                  <a:gd name="T24" fmla="*/ 96 w 102"/>
                  <a:gd name="T25" fmla="*/ 28 h 186"/>
                  <a:gd name="T26" fmla="*/ 63 w 102"/>
                  <a:gd name="T27" fmla="*/ 20 h 186"/>
                  <a:gd name="T28" fmla="*/ 63 w 102"/>
                  <a:gd name="T29" fmla="*/ 0 h 186"/>
                  <a:gd name="T30" fmla="*/ 40 w 102"/>
                  <a:gd name="T31" fmla="*/ 0 h 186"/>
                  <a:gd name="T32" fmla="*/ 40 w 102"/>
                  <a:gd name="T33" fmla="*/ 22 h 186"/>
                  <a:gd name="T34" fmla="*/ 2 w 102"/>
                  <a:gd name="T35" fmla="*/ 62 h 186"/>
                  <a:gd name="T36" fmla="*/ 43 w 102"/>
                  <a:gd name="T37" fmla="*/ 104 h 186"/>
                  <a:gd name="T38" fmla="*/ 67 w 102"/>
                  <a:gd name="T39" fmla="*/ 124 h 186"/>
                  <a:gd name="T40" fmla="*/ 45 w 102"/>
                  <a:gd name="T41" fmla="*/ 13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86">
                    <a:moveTo>
                      <a:pt x="45" y="138"/>
                    </a:moveTo>
                    <a:cubicBezTo>
                      <a:pt x="30" y="138"/>
                      <a:pt x="17" y="133"/>
                      <a:pt x="7" y="128"/>
                    </a:cubicBezTo>
                    <a:cubicBezTo>
                      <a:pt x="0" y="155"/>
                      <a:pt x="0" y="155"/>
                      <a:pt x="0" y="155"/>
                    </a:cubicBezTo>
                    <a:cubicBezTo>
                      <a:pt x="9" y="160"/>
                      <a:pt x="24" y="164"/>
                      <a:pt x="39" y="165"/>
                    </a:cubicBezTo>
                    <a:cubicBezTo>
                      <a:pt x="39" y="186"/>
                      <a:pt x="39" y="186"/>
                      <a:pt x="39" y="186"/>
                    </a:cubicBezTo>
                    <a:cubicBezTo>
                      <a:pt x="62" y="186"/>
                      <a:pt x="62" y="186"/>
                      <a:pt x="62" y="186"/>
                    </a:cubicBezTo>
                    <a:cubicBezTo>
                      <a:pt x="62" y="163"/>
                      <a:pt x="62" y="163"/>
                      <a:pt x="62" y="163"/>
                    </a:cubicBezTo>
                    <a:cubicBezTo>
                      <a:pt x="88" y="158"/>
                      <a:pt x="102" y="141"/>
                      <a:pt x="102" y="121"/>
                    </a:cubicBezTo>
                    <a:cubicBezTo>
                      <a:pt x="102" y="100"/>
                      <a:pt x="91" y="88"/>
                      <a:pt x="64" y="78"/>
                    </a:cubicBezTo>
                    <a:cubicBezTo>
                      <a:pt x="45" y="71"/>
                      <a:pt x="37" y="66"/>
                      <a:pt x="37" y="59"/>
                    </a:cubicBezTo>
                    <a:cubicBezTo>
                      <a:pt x="37" y="52"/>
                      <a:pt x="41" y="46"/>
                      <a:pt x="56" y="46"/>
                    </a:cubicBezTo>
                    <a:cubicBezTo>
                      <a:pt x="73" y="46"/>
                      <a:pt x="83" y="51"/>
                      <a:pt x="89" y="54"/>
                    </a:cubicBezTo>
                    <a:cubicBezTo>
                      <a:pt x="96" y="28"/>
                      <a:pt x="96" y="28"/>
                      <a:pt x="96" y="28"/>
                    </a:cubicBezTo>
                    <a:cubicBezTo>
                      <a:pt x="88" y="24"/>
                      <a:pt x="78" y="21"/>
                      <a:pt x="63" y="20"/>
                    </a:cubicBezTo>
                    <a:cubicBezTo>
                      <a:pt x="63" y="0"/>
                      <a:pt x="63" y="0"/>
                      <a:pt x="63" y="0"/>
                    </a:cubicBezTo>
                    <a:cubicBezTo>
                      <a:pt x="40" y="0"/>
                      <a:pt x="40" y="0"/>
                      <a:pt x="40" y="0"/>
                    </a:cubicBezTo>
                    <a:cubicBezTo>
                      <a:pt x="40" y="22"/>
                      <a:pt x="40" y="22"/>
                      <a:pt x="40" y="22"/>
                    </a:cubicBezTo>
                    <a:cubicBezTo>
                      <a:pt x="16" y="26"/>
                      <a:pt x="2" y="42"/>
                      <a:pt x="2" y="62"/>
                    </a:cubicBezTo>
                    <a:cubicBezTo>
                      <a:pt x="2" y="85"/>
                      <a:pt x="18" y="96"/>
                      <a:pt x="43" y="104"/>
                    </a:cubicBezTo>
                    <a:cubicBezTo>
                      <a:pt x="60" y="110"/>
                      <a:pt x="67" y="115"/>
                      <a:pt x="67" y="124"/>
                    </a:cubicBezTo>
                    <a:cubicBezTo>
                      <a:pt x="67" y="133"/>
                      <a:pt x="58" y="138"/>
                      <a:pt x="45"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1" name="Freeform 258"/>
              <p:cNvSpPr>
                <a:spLocks noEditPoints="1"/>
              </p:cNvSpPr>
              <p:nvPr/>
            </p:nvSpPr>
            <p:spPr bwMode="auto">
              <a:xfrm>
                <a:off x="3242890" y="2068898"/>
                <a:ext cx="139051" cy="140193"/>
              </a:xfrm>
              <a:custGeom>
                <a:avLst/>
                <a:gdLst>
                  <a:gd name="T0" fmla="*/ 103 w 206"/>
                  <a:gd name="T1" fmla="*/ 208 h 208"/>
                  <a:gd name="T2" fmla="*/ 206 w 206"/>
                  <a:gd name="T3" fmla="*/ 104 h 208"/>
                  <a:gd name="T4" fmla="*/ 103 w 206"/>
                  <a:gd name="T5" fmla="*/ 0 h 208"/>
                  <a:gd name="T6" fmla="*/ 0 w 206"/>
                  <a:gd name="T7" fmla="*/ 104 h 208"/>
                  <a:gd name="T8" fmla="*/ 103 w 206"/>
                  <a:gd name="T9" fmla="*/ 208 h 208"/>
                  <a:gd name="T10" fmla="*/ 103 w 206"/>
                  <a:gd name="T11" fmla="*/ 25 h 208"/>
                  <a:gd name="T12" fmla="*/ 181 w 206"/>
                  <a:gd name="T13" fmla="*/ 104 h 208"/>
                  <a:gd name="T14" fmla="*/ 103 w 206"/>
                  <a:gd name="T15" fmla="*/ 183 h 208"/>
                  <a:gd name="T16" fmla="*/ 24 w 206"/>
                  <a:gd name="T17" fmla="*/ 104 h 208"/>
                  <a:gd name="T18" fmla="*/ 103 w 206"/>
                  <a:gd name="T19"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8">
                    <a:moveTo>
                      <a:pt x="103" y="208"/>
                    </a:moveTo>
                    <a:cubicBezTo>
                      <a:pt x="160" y="208"/>
                      <a:pt x="206" y="161"/>
                      <a:pt x="206" y="104"/>
                    </a:cubicBezTo>
                    <a:cubicBezTo>
                      <a:pt x="206" y="46"/>
                      <a:pt x="160" y="0"/>
                      <a:pt x="103" y="0"/>
                    </a:cubicBezTo>
                    <a:cubicBezTo>
                      <a:pt x="46" y="0"/>
                      <a:pt x="0" y="46"/>
                      <a:pt x="0" y="104"/>
                    </a:cubicBezTo>
                    <a:cubicBezTo>
                      <a:pt x="0" y="161"/>
                      <a:pt x="46" y="208"/>
                      <a:pt x="103" y="208"/>
                    </a:cubicBezTo>
                    <a:close/>
                    <a:moveTo>
                      <a:pt x="103" y="25"/>
                    </a:moveTo>
                    <a:cubicBezTo>
                      <a:pt x="146" y="25"/>
                      <a:pt x="181" y="60"/>
                      <a:pt x="181" y="104"/>
                    </a:cubicBezTo>
                    <a:cubicBezTo>
                      <a:pt x="181" y="147"/>
                      <a:pt x="146" y="183"/>
                      <a:pt x="103" y="183"/>
                    </a:cubicBezTo>
                    <a:cubicBezTo>
                      <a:pt x="60" y="183"/>
                      <a:pt x="24" y="147"/>
                      <a:pt x="24" y="104"/>
                    </a:cubicBezTo>
                    <a:cubicBezTo>
                      <a:pt x="24" y="60"/>
                      <a:pt x="60" y="25"/>
                      <a:pt x="10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2" name="Freeform 259"/>
              <p:cNvSpPr/>
              <p:nvPr/>
            </p:nvSpPr>
            <p:spPr bwMode="auto">
              <a:xfrm>
                <a:off x="3290288" y="2100592"/>
                <a:ext cx="41687" cy="76807"/>
              </a:xfrm>
              <a:custGeom>
                <a:avLst/>
                <a:gdLst>
                  <a:gd name="T0" fmla="*/ 28 w 62"/>
                  <a:gd name="T1" fmla="*/ 84 h 114"/>
                  <a:gd name="T2" fmla="*/ 4 w 62"/>
                  <a:gd name="T3" fmla="*/ 78 h 114"/>
                  <a:gd name="T4" fmla="*/ 0 w 62"/>
                  <a:gd name="T5" fmla="*/ 94 h 114"/>
                  <a:gd name="T6" fmla="*/ 24 w 62"/>
                  <a:gd name="T7" fmla="*/ 100 h 114"/>
                  <a:gd name="T8" fmla="*/ 24 w 62"/>
                  <a:gd name="T9" fmla="*/ 114 h 114"/>
                  <a:gd name="T10" fmla="*/ 38 w 62"/>
                  <a:gd name="T11" fmla="*/ 114 h 114"/>
                  <a:gd name="T12" fmla="*/ 38 w 62"/>
                  <a:gd name="T13" fmla="*/ 99 h 114"/>
                  <a:gd name="T14" fmla="*/ 62 w 62"/>
                  <a:gd name="T15" fmla="*/ 74 h 114"/>
                  <a:gd name="T16" fmla="*/ 39 w 62"/>
                  <a:gd name="T17" fmla="*/ 48 h 114"/>
                  <a:gd name="T18" fmla="*/ 22 w 62"/>
                  <a:gd name="T19" fmla="*/ 36 h 114"/>
                  <a:gd name="T20" fmla="*/ 34 w 62"/>
                  <a:gd name="T21" fmla="*/ 28 h 114"/>
                  <a:gd name="T22" fmla="*/ 54 w 62"/>
                  <a:gd name="T23" fmla="*/ 33 h 114"/>
                  <a:gd name="T24" fmla="*/ 59 w 62"/>
                  <a:gd name="T25" fmla="*/ 17 h 114"/>
                  <a:gd name="T26" fmla="*/ 38 w 62"/>
                  <a:gd name="T27" fmla="*/ 12 h 114"/>
                  <a:gd name="T28" fmla="*/ 38 w 62"/>
                  <a:gd name="T29" fmla="*/ 0 h 114"/>
                  <a:gd name="T30" fmla="*/ 25 w 62"/>
                  <a:gd name="T31" fmla="*/ 0 h 114"/>
                  <a:gd name="T32" fmla="*/ 25 w 62"/>
                  <a:gd name="T33" fmla="*/ 13 h 114"/>
                  <a:gd name="T34" fmla="*/ 1 w 62"/>
                  <a:gd name="T35" fmla="*/ 38 h 114"/>
                  <a:gd name="T36" fmla="*/ 26 w 62"/>
                  <a:gd name="T37" fmla="*/ 64 h 114"/>
                  <a:gd name="T38" fmla="*/ 41 w 62"/>
                  <a:gd name="T39" fmla="*/ 76 h 114"/>
                  <a:gd name="T40" fmla="*/ 28 w 62"/>
                  <a:gd name="T41" fmla="*/ 8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4">
                    <a:moveTo>
                      <a:pt x="28" y="84"/>
                    </a:moveTo>
                    <a:cubicBezTo>
                      <a:pt x="19" y="84"/>
                      <a:pt x="10" y="81"/>
                      <a:pt x="4" y="78"/>
                    </a:cubicBezTo>
                    <a:cubicBezTo>
                      <a:pt x="0" y="94"/>
                      <a:pt x="0" y="94"/>
                      <a:pt x="0" y="94"/>
                    </a:cubicBezTo>
                    <a:cubicBezTo>
                      <a:pt x="6" y="97"/>
                      <a:pt x="15" y="100"/>
                      <a:pt x="24" y="100"/>
                    </a:cubicBezTo>
                    <a:cubicBezTo>
                      <a:pt x="24" y="114"/>
                      <a:pt x="24" y="114"/>
                      <a:pt x="24" y="114"/>
                    </a:cubicBezTo>
                    <a:cubicBezTo>
                      <a:pt x="38" y="114"/>
                      <a:pt x="38" y="114"/>
                      <a:pt x="38" y="114"/>
                    </a:cubicBezTo>
                    <a:cubicBezTo>
                      <a:pt x="38" y="99"/>
                      <a:pt x="38" y="99"/>
                      <a:pt x="38" y="99"/>
                    </a:cubicBezTo>
                    <a:cubicBezTo>
                      <a:pt x="54" y="97"/>
                      <a:pt x="62" y="86"/>
                      <a:pt x="62" y="74"/>
                    </a:cubicBezTo>
                    <a:cubicBezTo>
                      <a:pt x="62" y="61"/>
                      <a:pt x="56" y="53"/>
                      <a:pt x="39" y="48"/>
                    </a:cubicBezTo>
                    <a:cubicBezTo>
                      <a:pt x="27" y="43"/>
                      <a:pt x="22" y="40"/>
                      <a:pt x="22" y="36"/>
                    </a:cubicBezTo>
                    <a:cubicBezTo>
                      <a:pt x="22" y="32"/>
                      <a:pt x="25" y="28"/>
                      <a:pt x="34" y="28"/>
                    </a:cubicBezTo>
                    <a:cubicBezTo>
                      <a:pt x="44" y="28"/>
                      <a:pt x="51" y="31"/>
                      <a:pt x="54" y="33"/>
                    </a:cubicBezTo>
                    <a:cubicBezTo>
                      <a:pt x="59" y="17"/>
                      <a:pt x="59" y="17"/>
                      <a:pt x="59" y="17"/>
                    </a:cubicBezTo>
                    <a:cubicBezTo>
                      <a:pt x="54" y="15"/>
                      <a:pt x="47" y="13"/>
                      <a:pt x="38" y="12"/>
                    </a:cubicBezTo>
                    <a:cubicBezTo>
                      <a:pt x="38" y="0"/>
                      <a:pt x="38" y="0"/>
                      <a:pt x="38" y="0"/>
                    </a:cubicBezTo>
                    <a:cubicBezTo>
                      <a:pt x="25" y="0"/>
                      <a:pt x="25" y="0"/>
                      <a:pt x="25" y="0"/>
                    </a:cubicBezTo>
                    <a:cubicBezTo>
                      <a:pt x="25" y="13"/>
                      <a:pt x="25" y="13"/>
                      <a:pt x="25" y="13"/>
                    </a:cubicBezTo>
                    <a:cubicBezTo>
                      <a:pt x="10" y="16"/>
                      <a:pt x="1" y="26"/>
                      <a:pt x="1" y="38"/>
                    </a:cubicBezTo>
                    <a:cubicBezTo>
                      <a:pt x="1" y="52"/>
                      <a:pt x="11" y="58"/>
                      <a:pt x="26" y="64"/>
                    </a:cubicBezTo>
                    <a:cubicBezTo>
                      <a:pt x="37" y="67"/>
                      <a:pt x="41" y="70"/>
                      <a:pt x="41" y="76"/>
                    </a:cubicBezTo>
                    <a:cubicBezTo>
                      <a:pt x="41" y="81"/>
                      <a:pt x="36" y="84"/>
                      <a:pt x="2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3" name="Freeform 260"/>
              <p:cNvSpPr/>
              <p:nvPr/>
            </p:nvSpPr>
            <p:spPr bwMode="auto">
              <a:xfrm>
                <a:off x="3430481" y="2157982"/>
                <a:ext cx="41972" cy="76235"/>
              </a:xfrm>
              <a:custGeom>
                <a:avLst/>
                <a:gdLst>
                  <a:gd name="T0" fmla="*/ 37 w 62"/>
                  <a:gd name="T1" fmla="*/ 113 h 113"/>
                  <a:gd name="T2" fmla="*/ 37 w 62"/>
                  <a:gd name="T3" fmla="*/ 99 h 113"/>
                  <a:gd name="T4" fmla="*/ 62 w 62"/>
                  <a:gd name="T5" fmla="*/ 73 h 113"/>
                  <a:gd name="T6" fmla="*/ 39 w 62"/>
                  <a:gd name="T7" fmla="*/ 47 h 113"/>
                  <a:gd name="T8" fmla="*/ 22 w 62"/>
                  <a:gd name="T9" fmla="*/ 35 h 113"/>
                  <a:gd name="T10" fmla="*/ 34 w 62"/>
                  <a:gd name="T11" fmla="*/ 27 h 113"/>
                  <a:gd name="T12" fmla="*/ 54 w 62"/>
                  <a:gd name="T13" fmla="*/ 32 h 113"/>
                  <a:gd name="T14" fmla="*/ 58 w 62"/>
                  <a:gd name="T15" fmla="*/ 16 h 113"/>
                  <a:gd name="T16" fmla="*/ 38 w 62"/>
                  <a:gd name="T17" fmla="*/ 12 h 113"/>
                  <a:gd name="T18" fmla="*/ 38 w 62"/>
                  <a:gd name="T19" fmla="*/ 0 h 113"/>
                  <a:gd name="T20" fmla="*/ 24 w 62"/>
                  <a:gd name="T21" fmla="*/ 0 h 113"/>
                  <a:gd name="T22" fmla="*/ 24 w 62"/>
                  <a:gd name="T23" fmla="*/ 13 h 113"/>
                  <a:gd name="T24" fmla="*/ 1 w 62"/>
                  <a:gd name="T25" fmla="*/ 37 h 113"/>
                  <a:gd name="T26" fmla="*/ 26 w 62"/>
                  <a:gd name="T27" fmla="*/ 63 h 113"/>
                  <a:gd name="T28" fmla="*/ 40 w 62"/>
                  <a:gd name="T29" fmla="*/ 75 h 113"/>
                  <a:gd name="T30" fmla="*/ 27 w 62"/>
                  <a:gd name="T31" fmla="*/ 84 h 113"/>
                  <a:gd name="T32" fmla="*/ 4 w 62"/>
                  <a:gd name="T33" fmla="*/ 77 h 113"/>
                  <a:gd name="T34" fmla="*/ 0 w 62"/>
                  <a:gd name="T35" fmla="*/ 94 h 113"/>
                  <a:gd name="T36" fmla="*/ 23 w 62"/>
                  <a:gd name="T37" fmla="*/ 100 h 113"/>
                  <a:gd name="T38" fmla="*/ 23 w 62"/>
                  <a:gd name="T39" fmla="*/ 113 h 113"/>
                  <a:gd name="T40" fmla="*/ 37 w 62"/>
                  <a:gd name="T4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3">
                    <a:moveTo>
                      <a:pt x="37" y="113"/>
                    </a:moveTo>
                    <a:cubicBezTo>
                      <a:pt x="37" y="99"/>
                      <a:pt x="37" y="99"/>
                      <a:pt x="37" y="99"/>
                    </a:cubicBezTo>
                    <a:cubicBezTo>
                      <a:pt x="53" y="96"/>
                      <a:pt x="62" y="85"/>
                      <a:pt x="62" y="73"/>
                    </a:cubicBezTo>
                    <a:cubicBezTo>
                      <a:pt x="62" y="60"/>
                      <a:pt x="55" y="53"/>
                      <a:pt x="39" y="47"/>
                    </a:cubicBezTo>
                    <a:cubicBezTo>
                      <a:pt x="27" y="43"/>
                      <a:pt x="22" y="40"/>
                      <a:pt x="22" y="35"/>
                    </a:cubicBezTo>
                    <a:cubicBezTo>
                      <a:pt x="22" y="31"/>
                      <a:pt x="25" y="27"/>
                      <a:pt x="34" y="27"/>
                    </a:cubicBezTo>
                    <a:cubicBezTo>
                      <a:pt x="44" y="27"/>
                      <a:pt x="50" y="30"/>
                      <a:pt x="54" y="32"/>
                    </a:cubicBezTo>
                    <a:cubicBezTo>
                      <a:pt x="58" y="16"/>
                      <a:pt x="58" y="16"/>
                      <a:pt x="58" y="16"/>
                    </a:cubicBezTo>
                    <a:cubicBezTo>
                      <a:pt x="53" y="14"/>
                      <a:pt x="47" y="12"/>
                      <a:pt x="38" y="12"/>
                    </a:cubicBezTo>
                    <a:cubicBezTo>
                      <a:pt x="38" y="0"/>
                      <a:pt x="38" y="0"/>
                      <a:pt x="38" y="0"/>
                    </a:cubicBezTo>
                    <a:cubicBezTo>
                      <a:pt x="24" y="0"/>
                      <a:pt x="24" y="0"/>
                      <a:pt x="24" y="0"/>
                    </a:cubicBezTo>
                    <a:cubicBezTo>
                      <a:pt x="24" y="13"/>
                      <a:pt x="24" y="13"/>
                      <a:pt x="24" y="13"/>
                    </a:cubicBezTo>
                    <a:cubicBezTo>
                      <a:pt x="9" y="16"/>
                      <a:pt x="1" y="25"/>
                      <a:pt x="1" y="37"/>
                    </a:cubicBezTo>
                    <a:cubicBezTo>
                      <a:pt x="1" y="51"/>
                      <a:pt x="11" y="58"/>
                      <a:pt x="26" y="63"/>
                    </a:cubicBezTo>
                    <a:cubicBezTo>
                      <a:pt x="36" y="66"/>
                      <a:pt x="40" y="70"/>
                      <a:pt x="40" y="75"/>
                    </a:cubicBezTo>
                    <a:cubicBezTo>
                      <a:pt x="40" y="80"/>
                      <a:pt x="35" y="84"/>
                      <a:pt x="27" y="84"/>
                    </a:cubicBezTo>
                    <a:cubicBezTo>
                      <a:pt x="18" y="84"/>
                      <a:pt x="10" y="81"/>
                      <a:pt x="4" y="77"/>
                    </a:cubicBezTo>
                    <a:cubicBezTo>
                      <a:pt x="0" y="94"/>
                      <a:pt x="0" y="94"/>
                      <a:pt x="0" y="94"/>
                    </a:cubicBezTo>
                    <a:cubicBezTo>
                      <a:pt x="5" y="97"/>
                      <a:pt x="14" y="99"/>
                      <a:pt x="23" y="100"/>
                    </a:cubicBezTo>
                    <a:cubicBezTo>
                      <a:pt x="23" y="113"/>
                      <a:pt x="23" y="113"/>
                      <a:pt x="23" y="113"/>
                    </a:cubicBezTo>
                    <a:lnTo>
                      <a:pt x="3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4" name="Freeform 261"/>
              <p:cNvSpPr>
                <a:spLocks noEditPoints="1"/>
              </p:cNvSpPr>
              <p:nvPr/>
            </p:nvSpPr>
            <p:spPr bwMode="auto">
              <a:xfrm>
                <a:off x="3520136" y="2077464"/>
                <a:ext cx="95937" cy="96508"/>
              </a:xfrm>
              <a:custGeom>
                <a:avLst/>
                <a:gdLst>
                  <a:gd name="T0" fmla="*/ 0 w 142"/>
                  <a:gd name="T1" fmla="*/ 71 h 143"/>
                  <a:gd name="T2" fmla="*/ 71 w 142"/>
                  <a:gd name="T3" fmla="*/ 143 h 143"/>
                  <a:gd name="T4" fmla="*/ 142 w 142"/>
                  <a:gd name="T5" fmla="*/ 71 h 143"/>
                  <a:gd name="T6" fmla="*/ 71 w 142"/>
                  <a:gd name="T7" fmla="*/ 0 h 143"/>
                  <a:gd name="T8" fmla="*/ 0 w 142"/>
                  <a:gd name="T9" fmla="*/ 71 h 143"/>
                  <a:gd name="T10" fmla="*/ 125 w 142"/>
                  <a:gd name="T11" fmla="*/ 71 h 143"/>
                  <a:gd name="T12" fmla="*/ 71 w 142"/>
                  <a:gd name="T13" fmla="*/ 126 h 143"/>
                  <a:gd name="T14" fmla="*/ 17 w 142"/>
                  <a:gd name="T15" fmla="*/ 71 h 143"/>
                  <a:gd name="T16" fmla="*/ 71 w 142"/>
                  <a:gd name="T17" fmla="*/ 17 h 143"/>
                  <a:gd name="T18" fmla="*/ 125 w 142"/>
                  <a:gd name="T19"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0" y="71"/>
                    </a:moveTo>
                    <a:cubicBezTo>
                      <a:pt x="0" y="111"/>
                      <a:pt x="32" y="143"/>
                      <a:pt x="71" y="143"/>
                    </a:cubicBezTo>
                    <a:cubicBezTo>
                      <a:pt x="110" y="143"/>
                      <a:pt x="142" y="111"/>
                      <a:pt x="142" y="71"/>
                    </a:cubicBezTo>
                    <a:cubicBezTo>
                      <a:pt x="142" y="32"/>
                      <a:pt x="110" y="0"/>
                      <a:pt x="71" y="0"/>
                    </a:cubicBezTo>
                    <a:cubicBezTo>
                      <a:pt x="32" y="0"/>
                      <a:pt x="0" y="32"/>
                      <a:pt x="0" y="71"/>
                    </a:cubicBezTo>
                    <a:close/>
                    <a:moveTo>
                      <a:pt x="125" y="71"/>
                    </a:moveTo>
                    <a:cubicBezTo>
                      <a:pt x="125" y="101"/>
                      <a:pt x="101" y="126"/>
                      <a:pt x="71" y="126"/>
                    </a:cubicBezTo>
                    <a:cubicBezTo>
                      <a:pt x="41" y="126"/>
                      <a:pt x="17" y="101"/>
                      <a:pt x="17" y="71"/>
                    </a:cubicBezTo>
                    <a:cubicBezTo>
                      <a:pt x="17" y="41"/>
                      <a:pt x="41" y="17"/>
                      <a:pt x="71" y="17"/>
                    </a:cubicBezTo>
                    <a:cubicBezTo>
                      <a:pt x="101" y="17"/>
                      <a:pt x="125" y="41"/>
                      <a:pt x="12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5" name="Freeform 262"/>
              <p:cNvSpPr/>
              <p:nvPr/>
            </p:nvSpPr>
            <p:spPr bwMode="auto">
              <a:xfrm>
                <a:off x="3553257" y="2099164"/>
                <a:ext cx="28267" cy="52537"/>
              </a:xfrm>
              <a:custGeom>
                <a:avLst/>
                <a:gdLst>
                  <a:gd name="T0" fmla="*/ 16 w 42"/>
                  <a:gd name="T1" fmla="*/ 0 h 78"/>
                  <a:gd name="T2" fmla="*/ 16 w 42"/>
                  <a:gd name="T3" fmla="*/ 9 h 78"/>
                  <a:gd name="T4" fmla="*/ 0 w 42"/>
                  <a:gd name="T5" fmla="*/ 26 h 78"/>
                  <a:gd name="T6" fmla="*/ 17 w 42"/>
                  <a:gd name="T7" fmla="*/ 44 h 78"/>
                  <a:gd name="T8" fmla="*/ 28 w 42"/>
                  <a:gd name="T9" fmla="*/ 52 h 78"/>
                  <a:gd name="T10" fmla="*/ 18 w 42"/>
                  <a:gd name="T11" fmla="*/ 58 h 78"/>
                  <a:gd name="T12" fmla="*/ 3 w 42"/>
                  <a:gd name="T13" fmla="*/ 54 h 78"/>
                  <a:gd name="T14" fmla="*/ 0 w 42"/>
                  <a:gd name="T15" fmla="*/ 65 h 78"/>
                  <a:gd name="T16" fmla="*/ 16 w 42"/>
                  <a:gd name="T17" fmla="*/ 69 h 78"/>
                  <a:gd name="T18" fmla="*/ 16 w 42"/>
                  <a:gd name="T19" fmla="*/ 78 h 78"/>
                  <a:gd name="T20" fmla="*/ 25 w 42"/>
                  <a:gd name="T21" fmla="*/ 78 h 78"/>
                  <a:gd name="T22" fmla="*/ 25 w 42"/>
                  <a:gd name="T23" fmla="*/ 69 h 78"/>
                  <a:gd name="T24" fmla="*/ 42 w 42"/>
                  <a:gd name="T25" fmla="*/ 51 h 78"/>
                  <a:gd name="T26" fmla="*/ 26 w 42"/>
                  <a:gd name="T27" fmla="*/ 33 h 78"/>
                  <a:gd name="T28" fmla="*/ 15 w 42"/>
                  <a:gd name="T29" fmla="*/ 25 h 78"/>
                  <a:gd name="T30" fmla="*/ 23 w 42"/>
                  <a:gd name="T31" fmla="*/ 19 h 78"/>
                  <a:gd name="T32" fmla="*/ 37 w 42"/>
                  <a:gd name="T33" fmla="*/ 23 h 78"/>
                  <a:gd name="T34" fmla="*/ 40 w 42"/>
                  <a:gd name="T35" fmla="*/ 12 h 78"/>
                  <a:gd name="T36" fmla="*/ 26 w 42"/>
                  <a:gd name="T37" fmla="*/ 9 h 78"/>
                  <a:gd name="T38" fmla="*/ 26 w 42"/>
                  <a:gd name="T39" fmla="*/ 0 h 78"/>
                  <a:gd name="T40" fmla="*/ 16 w 42"/>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78">
                    <a:moveTo>
                      <a:pt x="16" y="0"/>
                    </a:moveTo>
                    <a:cubicBezTo>
                      <a:pt x="16" y="9"/>
                      <a:pt x="16" y="9"/>
                      <a:pt x="16" y="9"/>
                    </a:cubicBezTo>
                    <a:cubicBezTo>
                      <a:pt x="6" y="11"/>
                      <a:pt x="0" y="18"/>
                      <a:pt x="0" y="26"/>
                    </a:cubicBezTo>
                    <a:cubicBezTo>
                      <a:pt x="0" y="36"/>
                      <a:pt x="7" y="40"/>
                      <a:pt x="17" y="44"/>
                    </a:cubicBezTo>
                    <a:cubicBezTo>
                      <a:pt x="25" y="46"/>
                      <a:pt x="28" y="49"/>
                      <a:pt x="28" y="52"/>
                    </a:cubicBezTo>
                    <a:cubicBezTo>
                      <a:pt x="28" y="56"/>
                      <a:pt x="24" y="58"/>
                      <a:pt x="18" y="58"/>
                    </a:cubicBezTo>
                    <a:cubicBezTo>
                      <a:pt x="12" y="58"/>
                      <a:pt x="7" y="56"/>
                      <a:pt x="3" y="54"/>
                    </a:cubicBezTo>
                    <a:cubicBezTo>
                      <a:pt x="0" y="65"/>
                      <a:pt x="0" y="65"/>
                      <a:pt x="0" y="65"/>
                    </a:cubicBezTo>
                    <a:cubicBezTo>
                      <a:pt x="3" y="67"/>
                      <a:pt x="10" y="69"/>
                      <a:pt x="16" y="69"/>
                    </a:cubicBezTo>
                    <a:cubicBezTo>
                      <a:pt x="16" y="78"/>
                      <a:pt x="16" y="78"/>
                      <a:pt x="16" y="78"/>
                    </a:cubicBezTo>
                    <a:cubicBezTo>
                      <a:pt x="25" y="78"/>
                      <a:pt x="25" y="78"/>
                      <a:pt x="25" y="78"/>
                    </a:cubicBezTo>
                    <a:cubicBezTo>
                      <a:pt x="25" y="69"/>
                      <a:pt x="25" y="69"/>
                      <a:pt x="25" y="69"/>
                    </a:cubicBezTo>
                    <a:cubicBezTo>
                      <a:pt x="36" y="67"/>
                      <a:pt x="42" y="59"/>
                      <a:pt x="42" y="51"/>
                    </a:cubicBezTo>
                    <a:cubicBezTo>
                      <a:pt x="42" y="42"/>
                      <a:pt x="38" y="37"/>
                      <a:pt x="26" y="33"/>
                    </a:cubicBezTo>
                    <a:cubicBezTo>
                      <a:pt x="18" y="30"/>
                      <a:pt x="15" y="28"/>
                      <a:pt x="15" y="25"/>
                    </a:cubicBezTo>
                    <a:cubicBezTo>
                      <a:pt x="15" y="22"/>
                      <a:pt x="17" y="19"/>
                      <a:pt x="23" y="19"/>
                    </a:cubicBezTo>
                    <a:cubicBezTo>
                      <a:pt x="30" y="19"/>
                      <a:pt x="34" y="22"/>
                      <a:pt x="37" y="23"/>
                    </a:cubicBezTo>
                    <a:cubicBezTo>
                      <a:pt x="40" y="12"/>
                      <a:pt x="40" y="12"/>
                      <a:pt x="40" y="12"/>
                    </a:cubicBezTo>
                    <a:cubicBezTo>
                      <a:pt x="36" y="10"/>
                      <a:pt x="32" y="9"/>
                      <a:pt x="26" y="9"/>
                    </a:cubicBezTo>
                    <a:cubicBezTo>
                      <a:pt x="26" y="0"/>
                      <a:pt x="26" y="0"/>
                      <a:pt x="26" y="0"/>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6" name="Freeform 263"/>
              <p:cNvSpPr/>
              <p:nvPr/>
            </p:nvSpPr>
            <p:spPr bwMode="auto">
              <a:xfrm>
                <a:off x="3382512" y="2125432"/>
                <a:ext cx="139051" cy="107929"/>
              </a:xfrm>
              <a:custGeom>
                <a:avLst/>
                <a:gdLst>
                  <a:gd name="T0" fmla="*/ 190 w 206"/>
                  <a:gd name="T1" fmla="*/ 160 h 160"/>
                  <a:gd name="T2" fmla="*/ 206 w 206"/>
                  <a:gd name="T3" fmla="*/ 104 h 160"/>
                  <a:gd name="T4" fmla="*/ 103 w 206"/>
                  <a:gd name="T5" fmla="*/ 0 h 160"/>
                  <a:gd name="T6" fmla="*/ 0 w 206"/>
                  <a:gd name="T7" fmla="*/ 104 h 160"/>
                  <a:gd name="T8" fmla="*/ 17 w 206"/>
                  <a:gd name="T9" fmla="*/ 160 h 160"/>
                  <a:gd name="T10" fmla="*/ 48 w 206"/>
                  <a:gd name="T11" fmla="*/ 160 h 160"/>
                  <a:gd name="T12" fmla="*/ 25 w 206"/>
                  <a:gd name="T13" fmla="*/ 104 h 160"/>
                  <a:gd name="T14" fmla="*/ 103 w 206"/>
                  <a:gd name="T15" fmla="*/ 25 h 160"/>
                  <a:gd name="T16" fmla="*/ 182 w 206"/>
                  <a:gd name="T17" fmla="*/ 104 h 160"/>
                  <a:gd name="T18" fmla="*/ 158 w 206"/>
                  <a:gd name="T19" fmla="*/ 160 h 160"/>
                  <a:gd name="T20" fmla="*/ 190 w 206"/>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60">
                    <a:moveTo>
                      <a:pt x="190" y="160"/>
                    </a:moveTo>
                    <a:cubicBezTo>
                      <a:pt x="200" y="144"/>
                      <a:pt x="206" y="125"/>
                      <a:pt x="206" y="104"/>
                    </a:cubicBezTo>
                    <a:cubicBezTo>
                      <a:pt x="206" y="47"/>
                      <a:pt x="160" y="0"/>
                      <a:pt x="103" y="0"/>
                    </a:cubicBezTo>
                    <a:cubicBezTo>
                      <a:pt x="46" y="0"/>
                      <a:pt x="0" y="47"/>
                      <a:pt x="0" y="104"/>
                    </a:cubicBezTo>
                    <a:cubicBezTo>
                      <a:pt x="0" y="125"/>
                      <a:pt x="6" y="144"/>
                      <a:pt x="17" y="160"/>
                    </a:cubicBezTo>
                    <a:cubicBezTo>
                      <a:pt x="48" y="160"/>
                      <a:pt x="48" y="160"/>
                      <a:pt x="48" y="160"/>
                    </a:cubicBezTo>
                    <a:cubicBezTo>
                      <a:pt x="34" y="146"/>
                      <a:pt x="25" y="126"/>
                      <a:pt x="25" y="104"/>
                    </a:cubicBezTo>
                    <a:cubicBezTo>
                      <a:pt x="25" y="60"/>
                      <a:pt x="60" y="25"/>
                      <a:pt x="103" y="25"/>
                    </a:cubicBezTo>
                    <a:cubicBezTo>
                      <a:pt x="146" y="25"/>
                      <a:pt x="182" y="60"/>
                      <a:pt x="182" y="104"/>
                    </a:cubicBezTo>
                    <a:cubicBezTo>
                      <a:pt x="182" y="126"/>
                      <a:pt x="173" y="146"/>
                      <a:pt x="158" y="160"/>
                    </a:cubicBezTo>
                    <a:lnTo>
                      <a:pt x="19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7" name="Freeform 264"/>
              <p:cNvSpPr>
                <a:spLocks noEditPoints="1"/>
              </p:cNvSpPr>
              <p:nvPr/>
            </p:nvSpPr>
            <p:spPr bwMode="auto">
              <a:xfrm>
                <a:off x="3212624" y="2239643"/>
                <a:ext cx="436569" cy="47112"/>
              </a:xfrm>
              <a:custGeom>
                <a:avLst/>
                <a:gdLst>
                  <a:gd name="T0" fmla="*/ 608 w 647"/>
                  <a:gd name="T1" fmla="*/ 0 h 70"/>
                  <a:gd name="T2" fmla="*/ 39 w 647"/>
                  <a:gd name="T3" fmla="*/ 0 h 70"/>
                  <a:gd name="T4" fmla="*/ 0 w 647"/>
                  <a:gd name="T5" fmla="*/ 18 h 70"/>
                  <a:gd name="T6" fmla="*/ 0 w 647"/>
                  <a:gd name="T7" fmla="*/ 51 h 70"/>
                  <a:gd name="T8" fmla="*/ 39 w 647"/>
                  <a:gd name="T9" fmla="*/ 70 h 70"/>
                  <a:gd name="T10" fmla="*/ 608 w 647"/>
                  <a:gd name="T11" fmla="*/ 70 h 70"/>
                  <a:gd name="T12" fmla="*/ 647 w 647"/>
                  <a:gd name="T13" fmla="*/ 51 h 70"/>
                  <a:gd name="T14" fmla="*/ 647 w 647"/>
                  <a:gd name="T15" fmla="*/ 18 h 70"/>
                  <a:gd name="T16" fmla="*/ 608 w 647"/>
                  <a:gd name="T17" fmla="*/ 0 h 70"/>
                  <a:gd name="T18" fmla="*/ 84 w 647"/>
                  <a:gd name="T19" fmla="*/ 56 h 70"/>
                  <a:gd name="T20" fmla="*/ 39 w 647"/>
                  <a:gd name="T21" fmla="*/ 56 h 70"/>
                  <a:gd name="T22" fmla="*/ 30 w 647"/>
                  <a:gd name="T23" fmla="*/ 51 h 70"/>
                  <a:gd name="T24" fmla="*/ 30 w 647"/>
                  <a:gd name="T25" fmla="*/ 18 h 70"/>
                  <a:gd name="T26" fmla="*/ 39 w 647"/>
                  <a:gd name="T27" fmla="*/ 14 h 70"/>
                  <a:gd name="T28" fmla="*/ 84 w 647"/>
                  <a:gd name="T29" fmla="*/ 14 h 70"/>
                  <a:gd name="T30" fmla="*/ 75 w 647"/>
                  <a:gd name="T31" fmla="*/ 18 h 70"/>
                  <a:gd name="T32" fmla="*/ 75 w 647"/>
                  <a:gd name="T33" fmla="*/ 51 h 70"/>
                  <a:gd name="T34" fmla="*/ 84 w 647"/>
                  <a:gd name="T3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7" h="70">
                    <a:moveTo>
                      <a:pt x="608" y="0"/>
                    </a:moveTo>
                    <a:cubicBezTo>
                      <a:pt x="39" y="0"/>
                      <a:pt x="39" y="0"/>
                      <a:pt x="39" y="0"/>
                    </a:cubicBezTo>
                    <a:cubicBezTo>
                      <a:pt x="18" y="0"/>
                      <a:pt x="0" y="9"/>
                      <a:pt x="0" y="18"/>
                    </a:cubicBezTo>
                    <a:cubicBezTo>
                      <a:pt x="0" y="51"/>
                      <a:pt x="0" y="51"/>
                      <a:pt x="0" y="51"/>
                    </a:cubicBezTo>
                    <a:cubicBezTo>
                      <a:pt x="0" y="61"/>
                      <a:pt x="18" y="70"/>
                      <a:pt x="39" y="70"/>
                    </a:cubicBezTo>
                    <a:cubicBezTo>
                      <a:pt x="608" y="70"/>
                      <a:pt x="608" y="70"/>
                      <a:pt x="608" y="70"/>
                    </a:cubicBezTo>
                    <a:cubicBezTo>
                      <a:pt x="630" y="70"/>
                      <a:pt x="647" y="61"/>
                      <a:pt x="647" y="51"/>
                    </a:cubicBezTo>
                    <a:cubicBezTo>
                      <a:pt x="647" y="18"/>
                      <a:pt x="647" y="18"/>
                      <a:pt x="647" y="18"/>
                    </a:cubicBezTo>
                    <a:cubicBezTo>
                      <a:pt x="647" y="9"/>
                      <a:pt x="630" y="0"/>
                      <a:pt x="608" y="0"/>
                    </a:cubicBezTo>
                    <a:close/>
                    <a:moveTo>
                      <a:pt x="84" y="56"/>
                    </a:moveTo>
                    <a:cubicBezTo>
                      <a:pt x="39" y="56"/>
                      <a:pt x="39" y="56"/>
                      <a:pt x="39" y="56"/>
                    </a:cubicBezTo>
                    <a:cubicBezTo>
                      <a:pt x="34" y="56"/>
                      <a:pt x="30" y="54"/>
                      <a:pt x="30" y="51"/>
                    </a:cubicBezTo>
                    <a:cubicBezTo>
                      <a:pt x="30" y="18"/>
                      <a:pt x="30" y="18"/>
                      <a:pt x="30" y="18"/>
                    </a:cubicBezTo>
                    <a:cubicBezTo>
                      <a:pt x="30" y="16"/>
                      <a:pt x="34" y="14"/>
                      <a:pt x="39" y="14"/>
                    </a:cubicBezTo>
                    <a:cubicBezTo>
                      <a:pt x="84" y="14"/>
                      <a:pt x="84" y="14"/>
                      <a:pt x="84" y="14"/>
                    </a:cubicBezTo>
                    <a:cubicBezTo>
                      <a:pt x="79" y="14"/>
                      <a:pt x="75" y="16"/>
                      <a:pt x="75" y="18"/>
                    </a:cubicBezTo>
                    <a:cubicBezTo>
                      <a:pt x="75" y="51"/>
                      <a:pt x="75" y="51"/>
                      <a:pt x="75" y="51"/>
                    </a:cubicBezTo>
                    <a:cubicBezTo>
                      <a:pt x="75" y="54"/>
                      <a:pt x="79" y="56"/>
                      <a:pt x="84"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8" name="Freeform 265"/>
              <p:cNvSpPr>
                <a:spLocks noEditPoints="1"/>
              </p:cNvSpPr>
              <p:nvPr/>
            </p:nvSpPr>
            <p:spPr bwMode="auto">
              <a:xfrm>
                <a:off x="3234896" y="2294749"/>
                <a:ext cx="400593" cy="240413"/>
              </a:xfrm>
              <a:custGeom>
                <a:avLst/>
                <a:gdLst>
                  <a:gd name="T0" fmla="*/ 0 w 594"/>
                  <a:gd name="T1" fmla="*/ 297 h 356"/>
                  <a:gd name="T2" fmla="*/ 59 w 594"/>
                  <a:gd name="T3" fmla="*/ 356 h 356"/>
                  <a:gd name="T4" fmla="*/ 534 w 594"/>
                  <a:gd name="T5" fmla="*/ 356 h 356"/>
                  <a:gd name="T6" fmla="*/ 594 w 594"/>
                  <a:gd name="T7" fmla="*/ 297 h 356"/>
                  <a:gd name="T8" fmla="*/ 594 w 594"/>
                  <a:gd name="T9" fmla="*/ 0 h 356"/>
                  <a:gd name="T10" fmla="*/ 0 w 594"/>
                  <a:gd name="T11" fmla="*/ 0 h 356"/>
                  <a:gd name="T12" fmla="*/ 0 w 594"/>
                  <a:gd name="T13" fmla="*/ 297 h 356"/>
                  <a:gd name="T14" fmla="*/ 35 w 594"/>
                  <a:gd name="T15" fmla="*/ 35 h 356"/>
                  <a:gd name="T16" fmla="*/ 70 w 594"/>
                  <a:gd name="T17" fmla="*/ 35 h 356"/>
                  <a:gd name="T18" fmla="*/ 70 w 594"/>
                  <a:gd name="T19" fmla="*/ 297 h 356"/>
                  <a:gd name="T20" fmla="*/ 94 w 594"/>
                  <a:gd name="T21" fmla="*/ 321 h 356"/>
                  <a:gd name="T22" fmla="*/ 59 w 594"/>
                  <a:gd name="T23" fmla="*/ 321 h 356"/>
                  <a:gd name="T24" fmla="*/ 35 w 594"/>
                  <a:gd name="T25" fmla="*/ 297 h 356"/>
                  <a:gd name="T26" fmla="*/ 35 w 594"/>
                  <a:gd name="T27" fmla="*/ 3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356">
                    <a:moveTo>
                      <a:pt x="0" y="297"/>
                    </a:moveTo>
                    <a:cubicBezTo>
                      <a:pt x="0" y="330"/>
                      <a:pt x="27" y="356"/>
                      <a:pt x="59" y="356"/>
                    </a:cubicBezTo>
                    <a:cubicBezTo>
                      <a:pt x="534" y="356"/>
                      <a:pt x="534" y="356"/>
                      <a:pt x="534" y="356"/>
                    </a:cubicBezTo>
                    <a:cubicBezTo>
                      <a:pt x="567" y="356"/>
                      <a:pt x="594" y="330"/>
                      <a:pt x="594" y="297"/>
                    </a:cubicBezTo>
                    <a:cubicBezTo>
                      <a:pt x="594" y="0"/>
                      <a:pt x="594" y="0"/>
                      <a:pt x="594" y="0"/>
                    </a:cubicBezTo>
                    <a:cubicBezTo>
                      <a:pt x="0" y="0"/>
                      <a:pt x="0" y="0"/>
                      <a:pt x="0" y="0"/>
                    </a:cubicBezTo>
                    <a:lnTo>
                      <a:pt x="0" y="297"/>
                    </a:lnTo>
                    <a:close/>
                    <a:moveTo>
                      <a:pt x="35" y="35"/>
                    </a:moveTo>
                    <a:cubicBezTo>
                      <a:pt x="70" y="35"/>
                      <a:pt x="70" y="35"/>
                      <a:pt x="70" y="35"/>
                    </a:cubicBezTo>
                    <a:cubicBezTo>
                      <a:pt x="70" y="297"/>
                      <a:pt x="70" y="297"/>
                      <a:pt x="70" y="297"/>
                    </a:cubicBezTo>
                    <a:cubicBezTo>
                      <a:pt x="70" y="310"/>
                      <a:pt x="81" y="321"/>
                      <a:pt x="94" y="321"/>
                    </a:cubicBezTo>
                    <a:cubicBezTo>
                      <a:pt x="59" y="321"/>
                      <a:pt x="59" y="321"/>
                      <a:pt x="59" y="321"/>
                    </a:cubicBezTo>
                    <a:cubicBezTo>
                      <a:pt x="46" y="321"/>
                      <a:pt x="35" y="310"/>
                      <a:pt x="35" y="297"/>
                    </a:cubicBezTo>
                    <a:lnTo>
                      <a:pt x="3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73" name="组合 72"/>
          <p:cNvGrpSpPr/>
          <p:nvPr/>
        </p:nvGrpSpPr>
        <p:grpSpPr>
          <a:xfrm>
            <a:off x="5857632" y="2528615"/>
            <a:ext cx="682519" cy="682519"/>
            <a:chOff x="5857632" y="2357165"/>
            <a:chExt cx="682519" cy="682519"/>
          </a:xfrm>
        </p:grpSpPr>
        <p:grpSp>
          <p:nvGrpSpPr>
            <p:cNvPr id="74" name="组合 73"/>
            <p:cNvGrpSpPr/>
            <p:nvPr/>
          </p:nvGrpSpPr>
          <p:grpSpPr>
            <a:xfrm>
              <a:off x="5857632" y="2357165"/>
              <a:ext cx="682519" cy="682519"/>
              <a:chOff x="2646157" y="1103874"/>
              <a:chExt cx="910025" cy="910025"/>
            </a:xfrm>
          </p:grpSpPr>
          <p:grpSp>
            <p:nvGrpSpPr>
              <p:cNvPr id="81" name="组合 80"/>
              <p:cNvGrpSpPr/>
              <p:nvPr/>
            </p:nvGrpSpPr>
            <p:grpSpPr>
              <a:xfrm>
                <a:off x="2646157" y="1103874"/>
                <a:ext cx="910025" cy="910025"/>
                <a:chOff x="1236675" y="2423160"/>
                <a:chExt cx="1950720" cy="1950720"/>
              </a:xfrm>
            </p:grpSpPr>
            <p:sp>
              <p:nvSpPr>
                <p:cNvPr id="83" name="椭圆 82"/>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84" name="椭圆 83"/>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82" name="椭圆 81"/>
              <p:cNvSpPr/>
              <p:nvPr/>
            </p:nvSpPr>
            <p:spPr>
              <a:xfrm>
                <a:off x="2792045" y="1249762"/>
                <a:ext cx="618249" cy="618249"/>
              </a:xfrm>
              <a:prstGeom prst="ellipse">
                <a:avLst/>
              </a:prstGeom>
              <a:solidFill>
                <a:schemeClr val="accent4"/>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75" name="组合 74"/>
            <p:cNvGrpSpPr/>
            <p:nvPr/>
          </p:nvGrpSpPr>
          <p:grpSpPr>
            <a:xfrm>
              <a:off x="6074185" y="2571710"/>
              <a:ext cx="271856" cy="256505"/>
              <a:chOff x="3098700" y="5569159"/>
              <a:chExt cx="642147" cy="605886"/>
            </a:xfrm>
            <a:solidFill>
              <a:schemeClr val="bg1"/>
            </a:solidFill>
          </p:grpSpPr>
          <p:sp>
            <p:nvSpPr>
              <p:cNvPr id="76"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77"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78"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79"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80"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85" name="组合 84"/>
          <p:cNvGrpSpPr/>
          <p:nvPr/>
        </p:nvGrpSpPr>
        <p:grpSpPr>
          <a:xfrm>
            <a:off x="2546326" y="3941180"/>
            <a:ext cx="682519" cy="682519"/>
            <a:chOff x="2546326" y="3769730"/>
            <a:chExt cx="682519" cy="682519"/>
          </a:xfrm>
        </p:grpSpPr>
        <p:grpSp>
          <p:nvGrpSpPr>
            <p:cNvPr id="86" name="组合 85"/>
            <p:cNvGrpSpPr/>
            <p:nvPr/>
          </p:nvGrpSpPr>
          <p:grpSpPr>
            <a:xfrm>
              <a:off x="2546326" y="3769730"/>
              <a:ext cx="682519" cy="682519"/>
              <a:chOff x="2646157" y="1103874"/>
              <a:chExt cx="910025" cy="910025"/>
            </a:xfrm>
          </p:grpSpPr>
          <p:grpSp>
            <p:nvGrpSpPr>
              <p:cNvPr id="92" name="组合 91"/>
              <p:cNvGrpSpPr/>
              <p:nvPr/>
            </p:nvGrpSpPr>
            <p:grpSpPr>
              <a:xfrm>
                <a:off x="2646157" y="1103874"/>
                <a:ext cx="910025" cy="910025"/>
                <a:chOff x="1236675" y="2423160"/>
                <a:chExt cx="1950720" cy="1950720"/>
              </a:xfrm>
            </p:grpSpPr>
            <p:sp>
              <p:nvSpPr>
                <p:cNvPr id="94" name="椭圆 93"/>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5" name="椭圆 94"/>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93" name="椭圆 92"/>
              <p:cNvSpPr/>
              <p:nvPr/>
            </p:nvSpPr>
            <p:spPr>
              <a:xfrm>
                <a:off x="2792045" y="1249762"/>
                <a:ext cx="618249" cy="618249"/>
              </a:xfrm>
              <a:prstGeom prst="ellipse">
                <a:avLst/>
              </a:prstGeom>
              <a:solidFill>
                <a:schemeClr val="accent3"/>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87" name="组合 86"/>
            <p:cNvGrpSpPr/>
            <p:nvPr/>
          </p:nvGrpSpPr>
          <p:grpSpPr>
            <a:xfrm>
              <a:off x="2804965" y="4001089"/>
              <a:ext cx="218996" cy="245723"/>
              <a:chOff x="3199776" y="780891"/>
              <a:chExt cx="470261" cy="527652"/>
            </a:xfrm>
            <a:solidFill>
              <a:schemeClr val="bg1"/>
            </a:solidFill>
          </p:grpSpPr>
          <p:sp>
            <p:nvSpPr>
              <p:cNvPr id="88"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89"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0"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1"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96" name="组合 95"/>
          <p:cNvGrpSpPr/>
          <p:nvPr/>
        </p:nvGrpSpPr>
        <p:grpSpPr>
          <a:xfrm>
            <a:off x="5857632" y="3941180"/>
            <a:ext cx="682519" cy="682519"/>
            <a:chOff x="5857632" y="3769730"/>
            <a:chExt cx="682519" cy="682519"/>
          </a:xfrm>
        </p:grpSpPr>
        <p:grpSp>
          <p:nvGrpSpPr>
            <p:cNvPr id="97" name="组合 96"/>
            <p:cNvGrpSpPr/>
            <p:nvPr/>
          </p:nvGrpSpPr>
          <p:grpSpPr>
            <a:xfrm>
              <a:off x="5857632" y="3769730"/>
              <a:ext cx="682519" cy="682519"/>
              <a:chOff x="2646157" y="1103874"/>
              <a:chExt cx="910025" cy="910025"/>
            </a:xfrm>
          </p:grpSpPr>
          <p:grpSp>
            <p:nvGrpSpPr>
              <p:cNvPr id="128" name="组合 127"/>
              <p:cNvGrpSpPr/>
              <p:nvPr/>
            </p:nvGrpSpPr>
            <p:grpSpPr>
              <a:xfrm>
                <a:off x="2646157" y="1103874"/>
                <a:ext cx="910025" cy="910025"/>
                <a:chOff x="1236675" y="2423160"/>
                <a:chExt cx="1950720" cy="1950720"/>
              </a:xfrm>
            </p:grpSpPr>
            <p:sp>
              <p:nvSpPr>
                <p:cNvPr id="130" name="椭圆 129"/>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31" name="椭圆 130"/>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29" name="椭圆 128"/>
              <p:cNvSpPr/>
              <p:nvPr/>
            </p:nvSpPr>
            <p:spPr>
              <a:xfrm>
                <a:off x="2792045" y="1249762"/>
                <a:ext cx="618249" cy="618249"/>
              </a:xfrm>
              <a:prstGeom prst="ellipse">
                <a:avLst/>
              </a:prstGeom>
              <a:solidFill>
                <a:schemeClr val="accent6"/>
              </a:solidFill>
              <a:ln>
                <a:noFill/>
              </a:ln>
              <a:effectLst>
                <a:innerShdw dist="63500" dir="13500000">
                  <a:schemeClr val="accent6">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98" name="组合 97"/>
            <p:cNvGrpSpPr/>
            <p:nvPr/>
          </p:nvGrpSpPr>
          <p:grpSpPr>
            <a:xfrm>
              <a:off x="6046201" y="4034137"/>
              <a:ext cx="327824" cy="179625"/>
              <a:chOff x="3085851" y="4418205"/>
              <a:chExt cx="774347" cy="424290"/>
            </a:xfrm>
            <a:solidFill>
              <a:schemeClr val="bg1"/>
            </a:solidFill>
          </p:grpSpPr>
          <p:sp>
            <p:nvSpPr>
              <p:cNvPr id="99" name="Freeform 439"/>
              <p:cNvSpPr/>
              <p:nvPr/>
            </p:nvSpPr>
            <p:spPr bwMode="auto">
              <a:xfrm>
                <a:off x="3676890" y="4518139"/>
                <a:ext cx="183308" cy="97650"/>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0" name="Freeform 440"/>
              <p:cNvSpPr>
                <a:spLocks noEditPoints="1"/>
              </p:cNvSpPr>
              <p:nvPr/>
            </p:nvSpPr>
            <p:spPr bwMode="auto">
              <a:xfrm>
                <a:off x="3286005" y="4423630"/>
                <a:ext cx="393455" cy="396024"/>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1" name="Freeform 441"/>
              <p:cNvSpPr/>
              <p:nvPr/>
            </p:nvSpPr>
            <p:spPr bwMode="auto">
              <a:xfrm>
                <a:off x="3367094" y="4553829"/>
                <a:ext cx="147046" cy="100505"/>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2" name="Freeform 442"/>
              <p:cNvSpPr/>
              <p:nvPr/>
            </p:nvSpPr>
            <p:spPr bwMode="auto">
              <a:xfrm>
                <a:off x="3458748" y="4489015"/>
                <a:ext cx="13705" cy="39117"/>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3" name="Freeform 443"/>
              <p:cNvSpPr/>
              <p:nvPr/>
            </p:nvSpPr>
            <p:spPr bwMode="auto">
              <a:xfrm>
                <a:off x="3476450" y="4488444"/>
                <a:ext cx="24841" cy="39688"/>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4" name="Freeform 444"/>
              <p:cNvSpPr/>
              <p:nvPr/>
            </p:nvSpPr>
            <p:spPr bwMode="auto">
              <a:xfrm>
                <a:off x="3590375" y="4605795"/>
                <a:ext cx="24270" cy="39688"/>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5" name="Freeform 445"/>
              <p:cNvSpPr>
                <a:spLocks noEditPoints="1"/>
              </p:cNvSpPr>
              <p:nvPr/>
            </p:nvSpPr>
            <p:spPr bwMode="auto">
              <a:xfrm>
                <a:off x="3469027" y="4710869"/>
                <a:ext cx="26839" cy="405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6" name="Freeform 446"/>
              <p:cNvSpPr>
                <a:spLocks noEditPoints="1"/>
              </p:cNvSpPr>
              <p:nvPr/>
            </p:nvSpPr>
            <p:spPr bwMode="auto">
              <a:xfrm>
                <a:off x="3339398" y="4606366"/>
                <a:ext cx="25697" cy="39974"/>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7" name="Oval 447"/>
              <p:cNvSpPr>
                <a:spLocks noChangeArrowheads="1"/>
              </p:cNvSpPr>
              <p:nvPr/>
            </p:nvSpPr>
            <p:spPr bwMode="auto">
              <a:xfrm>
                <a:off x="3388794" y="4539553"/>
                <a:ext cx="18845"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8" name="Oval 448"/>
              <p:cNvSpPr>
                <a:spLocks noChangeArrowheads="1"/>
              </p:cNvSpPr>
              <p:nvPr/>
            </p:nvSpPr>
            <p:spPr bwMode="auto">
              <a:xfrm>
                <a:off x="3552686" y="4539553"/>
                <a:ext cx="19416"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9" name="Oval 449"/>
              <p:cNvSpPr>
                <a:spLocks noChangeArrowheads="1"/>
              </p:cNvSpPr>
              <p:nvPr/>
            </p:nvSpPr>
            <p:spPr bwMode="auto">
              <a:xfrm>
                <a:off x="3552686" y="4695450"/>
                <a:ext cx="19416"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0" name="Freeform 450"/>
              <p:cNvSpPr/>
              <p:nvPr/>
            </p:nvSpPr>
            <p:spPr bwMode="auto">
              <a:xfrm>
                <a:off x="3085851" y="4650337"/>
                <a:ext cx="211860" cy="97650"/>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1" name="Oval 451"/>
              <p:cNvSpPr>
                <a:spLocks noChangeArrowheads="1"/>
              </p:cNvSpPr>
              <p:nvPr/>
            </p:nvSpPr>
            <p:spPr bwMode="auto">
              <a:xfrm>
                <a:off x="3388794" y="4696021"/>
                <a:ext cx="18845"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2" name="Freeform 452"/>
              <p:cNvSpPr/>
              <p:nvPr/>
            </p:nvSpPr>
            <p:spPr bwMode="auto">
              <a:xfrm>
                <a:off x="3698304" y="4718292"/>
                <a:ext cx="35120" cy="6024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3" name="Oval 453"/>
              <p:cNvSpPr>
                <a:spLocks noChangeArrowheads="1"/>
              </p:cNvSpPr>
              <p:nvPr/>
            </p:nvSpPr>
            <p:spPr bwMode="auto">
              <a:xfrm>
                <a:off x="3698304" y="47048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4" name="Freeform 454"/>
              <p:cNvSpPr/>
              <p:nvPr/>
            </p:nvSpPr>
            <p:spPr bwMode="auto">
              <a:xfrm>
                <a:off x="3748271" y="4695450"/>
                <a:ext cx="35120" cy="83088"/>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5" name="Oval 455"/>
              <p:cNvSpPr>
                <a:spLocks noChangeArrowheads="1"/>
              </p:cNvSpPr>
              <p:nvPr/>
            </p:nvSpPr>
            <p:spPr bwMode="auto">
              <a:xfrm>
                <a:off x="3748271" y="4682030"/>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6" name="Freeform 456"/>
              <p:cNvSpPr/>
              <p:nvPr/>
            </p:nvSpPr>
            <p:spPr bwMode="auto">
              <a:xfrm>
                <a:off x="3797667" y="4644912"/>
                <a:ext cx="35691" cy="133626"/>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7" name="Oval 457"/>
              <p:cNvSpPr>
                <a:spLocks noChangeArrowheads="1"/>
              </p:cNvSpPr>
              <p:nvPr/>
            </p:nvSpPr>
            <p:spPr bwMode="auto">
              <a:xfrm>
                <a:off x="3797667" y="4631492"/>
                <a:ext cx="35691"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8" name="Freeform 458"/>
              <p:cNvSpPr/>
              <p:nvPr/>
            </p:nvSpPr>
            <p:spPr bwMode="auto">
              <a:xfrm>
                <a:off x="3222047" y="4588093"/>
                <a:ext cx="35120" cy="6024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19" name="Oval 459"/>
              <p:cNvSpPr>
                <a:spLocks noChangeArrowheads="1"/>
              </p:cNvSpPr>
              <p:nvPr/>
            </p:nvSpPr>
            <p:spPr bwMode="auto">
              <a:xfrm>
                <a:off x="3222047" y="45746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0" name="Freeform 460"/>
              <p:cNvSpPr/>
              <p:nvPr/>
            </p:nvSpPr>
            <p:spPr bwMode="auto">
              <a:xfrm>
                <a:off x="3171509" y="4565250"/>
                <a:ext cx="35691" cy="83088"/>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1" name="Oval 461"/>
              <p:cNvSpPr>
                <a:spLocks noChangeArrowheads="1"/>
              </p:cNvSpPr>
              <p:nvPr/>
            </p:nvSpPr>
            <p:spPr bwMode="auto">
              <a:xfrm>
                <a:off x="3171509" y="4551831"/>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2" name="Freeform 462"/>
              <p:cNvSpPr/>
              <p:nvPr/>
            </p:nvSpPr>
            <p:spPr bwMode="auto">
              <a:xfrm>
                <a:off x="3122113" y="4514712"/>
                <a:ext cx="35120" cy="133626"/>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3" name="Oval 463"/>
              <p:cNvSpPr>
                <a:spLocks noChangeArrowheads="1"/>
              </p:cNvSpPr>
              <p:nvPr/>
            </p:nvSpPr>
            <p:spPr bwMode="auto">
              <a:xfrm>
                <a:off x="3122113" y="4501293"/>
                <a:ext cx="35120"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4" name="Freeform 464"/>
              <p:cNvSpPr>
                <a:spLocks noEditPoints="1"/>
              </p:cNvSpPr>
              <p:nvPr/>
            </p:nvSpPr>
            <p:spPr bwMode="auto">
              <a:xfrm>
                <a:off x="3156661" y="4726572"/>
                <a:ext cx="115352" cy="115923"/>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5" name="Freeform 465"/>
              <p:cNvSpPr/>
              <p:nvPr/>
            </p:nvSpPr>
            <p:spPr bwMode="auto">
              <a:xfrm>
                <a:off x="3196349" y="4752841"/>
                <a:ext cx="34549" cy="63387"/>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6" name="Freeform 466"/>
              <p:cNvSpPr>
                <a:spLocks noEditPoints="1"/>
              </p:cNvSpPr>
              <p:nvPr/>
            </p:nvSpPr>
            <p:spPr bwMode="auto">
              <a:xfrm>
                <a:off x="3679459" y="4418205"/>
                <a:ext cx="115352" cy="11535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27" name="Freeform 467"/>
              <p:cNvSpPr/>
              <p:nvPr/>
            </p:nvSpPr>
            <p:spPr bwMode="auto">
              <a:xfrm>
                <a:off x="3711153" y="4447043"/>
                <a:ext cx="41116" cy="5824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132" name="组合 131"/>
          <p:cNvGrpSpPr/>
          <p:nvPr/>
        </p:nvGrpSpPr>
        <p:grpSpPr>
          <a:xfrm>
            <a:off x="720888" y="1168973"/>
            <a:ext cx="1804768" cy="861620"/>
            <a:chOff x="986174" y="1726438"/>
            <a:chExt cx="2406357" cy="1148827"/>
          </a:xfrm>
        </p:grpSpPr>
        <p:sp>
          <p:nvSpPr>
            <p:cNvPr id="133" name="文本框 142"/>
            <p:cNvSpPr txBox="1"/>
            <p:nvPr/>
          </p:nvSpPr>
          <p:spPr bwMode="auto">
            <a:xfrm flipH="1">
              <a:off x="986174" y="2075046"/>
              <a:ext cx="2406357" cy="800219"/>
            </a:xfrm>
            <a:prstGeom prst="rect">
              <a:avLst/>
            </a:prstGeom>
            <a:noFill/>
          </p:spPr>
          <p:txBody>
            <a:bodyPr wrap="square">
              <a:spAutoFit/>
            </a:bodyPr>
            <a:lstStyle/>
            <a:p>
              <a:pPr algn="r">
                <a:lnSpc>
                  <a:spcPct val="110000"/>
                </a:lnSpc>
                <a:defRPr/>
              </a:pPr>
              <a:r>
                <a:rPr lang="zh-CN" altLang="en-US" sz="1000" dirty="0" smtClean="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endParaRPr lang="zh-CN" altLang="en-US" sz="1000" dirty="0">
                <a:solidFill>
                  <a:schemeClr val="tx1">
                    <a:lumMod val="75000"/>
                    <a:lumOff val="25000"/>
                  </a:schemeClr>
                </a:solidFill>
                <a:latin typeface="微软雅黑" panose="020B0503020204020204" charset="-122"/>
                <a:ea typeface="微软雅黑" panose="020B0503020204020204" charset="-122"/>
              </a:endParaRPr>
            </a:p>
          </p:txBody>
        </p:sp>
        <p:sp>
          <p:nvSpPr>
            <p:cNvPr id="134" name="文本框 143"/>
            <p:cNvSpPr txBox="1"/>
            <p:nvPr/>
          </p:nvSpPr>
          <p:spPr bwMode="auto">
            <a:xfrm flipH="1">
              <a:off x="1469734" y="1726438"/>
              <a:ext cx="1922797" cy="430887"/>
            </a:xfrm>
            <a:prstGeom prst="rect">
              <a:avLst/>
            </a:prstGeom>
            <a:noFill/>
          </p:spPr>
          <p:txBody>
            <a:bodyPr>
              <a:spAutoFit/>
            </a:bodyPr>
            <a:lstStyle/>
            <a:p>
              <a:pPr algn="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35" name="组合 134"/>
          <p:cNvGrpSpPr/>
          <p:nvPr/>
        </p:nvGrpSpPr>
        <p:grpSpPr>
          <a:xfrm>
            <a:off x="720888" y="2559704"/>
            <a:ext cx="1804768" cy="861619"/>
            <a:chOff x="986174" y="1726438"/>
            <a:chExt cx="2406357" cy="1148827"/>
          </a:xfrm>
        </p:grpSpPr>
        <p:sp>
          <p:nvSpPr>
            <p:cNvPr id="136" name="文本框 146"/>
            <p:cNvSpPr txBox="1"/>
            <p:nvPr/>
          </p:nvSpPr>
          <p:spPr bwMode="auto">
            <a:xfrm flipH="1">
              <a:off x="986174" y="2075046"/>
              <a:ext cx="2406357" cy="800219"/>
            </a:xfrm>
            <a:prstGeom prst="rect">
              <a:avLst/>
            </a:prstGeom>
            <a:noFill/>
          </p:spPr>
          <p:txBody>
            <a:bodyPr wrap="square">
              <a:spAutoFit/>
            </a:bodyPr>
            <a:lstStyle/>
            <a:p>
              <a:pPr algn="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37" name="文本框 147"/>
            <p:cNvSpPr txBox="1"/>
            <p:nvPr/>
          </p:nvSpPr>
          <p:spPr bwMode="auto">
            <a:xfrm flipH="1">
              <a:off x="1469734" y="1726438"/>
              <a:ext cx="1922797" cy="430887"/>
            </a:xfrm>
            <a:prstGeom prst="rect">
              <a:avLst/>
            </a:prstGeom>
            <a:noFill/>
          </p:spPr>
          <p:txBody>
            <a:bodyPr>
              <a:spAutoFit/>
            </a:bodyPr>
            <a:lstStyle/>
            <a:p>
              <a:pPr algn="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38" name="组合 137"/>
          <p:cNvGrpSpPr/>
          <p:nvPr/>
        </p:nvGrpSpPr>
        <p:grpSpPr>
          <a:xfrm>
            <a:off x="720888" y="3988292"/>
            <a:ext cx="1804768" cy="861619"/>
            <a:chOff x="986174" y="1726438"/>
            <a:chExt cx="2406357" cy="1148827"/>
          </a:xfrm>
        </p:grpSpPr>
        <p:sp>
          <p:nvSpPr>
            <p:cNvPr id="139" name="文本框 149"/>
            <p:cNvSpPr txBox="1"/>
            <p:nvPr/>
          </p:nvSpPr>
          <p:spPr bwMode="auto">
            <a:xfrm flipH="1">
              <a:off x="986174" y="2075046"/>
              <a:ext cx="2406357" cy="800219"/>
            </a:xfrm>
            <a:prstGeom prst="rect">
              <a:avLst/>
            </a:prstGeom>
            <a:noFill/>
          </p:spPr>
          <p:txBody>
            <a:bodyPr wrap="square">
              <a:spAutoFit/>
            </a:bodyPr>
            <a:lstStyle/>
            <a:p>
              <a:pPr algn="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40" name="文本框 150"/>
            <p:cNvSpPr txBox="1"/>
            <p:nvPr/>
          </p:nvSpPr>
          <p:spPr bwMode="auto">
            <a:xfrm flipH="1">
              <a:off x="1469734" y="1726438"/>
              <a:ext cx="1922797" cy="430887"/>
            </a:xfrm>
            <a:prstGeom prst="rect">
              <a:avLst/>
            </a:prstGeom>
            <a:noFill/>
          </p:spPr>
          <p:txBody>
            <a:bodyPr>
              <a:spAutoFit/>
            </a:bodyPr>
            <a:lstStyle/>
            <a:p>
              <a:pPr algn="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1" name="组合 140"/>
          <p:cNvGrpSpPr/>
          <p:nvPr/>
        </p:nvGrpSpPr>
        <p:grpSpPr>
          <a:xfrm>
            <a:off x="6618345" y="1168971"/>
            <a:ext cx="1804768" cy="861619"/>
            <a:chOff x="8824460" y="1140028"/>
            <a:chExt cx="2406357" cy="1148827"/>
          </a:xfrm>
        </p:grpSpPr>
        <p:sp>
          <p:nvSpPr>
            <p:cNvPr id="142" name="文本框 152"/>
            <p:cNvSpPr txBox="1"/>
            <p:nvPr/>
          </p:nvSpPr>
          <p:spPr bwMode="auto">
            <a:xfrm flipH="1">
              <a:off x="8824460" y="1488636"/>
              <a:ext cx="2406357" cy="800219"/>
            </a:xfrm>
            <a:prstGeom prst="rect">
              <a:avLst/>
            </a:prstGeom>
            <a:noFill/>
          </p:spPr>
          <p:txBody>
            <a:bodyPr wrap="square">
              <a:spAutoFit/>
            </a:bodyPr>
            <a:lstStyle/>
            <a:p>
              <a:pP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43" name="文本框 153"/>
            <p:cNvSpPr txBox="1"/>
            <p:nvPr/>
          </p:nvSpPr>
          <p:spPr bwMode="auto">
            <a:xfrm flipH="1">
              <a:off x="8824460" y="1140028"/>
              <a:ext cx="1922797" cy="430887"/>
            </a:xfrm>
            <a:prstGeom prst="rect">
              <a:avLst/>
            </a:prstGeom>
            <a:noFill/>
          </p:spPr>
          <p:txBody>
            <a:bodyPr>
              <a:spAutoFit/>
            </a:bodyPr>
            <a:lstStyle/>
            <a:p>
              <a:pP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4" name="组合 143"/>
          <p:cNvGrpSpPr/>
          <p:nvPr/>
        </p:nvGrpSpPr>
        <p:grpSpPr>
          <a:xfrm>
            <a:off x="6618345" y="2559706"/>
            <a:ext cx="1706258" cy="838537"/>
            <a:chOff x="6618345" y="2388256"/>
            <a:chExt cx="1706258" cy="838537"/>
          </a:xfrm>
        </p:grpSpPr>
        <p:sp>
          <p:nvSpPr>
            <p:cNvPr id="145" name="文本框 155"/>
            <p:cNvSpPr txBox="1"/>
            <p:nvPr/>
          </p:nvSpPr>
          <p:spPr bwMode="auto">
            <a:xfrm flipH="1">
              <a:off x="6618345" y="2649712"/>
              <a:ext cx="1706258" cy="577081"/>
            </a:xfrm>
            <a:prstGeom prst="rect">
              <a:avLst/>
            </a:prstGeom>
            <a:noFill/>
          </p:spPr>
          <p:txBody>
            <a:bodyPr wrap="square" lIns="68580" tIns="34290" rIns="68580" bIns="34290">
              <a:spAutoFit/>
            </a:bodyPr>
            <a:lstStyle/>
            <a:p>
              <a:pP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46" name="文本框 156"/>
            <p:cNvSpPr txBox="1"/>
            <p:nvPr/>
          </p:nvSpPr>
          <p:spPr bwMode="auto">
            <a:xfrm flipH="1">
              <a:off x="6618345" y="2388256"/>
              <a:ext cx="1442098" cy="300647"/>
            </a:xfrm>
            <a:prstGeom prst="rect">
              <a:avLst/>
            </a:prstGeom>
            <a:noFill/>
          </p:spPr>
          <p:txBody>
            <a:bodyPr lIns="68580" tIns="34290" rIns="68580" bIns="34290">
              <a:spAutoFit/>
            </a:bodyPr>
            <a:lstStyle/>
            <a:p>
              <a:pP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grpSp>
        <p:nvGrpSpPr>
          <p:cNvPr id="147" name="组合 146"/>
          <p:cNvGrpSpPr/>
          <p:nvPr/>
        </p:nvGrpSpPr>
        <p:grpSpPr>
          <a:xfrm>
            <a:off x="6618345" y="3988294"/>
            <a:ext cx="1706258" cy="838537"/>
            <a:chOff x="6618345" y="3816844"/>
            <a:chExt cx="1706258" cy="838537"/>
          </a:xfrm>
        </p:grpSpPr>
        <p:sp>
          <p:nvSpPr>
            <p:cNvPr id="148" name="文本框 158"/>
            <p:cNvSpPr txBox="1"/>
            <p:nvPr/>
          </p:nvSpPr>
          <p:spPr bwMode="auto">
            <a:xfrm flipH="1">
              <a:off x="6618345" y="4078300"/>
              <a:ext cx="1706258" cy="577081"/>
            </a:xfrm>
            <a:prstGeom prst="rect">
              <a:avLst/>
            </a:prstGeom>
            <a:noFill/>
          </p:spPr>
          <p:txBody>
            <a:bodyPr wrap="square" lIns="68580" tIns="34290" rIns="68580" bIns="34290">
              <a:spAutoFit/>
            </a:bodyPr>
            <a:lstStyle/>
            <a:p>
              <a:pPr>
                <a:lnSpc>
                  <a:spcPct val="110000"/>
                </a:lnSpc>
                <a:defRPr/>
              </a:pPr>
              <a:r>
                <a:rPr lang="zh-CN" altLang="en-US" sz="1000" dirty="0">
                  <a:solidFill>
                    <a:schemeClr val="tx1">
                      <a:lumMod val="75000"/>
                      <a:lumOff val="25000"/>
                    </a:schemeClr>
                  </a:solidFill>
                  <a:latin typeface="微软雅黑" panose="020B0503020204020204" charset="-122"/>
                  <a:ea typeface="微软雅黑" panose="020B0503020204020204" charset="-122"/>
                </a:rPr>
                <a:t>单击此处添加文本内容单击此处添加文本内容单击此处添加文本内容</a:t>
              </a:r>
            </a:p>
          </p:txBody>
        </p:sp>
        <p:sp>
          <p:nvSpPr>
            <p:cNvPr id="149" name="文本框 159"/>
            <p:cNvSpPr txBox="1"/>
            <p:nvPr/>
          </p:nvSpPr>
          <p:spPr bwMode="auto">
            <a:xfrm flipH="1">
              <a:off x="6618345" y="3816844"/>
              <a:ext cx="1442098" cy="300647"/>
            </a:xfrm>
            <a:prstGeom prst="rect">
              <a:avLst/>
            </a:prstGeom>
            <a:noFill/>
          </p:spPr>
          <p:txBody>
            <a:bodyPr lIns="68580" tIns="34290" rIns="68580" bIns="34290">
              <a:spAutoFit/>
            </a:bodyPr>
            <a:lstStyle/>
            <a:p>
              <a:pPr>
                <a:defRPr/>
              </a:pPr>
              <a:r>
                <a:rPr lang="zh-CN" altLang="en-US" sz="1500" dirty="0">
                  <a:solidFill>
                    <a:schemeClr val="tx1">
                      <a:lumMod val="75000"/>
                      <a:lumOff val="25000"/>
                    </a:schemeClr>
                  </a:solidFill>
                  <a:latin typeface="微软雅黑" panose="020B0503020204020204" charset="-122"/>
                  <a:ea typeface="微软雅黑" panose="020B0503020204020204" charset="-122"/>
                </a:rPr>
                <a:t>在此添加标题</a:t>
              </a: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2000"/>
                            </p:stCondLst>
                            <p:childTnLst>
                              <p:par>
                                <p:cTn id="29" presetID="12" presetClass="entr" presetSubtype="4"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p:tgtEl>
                                          <p:spTgt spid="26"/>
                                        </p:tgtEl>
                                        <p:attrNameLst>
                                          <p:attrName>ppt_y</p:attrName>
                                        </p:attrNameLst>
                                      </p:cBhvr>
                                      <p:tavLst>
                                        <p:tav tm="0">
                                          <p:val>
                                            <p:strVal val="#ppt_y+#ppt_h*1.125000"/>
                                          </p:val>
                                        </p:tav>
                                        <p:tav tm="100000">
                                          <p:val>
                                            <p:strVal val="#ppt_y"/>
                                          </p:val>
                                        </p:tav>
                                      </p:tavLst>
                                    </p:anim>
                                    <p:animEffect transition="in" filter="wipe(up)">
                                      <p:cBhvr>
                                        <p:cTn id="32" dur="500"/>
                                        <p:tgtEl>
                                          <p:spTgt spid="26"/>
                                        </p:tgtEl>
                                      </p:cBhvr>
                                    </p:animEffect>
                                  </p:childTnLst>
                                </p:cTn>
                              </p:par>
                              <p:par>
                                <p:cTn id="33" presetID="12" presetClass="entr" presetSubtype="4"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500"/>
                                        <p:tgtEl>
                                          <p:spTgt spid="56"/>
                                        </p:tgtEl>
                                        <p:attrNameLst>
                                          <p:attrName>ppt_y</p:attrName>
                                        </p:attrNameLst>
                                      </p:cBhvr>
                                      <p:tavLst>
                                        <p:tav tm="0">
                                          <p:val>
                                            <p:strVal val="#ppt_y+#ppt_h*1.125000"/>
                                          </p:val>
                                        </p:tav>
                                        <p:tav tm="100000">
                                          <p:val>
                                            <p:strVal val="#ppt_y"/>
                                          </p:val>
                                        </p:tav>
                                      </p:tavLst>
                                    </p:anim>
                                    <p:animEffect transition="in" filter="wipe(up)">
                                      <p:cBhvr>
                                        <p:cTn id="36" dur="500"/>
                                        <p:tgtEl>
                                          <p:spTgt spid="56"/>
                                        </p:tgtEl>
                                      </p:cBhvr>
                                    </p:animEffect>
                                  </p:childTnLst>
                                </p:cTn>
                              </p:par>
                              <p:par>
                                <p:cTn id="37" presetID="12" presetClass="entr" presetSubtype="4"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anim calcmode="lin" valueType="num">
                                      <p:cBhvr additive="base">
                                        <p:cTn id="39" dur="500"/>
                                        <p:tgtEl>
                                          <p:spTgt spid="85"/>
                                        </p:tgtEl>
                                        <p:attrNameLst>
                                          <p:attrName>ppt_y</p:attrName>
                                        </p:attrNameLst>
                                      </p:cBhvr>
                                      <p:tavLst>
                                        <p:tav tm="0">
                                          <p:val>
                                            <p:strVal val="#ppt_y+#ppt_h*1.125000"/>
                                          </p:val>
                                        </p:tav>
                                        <p:tav tm="100000">
                                          <p:val>
                                            <p:strVal val="#ppt_y"/>
                                          </p:val>
                                        </p:tav>
                                      </p:tavLst>
                                    </p:anim>
                                    <p:animEffect transition="in" filter="wipe(up)">
                                      <p:cBhvr>
                                        <p:cTn id="40" dur="500"/>
                                        <p:tgtEl>
                                          <p:spTgt spid="85"/>
                                        </p:tgtEl>
                                      </p:cBhvr>
                                    </p:animEffect>
                                  </p:childTnLst>
                                </p:cTn>
                              </p:par>
                              <p:par>
                                <p:cTn id="41" presetID="12" presetClass="entr" presetSubtype="8"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p:tgtEl>
                                          <p:spTgt spid="39"/>
                                        </p:tgtEl>
                                        <p:attrNameLst>
                                          <p:attrName>ppt_x</p:attrName>
                                        </p:attrNameLst>
                                      </p:cBhvr>
                                      <p:tavLst>
                                        <p:tav tm="0">
                                          <p:val>
                                            <p:strVal val="#ppt_x-#ppt_w*1.125000"/>
                                          </p:val>
                                        </p:tav>
                                        <p:tav tm="100000">
                                          <p:val>
                                            <p:strVal val="#ppt_x"/>
                                          </p:val>
                                        </p:tav>
                                      </p:tavLst>
                                    </p:anim>
                                    <p:animEffect transition="in" filter="wipe(right)">
                                      <p:cBhvr>
                                        <p:cTn id="44" dur="500"/>
                                        <p:tgtEl>
                                          <p:spTgt spid="39"/>
                                        </p:tgtEl>
                                      </p:cBhvr>
                                    </p:animEffect>
                                  </p:childTnLst>
                                </p:cTn>
                              </p:par>
                              <p:par>
                                <p:cTn id="45" presetID="12" presetClass="entr" presetSubtype="8"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par>
                                <p:cTn id="49" presetID="12" presetClass="entr" presetSubtype="8" fill="hold" nodeType="withEffect">
                                  <p:stCondLst>
                                    <p:cond delay="0"/>
                                  </p:stCondLst>
                                  <p:childTnLst>
                                    <p:set>
                                      <p:cBhvr>
                                        <p:cTn id="50" dur="1" fill="hold">
                                          <p:stCondLst>
                                            <p:cond delay="0"/>
                                          </p:stCondLst>
                                        </p:cTn>
                                        <p:tgtEl>
                                          <p:spTgt spid="96"/>
                                        </p:tgtEl>
                                        <p:attrNameLst>
                                          <p:attrName>style.visibility</p:attrName>
                                        </p:attrNameLst>
                                      </p:cBhvr>
                                      <p:to>
                                        <p:strVal val="visible"/>
                                      </p:to>
                                    </p:set>
                                    <p:anim calcmode="lin" valueType="num">
                                      <p:cBhvr additive="base">
                                        <p:cTn id="51" dur="500"/>
                                        <p:tgtEl>
                                          <p:spTgt spid="96"/>
                                        </p:tgtEl>
                                        <p:attrNameLst>
                                          <p:attrName>ppt_x</p:attrName>
                                        </p:attrNameLst>
                                      </p:cBhvr>
                                      <p:tavLst>
                                        <p:tav tm="0">
                                          <p:val>
                                            <p:strVal val="#ppt_x-#ppt_w*1.125000"/>
                                          </p:val>
                                        </p:tav>
                                        <p:tav tm="100000">
                                          <p:val>
                                            <p:strVal val="#ppt_x"/>
                                          </p:val>
                                        </p:tav>
                                      </p:tavLst>
                                    </p:anim>
                                    <p:animEffect transition="in" filter="wipe(right)">
                                      <p:cBhvr>
                                        <p:cTn id="52" dur="500"/>
                                        <p:tgtEl>
                                          <p:spTgt spid="96"/>
                                        </p:tgtEl>
                                      </p:cBhvr>
                                    </p:animEffect>
                                  </p:childTnLst>
                                </p:cTn>
                              </p:par>
                            </p:childTnLst>
                          </p:cTn>
                        </p:par>
                        <p:par>
                          <p:cTn id="53" fill="hold">
                            <p:stCondLst>
                              <p:cond delay="2500"/>
                            </p:stCondLst>
                            <p:childTnLst>
                              <p:par>
                                <p:cTn id="54" presetID="2" presetClass="entr" presetSubtype="4" fill="hold" nodeType="afterEffect">
                                  <p:stCondLst>
                                    <p:cond delay="0"/>
                                  </p:stCondLst>
                                  <p:childTnLst>
                                    <p:set>
                                      <p:cBhvr>
                                        <p:cTn id="55" dur="1" fill="hold">
                                          <p:stCondLst>
                                            <p:cond delay="0"/>
                                          </p:stCondLst>
                                        </p:cTn>
                                        <p:tgtEl>
                                          <p:spTgt spid="132"/>
                                        </p:tgtEl>
                                        <p:attrNameLst>
                                          <p:attrName>style.visibility</p:attrName>
                                        </p:attrNameLst>
                                      </p:cBhvr>
                                      <p:to>
                                        <p:strVal val="visible"/>
                                      </p:to>
                                    </p:set>
                                    <p:anim calcmode="lin" valueType="num">
                                      <p:cBhvr additive="base">
                                        <p:cTn id="56" dur="500" fill="hold"/>
                                        <p:tgtEl>
                                          <p:spTgt spid="132"/>
                                        </p:tgtEl>
                                        <p:attrNameLst>
                                          <p:attrName>ppt_x</p:attrName>
                                        </p:attrNameLst>
                                      </p:cBhvr>
                                      <p:tavLst>
                                        <p:tav tm="0">
                                          <p:val>
                                            <p:strVal val="#ppt_x"/>
                                          </p:val>
                                        </p:tav>
                                        <p:tav tm="100000">
                                          <p:val>
                                            <p:strVal val="#ppt_x"/>
                                          </p:val>
                                        </p:tav>
                                      </p:tavLst>
                                    </p:anim>
                                    <p:anim calcmode="lin" valueType="num">
                                      <p:cBhvr additive="base">
                                        <p:cTn id="57" dur="500" fill="hold"/>
                                        <p:tgtEl>
                                          <p:spTgt spid="132"/>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41"/>
                                        </p:tgtEl>
                                        <p:attrNameLst>
                                          <p:attrName>style.visibility</p:attrName>
                                        </p:attrNameLst>
                                      </p:cBhvr>
                                      <p:to>
                                        <p:strVal val="visible"/>
                                      </p:to>
                                    </p:set>
                                    <p:anim calcmode="lin" valueType="num">
                                      <p:cBhvr additive="base">
                                        <p:cTn id="60" dur="500" fill="hold"/>
                                        <p:tgtEl>
                                          <p:spTgt spid="141"/>
                                        </p:tgtEl>
                                        <p:attrNameLst>
                                          <p:attrName>ppt_x</p:attrName>
                                        </p:attrNameLst>
                                      </p:cBhvr>
                                      <p:tavLst>
                                        <p:tav tm="0">
                                          <p:val>
                                            <p:strVal val="#ppt_x"/>
                                          </p:val>
                                        </p:tav>
                                        <p:tav tm="100000">
                                          <p:val>
                                            <p:strVal val="#ppt_x"/>
                                          </p:val>
                                        </p:tav>
                                      </p:tavLst>
                                    </p:anim>
                                    <p:anim calcmode="lin" valueType="num">
                                      <p:cBhvr additive="base">
                                        <p:cTn id="61" dur="500" fill="hold"/>
                                        <p:tgtEl>
                                          <p:spTgt spid="141"/>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2" presetClass="entr" presetSubtype="4" fill="hold" nodeType="afterEffect">
                                  <p:stCondLst>
                                    <p:cond delay="0"/>
                                  </p:stCondLst>
                                  <p:childTnLst>
                                    <p:set>
                                      <p:cBhvr>
                                        <p:cTn id="64" dur="1" fill="hold">
                                          <p:stCondLst>
                                            <p:cond delay="0"/>
                                          </p:stCondLst>
                                        </p:cTn>
                                        <p:tgtEl>
                                          <p:spTgt spid="135"/>
                                        </p:tgtEl>
                                        <p:attrNameLst>
                                          <p:attrName>style.visibility</p:attrName>
                                        </p:attrNameLst>
                                      </p:cBhvr>
                                      <p:to>
                                        <p:strVal val="visible"/>
                                      </p:to>
                                    </p:set>
                                    <p:anim calcmode="lin" valueType="num">
                                      <p:cBhvr additive="base">
                                        <p:cTn id="65" dur="500" fill="hold"/>
                                        <p:tgtEl>
                                          <p:spTgt spid="135"/>
                                        </p:tgtEl>
                                        <p:attrNameLst>
                                          <p:attrName>ppt_x</p:attrName>
                                        </p:attrNameLst>
                                      </p:cBhvr>
                                      <p:tavLst>
                                        <p:tav tm="0">
                                          <p:val>
                                            <p:strVal val="#ppt_x"/>
                                          </p:val>
                                        </p:tav>
                                        <p:tav tm="100000">
                                          <p:val>
                                            <p:strVal val="#ppt_x"/>
                                          </p:val>
                                        </p:tav>
                                      </p:tavLst>
                                    </p:anim>
                                    <p:anim calcmode="lin" valueType="num">
                                      <p:cBhvr additive="base">
                                        <p:cTn id="66" dur="500" fill="hold"/>
                                        <p:tgtEl>
                                          <p:spTgt spid="13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4"/>
                                        </p:tgtEl>
                                        <p:attrNameLst>
                                          <p:attrName>style.visibility</p:attrName>
                                        </p:attrNameLst>
                                      </p:cBhvr>
                                      <p:to>
                                        <p:strVal val="visible"/>
                                      </p:to>
                                    </p:set>
                                    <p:anim calcmode="lin" valueType="num">
                                      <p:cBhvr additive="base">
                                        <p:cTn id="69" dur="500" fill="hold"/>
                                        <p:tgtEl>
                                          <p:spTgt spid="144"/>
                                        </p:tgtEl>
                                        <p:attrNameLst>
                                          <p:attrName>ppt_x</p:attrName>
                                        </p:attrNameLst>
                                      </p:cBhvr>
                                      <p:tavLst>
                                        <p:tav tm="0">
                                          <p:val>
                                            <p:strVal val="#ppt_x"/>
                                          </p:val>
                                        </p:tav>
                                        <p:tav tm="100000">
                                          <p:val>
                                            <p:strVal val="#ppt_x"/>
                                          </p:val>
                                        </p:tav>
                                      </p:tavLst>
                                    </p:anim>
                                    <p:anim calcmode="lin" valueType="num">
                                      <p:cBhvr additive="base">
                                        <p:cTn id="70" dur="500" fill="hold"/>
                                        <p:tgtEl>
                                          <p:spTgt spid="144"/>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 presetClass="entr" presetSubtype="4" fill="hold" nodeType="afterEffect">
                                  <p:stCondLst>
                                    <p:cond delay="0"/>
                                  </p:stCondLst>
                                  <p:childTnLst>
                                    <p:set>
                                      <p:cBhvr>
                                        <p:cTn id="73" dur="1" fill="hold">
                                          <p:stCondLst>
                                            <p:cond delay="0"/>
                                          </p:stCondLst>
                                        </p:cTn>
                                        <p:tgtEl>
                                          <p:spTgt spid="138"/>
                                        </p:tgtEl>
                                        <p:attrNameLst>
                                          <p:attrName>style.visibility</p:attrName>
                                        </p:attrNameLst>
                                      </p:cBhvr>
                                      <p:to>
                                        <p:strVal val="visible"/>
                                      </p:to>
                                    </p:set>
                                    <p:anim calcmode="lin" valueType="num">
                                      <p:cBhvr additive="base">
                                        <p:cTn id="74" dur="500" fill="hold"/>
                                        <p:tgtEl>
                                          <p:spTgt spid="138"/>
                                        </p:tgtEl>
                                        <p:attrNameLst>
                                          <p:attrName>ppt_x</p:attrName>
                                        </p:attrNameLst>
                                      </p:cBhvr>
                                      <p:tavLst>
                                        <p:tav tm="0">
                                          <p:val>
                                            <p:strVal val="#ppt_x"/>
                                          </p:val>
                                        </p:tav>
                                        <p:tav tm="100000">
                                          <p:val>
                                            <p:strVal val="#ppt_x"/>
                                          </p:val>
                                        </p:tav>
                                      </p:tavLst>
                                    </p:anim>
                                    <p:anim calcmode="lin" valueType="num">
                                      <p:cBhvr additive="base">
                                        <p:cTn id="75" dur="500" fill="hold"/>
                                        <p:tgtEl>
                                          <p:spTgt spid="138"/>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47"/>
                                        </p:tgtEl>
                                        <p:attrNameLst>
                                          <p:attrName>style.visibility</p:attrName>
                                        </p:attrNameLst>
                                      </p:cBhvr>
                                      <p:to>
                                        <p:strVal val="visible"/>
                                      </p:to>
                                    </p:set>
                                    <p:anim calcmode="lin" valueType="num">
                                      <p:cBhvr additive="base">
                                        <p:cTn id="78" dur="500" fill="hold"/>
                                        <p:tgtEl>
                                          <p:spTgt spid="147"/>
                                        </p:tgtEl>
                                        <p:attrNameLst>
                                          <p:attrName>ppt_x</p:attrName>
                                        </p:attrNameLst>
                                      </p:cBhvr>
                                      <p:tavLst>
                                        <p:tav tm="0">
                                          <p:val>
                                            <p:strVal val="#ppt_x"/>
                                          </p:val>
                                        </p:tav>
                                        <p:tav tm="100000">
                                          <p:val>
                                            <p:strVal val="#ppt_x"/>
                                          </p:val>
                                        </p:tav>
                                      </p:tavLst>
                                    </p:anim>
                                    <p:anim calcmode="lin" valueType="num">
                                      <p:cBhvr additive="base">
                                        <p:cTn id="79"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性能</a:t>
            </a:r>
          </a:p>
        </p:txBody>
      </p:sp>
      <p:grpSp>
        <p:nvGrpSpPr>
          <p:cNvPr id="3" name="组合 2"/>
          <p:cNvGrpSpPr/>
          <p:nvPr/>
        </p:nvGrpSpPr>
        <p:grpSpPr>
          <a:xfrm>
            <a:off x="2061194" y="1159260"/>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更好的吞吐量，低延迟</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3774553" y="1159260"/>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尽量减少不必要的内存</a:t>
              </a:r>
              <a:r>
                <a:rPr lang="zh-CN" altLang="en-US" dirty="0" smtClean="0"/>
                <a:t>拷贝，也即是零拷贝</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6" name="组合 5"/>
          <p:cNvGrpSpPr/>
          <p:nvPr/>
        </p:nvGrpSpPr>
        <p:grpSpPr>
          <a:xfrm>
            <a:off x="5487911" y="1159260"/>
            <a:ext cx="1533539" cy="3234374"/>
            <a:chOff x="6283545" y="1519176"/>
            <a:chExt cx="2044719" cy="4312498"/>
          </a:xfrm>
        </p:grpSpPr>
        <p:sp>
          <p:nvSpPr>
            <p:cNvPr id="51" name="圆角矩形 50"/>
            <p:cNvSpPr/>
            <p:nvPr/>
          </p:nvSpPr>
          <p:spPr>
            <a:xfrm>
              <a:off x="6283545"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椭圆 51"/>
            <p:cNvSpPr/>
            <p:nvPr/>
          </p:nvSpPr>
          <p:spPr>
            <a:xfrm>
              <a:off x="6550661" y="1701002"/>
              <a:ext cx="1510486" cy="1510484"/>
            </a:xfrm>
            <a:prstGeom prst="ellipse">
              <a:avLst/>
            </a:prstGeom>
            <a:solidFill>
              <a:schemeClr val="accent3"/>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3" name="椭圆 52"/>
            <p:cNvSpPr/>
            <p:nvPr/>
          </p:nvSpPr>
          <p:spPr>
            <a:xfrm>
              <a:off x="6693909"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4" name="椭圆 53"/>
            <p:cNvSpPr/>
            <p:nvPr/>
          </p:nvSpPr>
          <p:spPr>
            <a:xfrm>
              <a:off x="6661827"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6" name="文本框 55"/>
            <p:cNvSpPr txBox="1"/>
            <p:nvPr/>
          </p:nvSpPr>
          <p:spPr>
            <a:xfrm>
              <a:off x="7038042"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03</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5" name="组合 84"/>
            <p:cNvGrpSpPr/>
            <p:nvPr/>
          </p:nvGrpSpPr>
          <p:grpSpPr>
            <a:xfrm>
              <a:off x="6474875" y="5207576"/>
              <a:ext cx="1662059" cy="31862"/>
              <a:chOff x="3060700" y="4724400"/>
              <a:chExt cx="5955507" cy="7880"/>
            </a:xfrm>
          </p:grpSpPr>
          <p:cxnSp>
            <p:nvCxnSpPr>
              <p:cNvPr id="86" name="直接连接符 85"/>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KSO_Shape"/>
            <p:cNvSpPr/>
            <p:nvPr/>
          </p:nvSpPr>
          <p:spPr bwMode="auto">
            <a:xfrm>
              <a:off x="7036018" y="2207477"/>
              <a:ext cx="539772" cy="40842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accent3"/>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3" name="Rectangle 5"/>
            <p:cNvSpPr/>
            <p:nvPr/>
          </p:nvSpPr>
          <p:spPr bwMode="auto">
            <a:xfrm>
              <a:off x="6448124"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smtClean="0"/>
                <a:t>使用对外内存，减少</a:t>
              </a:r>
              <a:r>
                <a:rPr lang="en-US" altLang="zh-CN" dirty="0" err="1" smtClean="0"/>
                <a:t>gc</a:t>
              </a:r>
              <a:r>
                <a:rPr lang="zh-CN" altLang="en-US" dirty="0" smtClean="0"/>
                <a:t>对程序的终端影响</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extLst>
      <p:ext uri="{BB962C8B-B14F-4D97-AF65-F5344CB8AC3E}">
        <p14:creationId xmlns:p14="http://schemas.microsoft.com/office/powerpoint/2010/main" val="21584767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830507"/>
            <a:ext cx="2809875" cy="914400"/>
            <a:chOff x="0" y="1850567"/>
            <a:chExt cx="3746500" cy="1219200"/>
          </a:xfrm>
        </p:grpSpPr>
        <p:sp>
          <p:nvSpPr>
            <p:cNvPr id="4" name="MH_SubTitle_1"/>
            <p:cNvSpPr/>
            <p:nvPr>
              <p:custDataLst>
                <p:tags r:id="rId1"/>
              </p:custDataLst>
            </p:nvPr>
          </p:nvSpPr>
          <p:spPr>
            <a:xfrm>
              <a:off x="0" y="1850567"/>
              <a:ext cx="3746500" cy="1219200"/>
            </a:xfrm>
            <a:prstGeom prst="rect">
              <a:avLst/>
            </a:prstGeom>
            <a:solidFill>
              <a:schemeClr val="accent3">
                <a:alpha val="89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0" anchor="ctr"/>
            <a:lstStyle/>
            <a:p>
              <a:pPr>
                <a:defRPr/>
              </a:pPr>
              <a:endParaRPr lang="zh-CN" altLang="en-US" dirty="0">
                <a:solidFill>
                  <a:srgbClr val="FFFFFF"/>
                </a:solidFill>
                <a:latin typeface="微软雅黑" panose="020B0503020204020204" charset="-122"/>
                <a:ea typeface="微软雅黑" panose="020B0503020204020204" charset="-122"/>
              </a:endParaRPr>
            </a:p>
          </p:txBody>
        </p:sp>
        <p:sp>
          <p:nvSpPr>
            <p:cNvPr id="5" name="文本框 25"/>
            <p:cNvSpPr txBox="1"/>
            <p:nvPr/>
          </p:nvSpPr>
          <p:spPr>
            <a:xfrm>
              <a:off x="1538556" y="2151838"/>
              <a:ext cx="1631216" cy="677108"/>
            </a:xfrm>
            <a:prstGeom prst="rect">
              <a:avLst/>
            </a:prstGeom>
            <a:noFill/>
          </p:spPr>
          <p:txBody>
            <a:bodyPr wrap="none" rtlCol="0">
              <a:spAutoFit/>
            </a:bodyPr>
            <a:lstStyle/>
            <a:p>
              <a:r>
                <a:rPr lang="zh-CN" altLang="en-US" sz="2700" dirty="0">
                  <a:solidFill>
                    <a:srgbClr val="F7F7F7"/>
                  </a:solidFill>
                  <a:latin typeface="微软雅黑" panose="020B0503020204020204" charset="-122"/>
                  <a:ea typeface="微软雅黑" panose="020B0503020204020204" charset="-122"/>
                </a:rPr>
                <a:t>结束语</a:t>
              </a:r>
            </a:p>
          </p:txBody>
        </p:sp>
        <p:sp>
          <p:nvSpPr>
            <p:cNvPr id="8" name="KSO_Shape"/>
            <p:cNvSpPr/>
            <p:nvPr/>
          </p:nvSpPr>
          <p:spPr>
            <a:xfrm>
              <a:off x="896455" y="2185624"/>
              <a:ext cx="297096" cy="578758"/>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panose="020B0503020204020204" charset="-122"/>
                <a:ea typeface="微软雅黑" panose="020B0503020204020204" charset="-122"/>
              </a:endParaRPr>
            </a:p>
          </p:txBody>
        </p:sp>
      </p:grpSp>
      <p:grpSp>
        <p:nvGrpSpPr>
          <p:cNvPr id="9" name="组合 8"/>
          <p:cNvGrpSpPr/>
          <p:nvPr/>
        </p:nvGrpSpPr>
        <p:grpSpPr>
          <a:xfrm>
            <a:off x="5896769" y="1322093"/>
            <a:ext cx="2368253" cy="2368253"/>
            <a:chOff x="304800" y="673100"/>
            <a:chExt cx="4000500" cy="4000500"/>
          </a:xfrm>
          <a:gradFill>
            <a:gsLst>
              <a:gs pos="0">
                <a:schemeClr val="accent1">
                  <a:lumMod val="75000"/>
                </a:schemeClr>
              </a:gs>
              <a:gs pos="100000">
                <a:schemeClr val="accent1"/>
              </a:gs>
            </a:gsLst>
            <a:lin ang="5400000" scaled="0"/>
          </a:gradFill>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pFill/>
            <a:ln w="25400" cap="flat" cmpd="sng" algn="ctr">
              <a:gradFill>
                <a:gsLst>
                  <a:gs pos="0">
                    <a:schemeClr val="accent1"/>
                  </a:gs>
                  <a:gs pos="100000">
                    <a:schemeClr val="accent1">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11" name="椭圆 10"/>
            <p:cNvSpPr/>
            <p:nvPr/>
          </p:nvSpPr>
          <p:spPr>
            <a:xfrm>
              <a:off x="392112" y="760412"/>
              <a:ext cx="3825873" cy="3825873"/>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grpSp>
        <p:nvGrpSpPr>
          <p:cNvPr id="12" name="组合 11"/>
          <p:cNvGrpSpPr/>
          <p:nvPr/>
        </p:nvGrpSpPr>
        <p:grpSpPr>
          <a:xfrm>
            <a:off x="7268369" y="972344"/>
            <a:ext cx="956002" cy="956000"/>
            <a:chOff x="304800" y="673100"/>
            <a:chExt cx="4000500" cy="4000500"/>
          </a:xfrm>
          <a:gradFill>
            <a:gsLst>
              <a:gs pos="0">
                <a:schemeClr val="accent5">
                  <a:lumMod val="75000"/>
                </a:schemeClr>
              </a:gs>
              <a:gs pos="100000">
                <a:schemeClr val="accent5"/>
              </a:gs>
            </a:gsLst>
            <a:lin ang="5400000" scaled="0"/>
          </a:gradFill>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pFill/>
            <a:ln w="25400" cap="flat" cmpd="sng" algn="ctr">
              <a:gradFill>
                <a:gsLst>
                  <a:gs pos="0">
                    <a:schemeClr val="accent5"/>
                  </a:gs>
                  <a:gs pos="100000">
                    <a:schemeClr val="accent5">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14" name="椭圆 1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grpSp>
        <p:nvGrpSpPr>
          <p:cNvPr id="15" name="组合 14"/>
          <p:cNvGrpSpPr/>
          <p:nvPr/>
        </p:nvGrpSpPr>
        <p:grpSpPr>
          <a:xfrm>
            <a:off x="5342239" y="667544"/>
            <a:ext cx="1240330" cy="1240328"/>
            <a:chOff x="304800" y="673100"/>
            <a:chExt cx="4000500" cy="4000500"/>
          </a:xfrm>
          <a:gradFill>
            <a:gsLst>
              <a:gs pos="0">
                <a:schemeClr val="accent3">
                  <a:lumMod val="75000"/>
                </a:schemeClr>
              </a:gs>
              <a:gs pos="100000">
                <a:schemeClr val="accent3"/>
              </a:gs>
            </a:gsLst>
            <a:lin ang="5400000" scaled="0"/>
          </a:gradFill>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pFill/>
            <a:ln w="25400" cap="flat" cmpd="sng" algn="ctr">
              <a:gradFill>
                <a:gsLst>
                  <a:gs pos="0">
                    <a:schemeClr val="accent3"/>
                  </a:gs>
                  <a:gs pos="100000">
                    <a:schemeClr val="accent3">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17" name="椭圆 1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grpSp>
        <p:nvGrpSpPr>
          <p:cNvPr id="18" name="组合 17"/>
          <p:cNvGrpSpPr/>
          <p:nvPr/>
        </p:nvGrpSpPr>
        <p:grpSpPr>
          <a:xfrm>
            <a:off x="6295113" y="3236373"/>
            <a:ext cx="1125656" cy="1125655"/>
            <a:chOff x="304800" y="673100"/>
            <a:chExt cx="4000500" cy="4000500"/>
          </a:xfrm>
          <a:gradFill>
            <a:gsLst>
              <a:gs pos="0">
                <a:schemeClr val="accent4">
                  <a:lumMod val="75000"/>
                </a:schemeClr>
              </a:gs>
              <a:gs pos="100000">
                <a:schemeClr val="accent4"/>
              </a:gs>
            </a:gsLst>
            <a:lin ang="5400000" scaled="0"/>
          </a:gradFill>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pFill/>
            <a:ln w="25400" cap="flat" cmpd="sng" algn="ctr">
              <a:gradFill>
                <a:gsLst>
                  <a:gs pos="0">
                    <a:schemeClr val="accent4"/>
                  </a:gs>
                  <a:gs pos="100000">
                    <a:schemeClr val="accent4">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20" name="椭圆 1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grpSp>
        <p:nvGrpSpPr>
          <p:cNvPr id="21" name="组合 20"/>
          <p:cNvGrpSpPr/>
          <p:nvPr/>
        </p:nvGrpSpPr>
        <p:grpSpPr>
          <a:xfrm>
            <a:off x="5163877" y="4080553"/>
            <a:ext cx="398984" cy="398984"/>
            <a:chOff x="304800" y="673100"/>
            <a:chExt cx="4000500" cy="4000500"/>
          </a:xfrm>
          <a:gradFill>
            <a:gsLst>
              <a:gs pos="0">
                <a:schemeClr val="accent3">
                  <a:lumMod val="75000"/>
                </a:schemeClr>
              </a:gs>
              <a:gs pos="100000">
                <a:schemeClr val="accent3"/>
              </a:gs>
            </a:gsLst>
            <a:lin ang="5400000" scaled="0"/>
          </a:gra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gradFill>
                <a:gsLst>
                  <a:gs pos="0">
                    <a:schemeClr val="accent3"/>
                  </a:gs>
                  <a:gs pos="100000">
                    <a:schemeClr val="accent3">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grpSp>
        <p:nvGrpSpPr>
          <p:cNvPr id="24" name="组合 23"/>
          <p:cNvGrpSpPr/>
          <p:nvPr/>
        </p:nvGrpSpPr>
        <p:grpSpPr>
          <a:xfrm>
            <a:off x="5849902" y="3490854"/>
            <a:ext cx="398984" cy="398984"/>
            <a:chOff x="304800" y="673100"/>
            <a:chExt cx="4000500" cy="4000500"/>
          </a:xfrm>
          <a:gradFill>
            <a:gsLst>
              <a:gs pos="0">
                <a:schemeClr val="accent1">
                  <a:lumMod val="75000"/>
                </a:schemeClr>
              </a:gs>
              <a:gs pos="100000">
                <a:schemeClr val="accent1"/>
              </a:gs>
            </a:gsLst>
            <a:lin ang="5400000" scaled="0"/>
          </a:gradFill>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w="25400" cap="flat" cmpd="sng" algn="ctr">
              <a:gradFill>
                <a:gsLst>
                  <a:gs pos="0">
                    <a:schemeClr val="accent1"/>
                  </a:gs>
                  <a:gs pos="100000">
                    <a:schemeClr val="accent1">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26" name="椭圆 25"/>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sp>
        <p:nvSpPr>
          <p:cNvPr id="27" name="矩形 26"/>
          <p:cNvSpPr/>
          <p:nvPr/>
        </p:nvSpPr>
        <p:spPr>
          <a:xfrm>
            <a:off x="7300145" y="1192703"/>
            <a:ext cx="903361" cy="523220"/>
          </a:xfrm>
          <a:prstGeom prst="rect">
            <a:avLst/>
          </a:prstGeom>
        </p:spPr>
        <p:txBody>
          <a:bodyPr wrap="square">
            <a:spAutoFit/>
          </a:bodyPr>
          <a:lstStyle/>
          <a:p>
            <a:pPr algn="ctr">
              <a:defRPr/>
            </a:pPr>
            <a:r>
              <a:rPr lang="zh-CN" altLang="en-US" kern="0" dirty="0">
                <a:solidFill>
                  <a:schemeClr val="bg1"/>
                </a:solidFill>
                <a:latin typeface="微软雅黑" panose="020B0503020204020204" charset="-122"/>
                <a:ea typeface="微软雅黑" panose="020B0503020204020204" charset="-122"/>
              </a:rPr>
              <a:t>共</a:t>
            </a:r>
            <a:r>
              <a:rPr lang="zh-CN" altLang="en-US" kern="0" dirty="0" smtClean="0">
                <a:solidFill>
                  <a:schemeClr val="bg1"/>
                </a:solidFill>
                <a:latin typeface="微软雅黑" panose="020B0503020204020204" charset="-122"/>
                <a:ea typeface="微软雅黑" panose="020B0503020204020204" charset="-122"/>
              </a:rPr>
              <a:t>创</a:t>
            </a:r>
            <a:endParaRPr lang="en-US" altLang="zh-CN" kern="0" dirty="0" smtClean="0">
              <a:solidFill>
                <a:schemeClr val="bg1"/>
              </a:solidFill>
              <a:latin typeface="微软雅黑" panose="020B0503020204020204" charset="-122"/>
              <a:ea typeface="微软雅黑" panose="020B0503020204020204" charset="-122"/>
            </a:endParaRPr>
          </a:p>
          <a:p>
            <a:pPr algn="ctr">
              <a:defRPr/>
            </a:pPr>
            <a:r>
              <a:rPr lang="zh-CN" altLang="en-US" kern="0" dirty="0" smtClean="0">
                <a:solidFill>
                  <a:schemeClr val="bg1"/>
                </a:solidFill>
                <a:latin typeface="微软雅黑" panose="020B0503020204020204" charset="-122"/>
                <a:ea typeface="微软雅黑" panose="020B0503020204020204" charset="-122"/>
              </a:rPr>
              <a:t>未来</a:t>
            </a:r>
            <a:endParaRPr lang="zh-CN" altLang="en-US" kern="0"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6473814" y="3452758"/>
            <a:ext cx="813558" cy="523220"/>
          </a:xfrm>
          <a:prstGeom prst="rect">
            <a:avLst/>
          </a:prstGeom>
          <a:ln>
            <a:noFill/>
          </a:ln>
        </p:spPr>
        <p:txBody>
          <a:bodyPr wrap="square">
            <a:spAutoFit/>
          </a:bodyPr>
          <a:lstStyle/>
          <a:p>
            <a:pPr algn="ctr">
              <a:defRPr/>
            </a:pPr>
            <a:r>
              <a:rPr lang="zh-CN" altLang="en-US" kern="0" dirty="0" smtClean="0">
                <a:solidFill>
                  <a:schemeClr val="bg1"/>
                </a:solidFill>
                <a:latin typeface="微软雅黑" panose="020B0503020204020204" charset="-122"/>
                <a:ea typeface="微软雅黑" panose="020B0503020204020204" charset="-122"/>
              </a:rPr>
              <a:t>沸腾</a:t>
            </a:r>
            <a:endParaRPr lang="en-US" altLang="zh-CN" kern="0" dirty="0" smtClean="0">
              <a:solidFill>
                <a:schemeClr val="bg1"/>
              </a:solidFill>
              <a:latin typeface="微软雅黑" panose="020B0503020204020204" charset="-122"/>
              <a:ea typeface="微软雅黑" panose="020B0503020204020204" charset="-122"/>
            </a:endParaRPr>
          </a:p>
          <a:p>
            <a:pPr algn="ctr">
              <a:defRPr/>
            </a:pPr>
            <a:r>
              <a:rPr lang="zh-CN" altLang="en-US" kern="0" dirty="0" smtClean="0">
                <a:solidFill>
                  <a:schemeClr val="bg1"/>
                </a:solidFill>
                <a:latin typeface="微软雅黑" panose="020B0503020204020204" charset="-122"/>
                <a:ea typeface="微软雅黑" panose="020B0503020204020204" charset="-122"/>
              </a:rPr>
              <a:t>理想</a:t>
            </a:r>
            <a:endParaRPr lang="zh-CN" altLang="en-US" kern="0"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5526331" y="1011813"/>
            <a:ext cx="870930" cy="523220"/>
          </a:xfrm>
          <a:prstGeom prst="rect">
            <a:avLst/>
          </a:prstGeom>
          <a:ln>
            <a:noFill/>
          </a:ln>
        </p:spPr>
        <p:txBody>
          <a:bodyPr wrap="square">
            <a:spAutoFit/>
          </a:bodyPr>
          <a:lstStyle/>
          <a:p>
            <a:pPr algn="ctr">
              <a:defRPr/>
            </a:pPr>
            <a:r>
              <a:rPr lang="zh-CN" altLang="en-US" kern="0" dirty="0" smtClean="0">
                <a:solidFill>
                  <a:schemeClr val="bg1"/>
                </a:solidFill>
                <a:latin typeface="微软雅黑" panose="020B0503020204020204" charset="-122"/>
                <a:ea typeface="微软雅黑" panose="020B0503020204020204" charset="-122"/>
              </a:rPr>
              <a:t>燃烧</a:t>
            </a:r>
            <a:endParaRPr lang="en-US" altLang="zh-CN" kern="0" dirty="0" smtClean="0">
              <a:solidFill>
                <a:schemeClr val="bg1"/>
              </a:solidFill>
              <a:latin typeface="微软雅黑" panose="020B0503020204020204" charset="-122"/>
              <a:ea typeface="微软雅黑" panose="020B0503020204020204" charset="-122"/>
            </a:endParaRPr>
          </a:p>
          <a:p>
            <a:pPr algn="ctr">
              <a:defRPr/>
            </a:pPr>
            <a:r>
              <a:rPr lang="zh-CN" altLang="en-US" kern="0" dirty="0" smtClean="0">
                <a:solidFill>
                  <a:schemeClr val="bg1"/>
                </a:solidFill>
                <a:latin typeface="微软雅黑" panose="020B0503020204020204" charset="-122"/>
                <a:ea typeface="微软雅黑" panose="020B0503020204020204" charset="-122"/>
              </a:rPr>
              <a:t>激情</a:t>
            </a:r>
            <a:endParaRPr lang="zh-CN" altLang="en-US" kern="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5311177" y="2312969"/>
            <a:ext cx="781445" cy="781444"/>
            <a:chOff x="304800" y="673100"/>
            <a:chExt cx="4000500" cy="4000500"/>
          </a:xfrm>
          <a:gradFill>
            <a:gsLst>
              <a:gs pos="0">
                <a:schemeClr val="accent2">
                  <a:lumMod val="75000"/>
                </a:schemeClr>
              </a:gs>
              <a:gs pos="100000">
                <a:schemeClr val="accent2"/>
              </a:gs>
            </a:gsLst>
            <a:lin ang="5400000" scaled="0"/>
          </a:gradFill>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pFill/>
            <a:ln w="25400" cap="flat" cmpd="sng" algn="ctr">
              <a:gradFill>
                <a:gsLst>
                  <a:gs pos="0">
                    <a:schemeClr val="accent2"/>
                  </a:gs>
                  <a:gs pos="100000">
                    <a:schemeClr val="accent2">
                      <a:lumMod val="75000"/>
                    </a:schemeClr>
                  </a:gs>
                </a:gsLst>
                <a:lin ang="5400000" scaled="0"/>
              </a:gra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sp>
          <p:nvSpPr>
            <p:cNvPr id="32" name="椭圆 3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微软雅黑" panose="020B0503020204020204" charset="-122"/>
                <a:ea typeface="微软雅黑" panose="020B0503020204020204" charset="-122"/>
              </a:endParaRPr>
            </a:p>
          </p:txBody>
        </p:sp>
      </p:grpSp>
      <p:sp>
        <p:nvSpPr>
          <p:cNvPr id="33" name="矩形 32"/>
          <p:cNvSpPr/>
          <p:nvPr/>
        </p:nvSpPr>
        <p:spPr>
          <a:xfrm>
            <a:off x="5325128" y="2442081"/>
            <a:ext cx="750438" cy="523220"/>
          </a:xfrm>
          <a:prstGeom prst="rect">
            <a:avLst/>
          </a:prstGeom>
        </p:spPr>
        <p:txBody>
          <a:bodyPr wrap="square">
            <a:spAutoFit/>
          </a:bodyPr>
          <a:lstStyle/>
          <a:p>
            <a:pPr algn="ctr">
              <a:defRPr/>
            </a:pPr>
            <a:r>
              <a:rPr lang="zh-CN" altLang="en-US" sz="1400" kern="0" dirty="0" smtClean="0">
                <a:solidFill>
                  <a:schemeClr val="bg1"/>
                </a:solidFill>
                <a:latin typeface="微软雅黑" panose="020B0503020204020204" charset="-122"/>
                <a:ea typeface="微软雅黑" panose="020B0503020204020204" charset="-122"/>
              </a:rPr>
              <a:t>团结</a:t>
            </a:r>
            <a:endParaRPr lang="en-US" altLang="zh-CN" sz="1400" kern="0" dirty="0" smtClean="0">
              <a:solidFill>
                <a:schemeClr val="bg1"/>
              </a:solidFill>
              <a:latin typeface="微软雅黑" panose="020B0503020204020204" charset="-122"/>
              <a:ea typeface="微软雅黑" panose="020B0503020204020204" charset="-122"/>
            </a:endParaRPr>
          </a:p>
          <a:p>
            <a:pPr algn="ctr">
              <a:defRPr/>
            </a:pPr>
            <a:r>
              <a:rPr lang="zh-CN" altLang="en-US" sz="1400" kern="0" dirty="0" smtClean="0">
                <a:solidFill>
                  <a:schemeClr val="bg1"/>
                </a:solidFill>
                <a:latin typeface="微软雅黑" panose="020B0503020204020204" charset="-122"/>
                <a:ea typeface="微软雅黑" panose="020B0503020204020204" charset="-122"/>
              </a:rPr>
              <a:t>拼搏</a:t>
            </a:r>
            <a:endParaRPr lang="zh-CN" altLang="en-US" sz="1400" kern="0" dirty="0">
              <a:solidFill>
                <a:schemeClr val="bg1"/>
              </a:solidFill>
              <a:latin typeface="微软雅黑" panose="020B0503020204020204" charset="-122"/>
              <a:ea typeface="微软雅黑" panose="020B0503020204020204" charset="-122"/>
            </a:endParaRPr>
          </a:p>
        </p:txBody>
      </p:sp>
      <p:sp>
        <p:nvSpPr>
          <p:cNvPr id="34" name="Rectangle 370" descr="2"/>
          <p:cNvSpPr>
            <a:spLocks noChangeArrowheads="1"/>
          </p:cNvSpPr>
          <p:nvPr/>
        </p:nvSpPr>
        <p:spPr bwMode="gray">
          <a:xfrm>
            <a:off x="6017419" y="1734344"/>
            <a:ext cx="1555750" cy="914400"/>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defTabSz="457200" fontAlgn="base">
              <a:spcBef>
                <a:spcPct val="0"/>
              </a:spcBef>
              <a:spcAft>
                <a:spcPct val="0"/>
              </a:spcAft>
            </a:pPr>
            <a:r>
              <a:rPr lang="zh-CN" altLang="en-US" sz="5400" dirty="0">
                <a:solidFill>
                  <a:schemeClr val="bg1"/>
                </a:solidFill>
                <a:latin typeface="微软雅黑" panose="020B0503020204020204" charset="-122"/>
                <a:ea typeface="微软雅黑" panose="020B0503020204020204" charset="-122"/>
              </a:rPr>
              <a:t>发展</a:t>
            </a:r>
          </a:p>
        </p:txBody>
      </p:sp>
      <p:sp>
        <p:nvSpPr>
          <p:cNvPr id="35" name="Rectangle 371" descr="2"/>
          <p:cNvSpPr>
            <a:spLocks noChangeArrowheads="1"/>
          </p:cNvSpPr>
          <p:nvPr/>
        </p:nvSpPr>
        <p:spPr bwMode="gray">
          <a:xfrm>
            <a:off x="6855619" y="2420144"/>
            <a:ext cx="869950" cy="503237"/>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defTabSz="457200" fontAlgn="base">
              <a:spcBef>
                <a:spcPct val="0"/>
              </a:spcBef>
              <a:spcAft>
                <a:spcPct val="0"/>
              </a:spcAft>
            </a:pPr>
            <a:r>
              <a:rPr lang="zh-CN" altLang="en-US" sz="2700" dirty="0">
                <a:solidFill>
                  <a:schemeClr val="bg1"/>
                </a:solidFill>
                <a:latin typeface="微软雅黑" panose="020B0503020204020204" charset="-122"/>
                <a:ea typeface="微软雅黑" panose="020B0503020204020204" charset="-122"/>
              </a:rPr>
              <a:t>创新</a:t>
            </a:r>
          </a:p>
        </p:txBody>
      </p:sp>
      <p:sp>
        <p:nvSpPr>
          <p:cNvPr id="36" name="Rectangle 371" descr="2"/>
          <p:cNvSpPr>
            <a:spLocks noChangeArrowheads="1"/>
          </p:cNvSpPr>
          <p:nvPr/>
        </p:nvSpPr>
        <p:spPr bwMode="gray">
          <a:xfrm>
            <a:off x="6009939" y="2777167"/>
            <a:ext cx="2162388" cy="323165"/>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defTabSz="457200" fontAlgn="base">
              <a:spcBef>
                <a:spcPct val="0"/>
              </a:spcBef>
              <a:spcAft>
                <a:spcPct val="0"/>
              </a:spcAft>
            </a:pPr>
            <a:r>
              <a:rPr lang="en-US" altLang="zh-CN" sz="1500" dirty="0" smtClean="0">
                <a:solidFill>
                  <a:schemeClr val="bg1"/>
                </a:solidFill>
                <a:latin typeface="微软雅黑" panose="020B0503020204020204" charset="-122"/>
                <a:ea typeface="微软雅黑" panose="020B0503020204020204" charset="-122"/>
              </a:rPr>
              <a:t>FAZHANCHUANGXIN</a:t>
            </a:r>
            <a:endParaRPr lang="zh-CN" altLang="en-US" sz="1500" dirty="0">
              <a:solidFill>
                <a:schemeClr val="bg1"/>
              </a:solidFill>
              <a:latin typeface="微软雅黑" panose="020B0503020204020204" charset="-122"/>
              <a:ea typeface="微软雅黑" panose="020B0503020204020204" charset="-122"/>
            </a:endParaRPr>
          </a:p>
        </p:txBody>
      </p:sp>
      <p:sp>
        <p:nvSpPr>
          <p:cNvPr id="38" name="TextBox 37"/>
          <p:cNvSpPr txBox="1"/>
          <p:nvPr/>
        </p:nvSpPr>
        <p:spPr>
          <a:xfrm>
            <a:off x="625736" y="1903021"/>
            <a:ext cx="4006135" cy="1269596"/>
          </a:xfrm>
          <a:prstGeom prst="rect">
            <a:avLst/>
          </a:prstGeom>
          <a:noFill/>
        </p:spPr>
        <p:txBody>
          <a:bodyPr wrap="square" lIns="68598" tIns="34299" rIns="68598" bIns="34299" rtlCol="0">
            <a:spAutoFit/>
          </a:bodyPr>
          <a:lstStyle/>
          <a:p>
            <a:pPr>
              <a:lnSpc>
                <a:spcPct val="130000"/>
              </a:lnSpc>
              <a:defRPr/>
            </a:pPr>
            <a:r>
              <a:rPr lang="zh-CN" altLang="en-US" sz="1200" kern="0" dirty="0">
                <a:solidFill>
                  <a:srgbClr val="7F7F7F">
                    <a:lumMod val="50000"/>
                  </a:srgb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200" kern="0" dirty="0" smtClean="0">
                <a:solidFill>
                  <a:srgbClr val="7F7F7F">
                    <a:lumMod val="50000"/>
                  </a:srgbClr>
                </a:solidFill>
                <a:latin typeface="微软雅黑" panose="020B0503020204020204" charset="-122"/>
                <a:ea typeface="微软雅黑" panose="020B0503020204020204" charset="-122"/>
              </a:rPr>
              <a:t>。您的内容打在这里</a:t>
            </a:r>
            <a:r>
              <a:rPr lang="zh-CN" altLang="en-US" sz="1200" kern="0" dirty="0">
                <a:solidFill>
                  <a:srgbClr val="7F7F7F">
                    <a:lumMod val="50000"/>
                  </a:srgbClr>
                </a:solidFill>
                <a:latin typeface="微软雅黑" panose="020B0503020204020204" charset="-122"/>
                <a:ea typeface="微软雅黑" panose="020B0503020204020204" charset="-122"/>
              </a:rPr>
              <a:t>。您的内容打在这里，或者通过复制您的文本后，在此框中选择粘贴，并选择只保留文字。您的内容打在这里。</a:t>
            </a:r>
          </a:p>
          <a:p>
            <a:pPr>
              <a:lnSpc>
                <a:spcPct val="130000"/>
              </a:lnSpc>
              <a:defRPr/>
            </a:pPr>
            <a:endParaRPr lang="zh-CN" altLang="en-US" sz="1200" kern="0" dirty="0">
              <a:solidFill>
                <a:srgbClr val="7F7F7F">
                  <a:lumMod val="50000"/>
                </a:srgbClr>
              </a:solidFill>
              <a:latin typeface="微软雅黑" panose="020B0503020204020204" charset="-122"/>
              <a:ea typeface="微软雅黑" panose="020B0503020204020204" charset="-122"/>
            </a:endParaRPr>
          </a:p>
        </p:txBody>
      </p:sp>
      <p:sp>
        <p:nvSpPr>
          <p:cNvPr id="39" name="TextBox 38"/>
          <p:cNvSpPr txBox="1"/>
          <p:nvPr/>
        </p:nvSpPr>
        <p:spPr>
          <a:xfrm>
            <a:off x="625736" y="3055548"/>
            <a:ext cx="4006135" cy="1269596"/>
          </a:xfrm>
          <a:prstGeom prst="rect">
            <a:avLst/>
          </a:prstGeom>
          <a:noFill/>
        </p:spPr>
        <p:txBody>
          <a:bodyPr wrap="square" lIns="68598" tIns="34299" rIns="68598" bIns="34299" rtlCol="0">
            <a:spAutoFit/>
          </a:bodyPr>
          <a:lstStyle/>
          <a:p>
            <a:pPr>
              <a:lnSpc>
                <a:spcPct val="130000"/>
              </a:lnSpc>
              <a:defRPr/>
            </a:pPr>
            <a:r>
              <a:rPr lang="zh-CN" altLang="en-US" sz="1200" kern="0" dirty="0">
                <a:solidFill>
                  <a:srgbClr val="7F7F7F">
                    <a:lumMod val="50000"/>
                  </a:srgb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200" kern="0" dirty="0" smtClean="0">
                <a:solidFill>
                  <a:srgbClr val="7F7F7F">
                    <a:lumMod val="50000"/>
                  </a:srgbClr>
                </a:solidFill>
                <a:latin typeface="微软雅黑" panose="020B0503020204020204" charset="-122"/>
                <a:ea typeface="微软雅黑" panose="020B0503020204020204" charset="-122"/>
              </a:rPr>
              <a:t>。您的内容打在这里</a:t>
            </a:r>
            <a:r>
              <a:rPr lang="zh-CN" altLang="en-US" sz="1200" kern="0" dirty="0">
                <a:solidFill>
                  <a:srgbClr val="7F7F7F">
                    <a:lumMod val="50000"/>
                  </a:srgbClr>
                </a:solidFill>
                <a:latin typeface="微软雅黑" panose="020B0503020204020204" charset="-122"/>
                <a:ea typeface="微软雅黑" panose="020B0503020204020204" charset="-122"/>
              </a:rPr>
              <a:t>。您的内容打在这里，或者通过复制您的文本后，在此框中选择粘贴，并选择只保留文字。您的内容打在这里。</a:t>
            </a:r>
          </a:p>
          <a:p>
            <a:pPr>
              <a:lnSpc>
                <a:spcPct val="130000"/>
              </a:lnSpc>
              <a:defRPr/>
            </a:pPr>
            <a:endParaRPr lang="zh-CN" altLang="en-US" sz="1200" kern="0" dirty="0">
              <a:solidFill>
                <a:srgbClr val="7F7F7F">
                  <a:lumMod val="50000"/>
                </a:srgb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par>
                                <p:cTn id="19" presetID="2" presetClass="entr" presetSubtype="12" fill="hold" nodeType="withEffect">
                                  <p:stCondLst>
                                    <p:cond delay="2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1" fill="hold" nodeType="withEffect">
                                  <p:stCondLst>
                                    <p:cond delay="40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0-#ppt_h/2"/>
                                          </p:val>
                                        </p:tav>
                                        <p:tav tm="100000">
                                          <p:val>
                                            <p:strVal val="#ppt_y"/>
                                          </p:val>
                                        </p:tav>
                                      </p:tavLst>
                                    </p:anim>
                                  </p:childTnLst>
                                </p:cTn>
                              </p:par>
                              <p:par>
                                <p:cTn id="27" presetID="2" presetClass="entr" presetSubtype="3" fill="hold" nodeType="withEffect">
                                  <p:stCondLst>
                                    <p:cond delay="10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30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par>
                                <p:cTn id="35" presetID="2" presetClass="entr" presetSubtype="6" fill="hold" nodeType="withEffect">
                                  <p:stCondLst>
                                    <p:cond delay="40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par>
                          <p:cTn id="39" fill="hold">
                            <p:stCondLst>
                              <p:cond delay="1000"/>
                            </p:stCondLst>
                            <p:childTnLst>
                              <p:par>
                                <p:cTn id="40" presetID="23" presetClass="entr" presetSubtype="528" fill="hold" grpId="0" nodeType="afterEffect">
                                  <p:stCondLst>
                                    <p:cond delay="0"/>
                                  </p:stCondLst>
                                  <p:iterate type="lt">
                                    <p:tmPct val="60000"/>
                                  </p:iterate>
                                  <p:childTnLst>
                                    <p:set>
                                      <p:cBhvr>
                                        <p:cTn id="41" dur="1" fill="hold">
                                          <p:stCondLst>
                                            <p:cond delay="0"/>
                                          </p:stCondLst>
                                        </p:cTn>
                                        <p:tgtEl>
                                          <p:spTgt spid="34"/>
                                        </p:tgtEl>
                                        <p:attrNameLst>
                                          <p:attrName>style.visibility</p:attrName>
                                        </p:attrNameLst>
                                      </p:cBhvr>
                                      <p:to>
                                        <p:strVal val="visible"/>
                                      </p:to>
                                    </p:set>
                                    <p:anim calcmode="lin" valueType="num">
                                      <p:cBhvr>
                                        <p:cTn id="42" dur="600" fill="hold"/>
                                        <p:tgtEl>
                                          <p:spTgt spid="34"/>
                                        </p:tgtEl>
                                        <p:attrNameLst>
                                          <p:attrName>ppt_w</p:attrName>
                                        </p:attrNameLst>
                                      </p:cBhvr>
                                      <p:tavLst>
                                        <p:tav tm="0">
                                          <p:val>
                                            <p:fltVal val="0"/>
                                          </p:val>
                                        </p:tav>
                                        <p:tav tm="100000">
                                          <p:val>
                                            <p:strVal val="#ppt_w"/>
                                          </p:val>
                                        </p:tav>
                                      </p:tavLst>
                                    </p:anim>
                                    <p:anim calcmode="lin" valueType="num">
                                      <p:cBhvr>
                                        <p:cTn id="43" dur="600" fill="hold"/>
                                        <p:tgtEl>
                                          <p:spTgt spid="34"/>
                                        </p:tgtEl>
                                        <p:attrNameLst>
                                          <p:attrName>ppt_h</p:attrName>
                                        </p:attrNameLst>
                                      </p:cBhvr>
                                      <p:tavLst>
                                        <p:tav tm="0">
                                          <p:val>
                                            <p:fltVal val="0"/>
                                          </p:val>
                                        </p:tav>
                                        <p:tav tm="100000">
                                          <p:val>
                                            <p:strVal val="#ppt_h"/>
                                          </p:val>
                                        </p:tav>
                                      </p:tavLst>
                                    </p:anim>
                                    <p:anim calcmode="lin" valueType="num">
                                      <p:cBhvr>
                                        <p:cTn id="44" dur="600" fill="hold"/>
                                        <p:tgtEl>
                                          <p:spTgt spid="34"/>
                                        </p:tgtEl>
                                        <p:attrNameLst>
                                          <p:attrName>ppt_x</p:attrName>
                                        </p:attrNameLst>
                                      </p:cBhvr>
                                      <p:tavLst>
                                        <p:tav tm="0">
                                          <p:val>
                                            <p:fltVal val="0.5"/>
                                          </p:val>
                                        </p:tav>
                                        <p:tav tm="100000">
                                          <p:val>
                                            <p:strVal val="#ppt_x"/>
                                          </p:val>
                                        </p:tav>
                                      </p:tavLst>
                                    </p:anim>
                                    <p:anim calcmode="lin" valueType="num">
                                      <p:cBhvr>
                                        <p:cTn id="45" dur="600" fill="hold"/>
                                        <p:tgtEl>
                                          <p:spTgt spid="34"/>
                                        </p:tgtEl>
                                        <p:attrNameLst>
                                          <p:attrName>ppt_y</p:attrName>
                                        </p:attrNameLst>
                                      </p:cBhvr>
                                      <p:tavLst>
                                        <p:tav tm="0">
                                          <p:val>
                                            <p:fltVal val="0.5"/>
                                          </p:val>
                                        </p:tav>
                                        <p:tav tm="100000">
                                          <p:val>
                                            <p:strVal val="#ppt_y"/>
                                          </p:val>
                                        </p:tav>
                                      </p:tavLst>
                                    </p:anim>
                                  </p:childTnLst>
                                </p:cTn>
                              </p:par>
                              <p:par>
                                <p:cTn id="46" presetID="23" presetClass="entr" presetSubtype="528" fill="hold" grpId="0" nodeType="withEffect">
                                  <p:stCondLst>
                                    <p:cond delay="600"/>
                                  </p:stCondLst>
                                  <p:iterate type="lt">
                                    <p:tmPct val="60000"/>
                                  </p:iterate>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 calcmode="lin" valueType="num">
                                      <p:cBhvr>
                                        <p:cTn id="50" dur="500" fill="hold"/>
                                        <p:tgtEl>
                                          <p:spTgt spid="35"/>
                                        </p:tgtEl>
                                        <p:attrNameLst>
                                          <p:attrName>ppt_x</p:attrName>
                                        </p:attrNameLst>
                                      </p:cBhvr>
                                      <p:tavLst>
                                        <p:tav tm="0">
                                          <p:val>
                                            <p:fltVal val="0.5"/>
                                          </p:val>
                                        </p:tav>
                                        <p:tav tm="100000">
                                          <p:val>
                                            <p:strVal val="#ppt_x"/>
                                          </p:val>
                                        </p:tav>
                                      </p:tavLst>
                                    </p:anim>
                                    <p:anim calcmode="lin" valueType="num">
                                      <p:cBhvr>
                                        <p:cTn id="51" dur="500" fill="hold"/>
                                        <p:tgtEl>
                                          <p:spTgt spid="35"/>
                                        </p:tgtEl>
                                        <p:attrNameLst>
                                          <p:attrName>ppt_y</p:attrName>
                                        </p:attrNameLst>
                                      </p:cBhvr>
                                      <p:tavLst>
                                        <p:tav tm="0">
                                          <p:val>
                                            <p:fltVal val="0.5"/>
                                          </p:val>
                                        </p:tav>
                                        <p:tav tm="100000">
                                          <p:val>
                                            <p:strVal val="#ppt_y"/>
                                          </p:val>
                                        </p:tav>
                                      </p:tavLst>
                                    </p:anim>
                                  </p:childTnLst>
                                </p:cTn>
                              </p:par>
                              <p:par>
                                <p:cTn id="52" presetID="16" presetClass="entr" presetSubtype="21" fill="hold" grpId="0" nodeType="withEffect">
                                  <p:stCondLst>
                                    <p:cond delay="1900"/>
                                  </p:stCondLst>
                                  <p:childTnLst>
                                    <p:set>
                                      <p:cBhvr>
                                        <p:cTn id="53" dur="1" fill="hold">
                                          <p:stCondLst>
                                            <p:cond delay="0"/>
                                          </p:stCondLst>
                                        </p:cTn>
                                        <p:tgtEl>
                                          <p:spTgt spid="36"/>
                                        </p:tgtEl>
                                        <p:attrNameLst>
                                          <p:attrName>style.visibility</p:attrName>
                                        </p:attrNameLst>
                                      </p:cBhvr>
                                      <p:to>
                                        <p:strVal val="visible"/>
                                      </p:to>
                                    </p:set>
                                    <p:animEffect transition="in" filter="barn(inVertical)">
                                      <p:cBhvr>
                                        <p:cTn id="54" dur="500"/>
                                        <p:tgtEl>
                                          <p:spTgt spid="36"/>
                                        </p:tgtEl>
                                      </p:cBhvr>
                                    </p:animEffect>
                                  </p:childTnLst>
                                </p:cTn>
                              </p:par>
                            </p:childTnLst>
                          </p:cTn>
                        </p:par>
                        <p:par>
                          <p:cTn id="55" fill="hold">
                            <p:stCondLst>
                              <p:cond delay="3300"/>
                            </p:stCondLst>
                            <p:childTnLst>
                              <p:par>
                                <p:cTn id="56" presetID="53" presetClass="entr" presetSubtype="16"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ppt_w</p:attrName>
                                        </p:attrNameLst>
                                      </p:cBhvr>
                                      <p:tavLst>
                                        <p:tav tm="0">
                                          <p:val>
                                            <p:fltVal val="0"/>
                                          </p:val>
                                        </p:tav>
                                        <p:tav tm="100000">
                                          <p:val>
                                            <p:strVal val="#ppt_w"/>
                                          </p:val>
                                        </p:tav>
                                      </p:tavLst>
                                    </p:anim>
                                    <p:anim calcmode="lin" valueType="num">
                                      <p:cBhvr>
                                        <p:cTn id="64" dur="500" fill="hold"/>
                                        <p:tgtEl>
                                          <p:spTgt spid="33"/>
                                        </p:tgtEl>
                                        <p:attrNameLst>
                                          <p:attrName>ppt_h</p:attrName>
                                        </p:attrNameLst>
                                      </p:cBhvr>
                                      <p:tavLst>
                                        <p:tav tm="0">
                                          <p:val>
                                            <p:fltVal val="0"/>
                                          </p:val>
                                        </p:tav>
                                        <p:tav tm="100000">
                                          <p:val>
                                            <p:strVal val="#ppt_h"/>
                                          </p:val>
                                        </p:tav>
                                      </p:tavLst>
                                    </p:anim>
                                    <p:animEffect transition="in" filter="fade">
                                      <p:cBhvr>
                                        <p:cTn id="65" dur="500"/>
                                        <p:tgtEl>
                                          <p:spTgt spid="3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Effect transition="in" filter="fade">
                                      <p:cBhvr>
                                        <p:cTn id="70" dur="500"/>
                                        <p:tgtEl>
                                          <p:spTgt spid="2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fltVal val="0"/>
                                          </p:val>
                                        </p:tav>
                                        <p:tav tm="100000">
                                          <p:val>
                                            <p:strVal val="#ppt_h"/>
                                          </p:val>
                                        </p:tav>
                                      </p:tavLst>
                                    </p:anim>
                                    <p:animEffect transition="in" filter="fade">
                                      <p:cBhvr>
                                        <p:cTn id="75" dur="500"/>
                                        <p:tgtEl>
                                          <p:spTgt spid="27"/>
                                        </p:tgtEl>
                                      </p:cBhvr>
                                    </p:animEffect>
                                  </p:childTnLst>
                                </p:cTn>
                              </p:par>
                            </p:childTnLst>
                          </p:cTn>
                        </p:par>
                        <p:par>
                          <p:cTn id="76" fill="hold">
                            <p:stCondLst>
                              <p:cond delay="3800"/>
                            </p:stCondLst>
                            <p:childTnLst>
                              <p:par>
                                <p:cTn id="77" presetID="22" presetClass="entr" presetSubtype="1"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up)">
                                      <p:cBhvr>
                                        <p:cTn id="79" dur="500"/>
                                        <p:tgtEl>
                                          <p:spTgt spid="38"/>
                                        </p:tgtEl>
                                      </p:cBhvr>
                                    </p:animEffect>
                                  </p:childTnLst>
                                </p:cTn>
                              </p:par>
                              <p:par>
                                <p:cTn id="80" presetID="22" presetClass="entr" presetSubtype="1" fill="hold" grpId="0" nodeType="withEffect">
                                  <p:stCondLst>
                                    <p:cond delay="300"/>
                                  </p:stCondLst>
                                  <p:childTnLst>
                                    <p:set>
                                      <p:cBhvr>
                                        <p:cTn id="81" dur="1" fill="hold">
                                          <p:stCondLst>
                                            <p:cond delay="0"/>
                                          </p:stCondLst>
                                        </p:cTn>
                                        <p:tgtEl>
                                          <p:spTgt spid="39"/>
                                        </p:tgtEl>
                                        <p:attrNameLst>
                                          <p:attrName>style.visibility</p:attrName>
                                        </p:attrNameLst>
                                      </p:cBhvr>
                                      <p:to>
                                        <p:strVal val="visible"/>
                                      </p:to>
                                    </p:set>
                                    <p:animEffect transition="in" filter="wipe(up)">
                                      <p:cBhvr>
                                        <p:cTn id="8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3" grpId="0"/>
      <p:bldP spid="34" grpId="0"/>
      <p:bldP spid="35" grpId="0"/>
      <p:bldP spid="36" grpId="0"/>
      <p:bldP spid="38" grpId="0"/>
      <p:bldP spid="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1793074" y="1134568"/>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006857" y="1059586"/>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7"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3162988" y="1134567"/>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376771" y="1059585"/>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4531140" y="1134566"/>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44923" y="1059584"/>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11" name="Picture 2" descr="C:\Users\Administrator\Desktop\微立体创业计划\001.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5899292" y="1134568"/>
            <a:ext cx="1179633" cy="117963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13075" y="1059586"/>
            <a:ext cx="1339245" cy="1339245"/>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432009" y="1287625"/>
            <a:ext cx="488939" cy="830997"/>
          </a:xfrm>
          <a:prstGeom prst="rect">
            <a:avLst/>
          </a:prstGeom>
          <a:noFill/>
        </p:spPr>
        <p:txBody>
          <a:bodyPr wrap="square" rtlCol="0">
            <a:spAutoFit/>
          </a:bodyPr>
          <a:lstStyle/>
          <a:p>
            <a:pPr algn="ctr"/>
            <a:r>
              <a:rPr lang="zh-CN" altLang="en-US" sz="4800" b="1" dirty="0">
                <a:ln w="18415" cmpd="sng">
                  <a:noFill/>
                  <a:prstDash val="solid"/>
                </a:ln>
                <a:solidFill>
                  <a:schemeClr val="accent2"/>
                </a:solidFill>
                <a:effectLst>
                  <a:innerShdw blurRad="114300">
                    <a:prstClr val="black"/>
                  </a:innerShdw>
                </a:effectLst>
                <a:latin typeface="微软雅黑" panose="020B0503020204020204" charset="-122"/>
                <a:ea typeface="微软雅黑" panose="020B0503020204020204" charset="-122"/>
              </a:rPr>
              <a:t>感</a:t>
            </a:r>
          </a:p>
        </p:txBody>
      </p:sp>
      <p:sp>
        <p:nvSpPr>
          <p:cNvPr id="14" name="TextBox 13"/>
          <p:cNvSpPr txBox="1"/>
          <p:nvPr/>
        </p:nvSpPr>
        <p:spPr>
          <a:xfrm>
            <a:off x="3801923" y="1287625"/>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1"/>
                </a:solidFill>
                <a:effectLst>
                  <a:innerShdw blurRad="114300">
                    <a:prstClr val="black"/>
                  </a:innerShdw>
                </a:effectLst>
                <a:latin typeface="微软雅黑" panose="020B0503020204020204" charset="-122"/>
                <a:ea typeface="微软雅黑" panose="020B0503020204020204" charset="-122"/>
              </a:rPr>
              <a:t>谢</a:t>
            </a:r>
            <a:endParaRPr lang="zh-CN" altLang="en-US" sz="4800" b="1" dirty="0">
              <a:ln w="18415" cmpd="sng">
                <a:noFill/>
                <a:prstDash val="solid"/>
              </a:ln>
              <a:solidFill>
                <a:schemeClr val="accent1"/>
              </a:solidFill>
              <a:effectLst>
                <a:innerShdw blurRad="114300">
                  <a:prstClr val="black"/>
                </a:innerShdw>
              </a:effectLst>
              <a:latin typeface="微软雅黑" panose="020B0503020204020204" charset="-122"/>
              <a:ea typeface="微软雅黑" panose="020B0503020204020204" charset="-122"/>
            </a:endParaRPr>
          </a:p>
        </p:txBody>
      </p:sp>
      <p:sp>
        <p:nvSpPr>
          <p:cNvPr id="15" name="TextBox 14"/>
          <p:cNvSpPr txBox="1"/>
          <p:nvPr/>
        </p:nvSpPr>
        <p:spPr>
          <a:xfrm>
            <a:off x="5170074" y="1308883"/>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5"/>
                </a:solidFill>
                <a:effectLst>
                  <a:innerShdw blurRad="114300">
                    <a:prstClr val="black"/>
                  </a:innerShdw>
                </a:effectLst>
                <a:latin typeface="微软雅黑" panose="020B0503020204020204" charset="-122"/>
                <a:ea typeface="微软雅黑" panose="020B0503020204020204" charset="-122"/>
              </a:rPr>
              <a:t>聆</a:t>
            </a:r>
            <a:endParaRPr lang="zh-CN" altLang="en-US" sz="4800" b="1" dirty="0">
              <a:ln w="18415" cmpd="sng">
                <a:noFill/>
                <a:prstDash val="solid"/>
              </a:ln>
              <a:solidFill>
                <a:schemeClr val="accent5"/>
              </a:solidFill>
              <a:effectLst>
                <a:innerShdw blurRad="114300">
                  <a:prstClr val="black"/>
                </a:innerShdw>
              </a:effectLst>
              <a:latin typeface="微软雅黑" panose="020B0503020204020204" charset="-122"/>
              <a:ea typeface="微软雅黑" panose="020B0503020204020204" charset="-122"/>
            </a:endParaRPr>
          </a:p>
        </p:txBody>
      </p:sp>
      <p:sp>
        <p:nvSpPr>
          <p:cNvPr id="16" name="TextBox 15"/>
          <p:cNvSpPr txBox="1"/>
          <p:nvPr/>
        </p:nvSpPr>
        <p:spPr>
          <a:xfrm>
            <a:off x="6545890" y="1308882"/>
            <a:ext cx="488939" cy="830997"/>
          </a:xfrm>
          <a:prstGeom prst="rect">
            <a:avLst/>
          </a:prstGeom>
          <a:noFill/>
        </p:spPr>
        <p:txBody>
          <a:bodyPr wrap="square" rtlCol="0">
            <a:spAutoFit/>
          </a:bodyPr>
          <a:lstStyle/>
          <a:p>
            <a:pPr algn="ctr"/>
            <a:r>
              <a:rPr lang="zh-CN" altLang="en-US" sz="4800" b="1" dirty="0" smtClean="0">
                <a:ln w="18415" cmpd="sng">
                  <a:noFill/>
                  <a:prstDash val="solid"/>
                </a:ln>
                <a:solidFill>
                  <a:schemeClr val="accent3">
                    <a:lumMod val="75000"/>
                  </a:schemeClr>
                </a:solidFill>
                <a:effectLst>
                  <a:innerShdw blurRad="114300">
                    <a:prstClr val="black"/>
                  </a:innerShdw>
                </a:effectLst>
                <a:latin typeface="微软雅黑" panose="020B0503020204020204" charset="-122"/>
                <a:ea typeface="微软雅黑" panose="020B0503020204020204" charset="-122"/>
              </a:rPr>
              <a:t>听</a:t>
            </a:r>
            <a:endParaRPr lang="zh-CN" altLang="en-US" sz="4800" b="1" dirty="0">
              <a:ln w="18415" cmpd="sng">
                <a:noFill/>
                <a:prstDash val="solid"/>
              </a:ln>
              <a:solidFill>
                <a:schemeClr val="accent3">
                  <a:lumMod val="75000"/>
                </a:schemeClr>
              </a:solidFill>
              <a:effectLst>
                <a:innerShdw blurRad="114300">
                  <a:prstClr val="black"/>
                </a:innerShdw>
              </a:effectLst>
              <a:latin typeface="微软雅黑" panose="020B0503020204020204" charset="-122"/>
              <a:ea typeface="微软雅黑" panose="020B0503020204020204" charset="-122"/>
            </a:endParaRPr>
          </a:p>
        </p:txBody>
      </p:sp>
      <p:sp>
        <p:nvSpPr>
          <p:cNvPr id="28" name="圆角矩形 27"/>
          <p:cNvSpPr/>
          <p:nvPr/>
        </p:nvSpPr>
        <p:spPr>
          <a:xfrm>
            <a:off x="1835696" y="3097001"/>
            <a:ext cx="5570974" cy="461666"/>
          </a:xfrm>
          <a:prstGeom prst="roundRect">
            <a:avLst/>
          </a:prstGeom>
          <a:gradFill>
            <a:gsLst>
              <a:gs pos="0">
                <a:schemeClr val="bg1">
                  <a:lumMod val="85000"/>
                </a:schemeClr>
              </a:gs>
              <a:gs pos="100000">
                <a:schemeClr val="bg1"/>
              </a:gs>
            </a:gsLst>
            <a:lin ang="16800000" scaled="0"/>
          </a:gradFill>
          <a:ln>
            <a:gradFill>
              <a:gsLst>
                <a:gs pos="0">
                  <a:schemeClr val="bg1"/>
                </a:gs>
                <a:gs pos="100000">
                  <a:schemeClr val="bg1">
                    <a:lumMod val="85000"/>
                  </a:schemeClr>
                </a:gs>
              </a:gsLst>
              <a:lin ang="16800000" scaled="0"/>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1893503" y="3097001"/>
            <a:ext cx="5456357" cy="461665"/>
          </a:xfrm>
          <a:prstGeom prst="rect">
            <a:avLst/>
          </a:prstGeom>
          <a:noFill/>
        </p:spPr>
        <p:txBody>
          <a:bodyPr wrap="square" rtlCol="0">
            <a:spAutoFit/>
          </a:bodyPr>
          <a:lstStyle/>
          <a:p>
            <a:pPr algn="ctr"/>
            <a:r>
              <a:rPr lang="zh-CN" altLang="en-US"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年终工作总结暨新年计划</a:t>
            </a:r>
            <a:r>
              <a:rPr lang="en-US" altLang="zh-CN"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PPT</a:t>
            </a:r>
            <a:r>
              <a:rPr lang="zh-CN" altLang="en-US" sz="2400" dirty="0" smtClean="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rPr>
              <a:t>模版</a:t>
            </a:r>
            <a:endParaRPr lang="zh-CN" altLang="en-US" sz="2400" dirty="0">
              <a:gradFill>
                <a:gsLst>
                  <a:gs pos="0">
                    <a:schemeClr val="accent3"/>
                  </a:gs>
                  <a:gs pos="25000">
                    <a:schemeClr val="accent1"/>
                  </a:gs>
                  <a:gs pos="50000">
                    <a:schemeClr val="accent4"/>
                  </a:gs>
                  <a:gs pos="75000">
                    <a:schemeClr val="accent2"/>
                  </a:gs>
                  <a:gs pos="100000">
                    <a:schemeClr val="accent5"/>
                  </a:gs>
                </a:gsLst>
                <a:lin ang="16800000" scaled="0"/>
              </a:gradFill>
              <a:effectLst>
                <a:outerShdw blurRad="50800" dist="38100" dir="5400000" algn="t" rotWithShape="0">
                  <a:prstClr val="black">
                    <a:alpha val="40000"/>
                  </a:prstClr>
                </a:outerShdw>
              </a:effectLst>
              <a:latin typeface="微软雅黑" panose="020B0503020204020204" charset="-122"/>
              <a:ea typeface="微软雅黑" panose="020B0503020204020204" charset="-122"/>
            </a:endParaRPr>
          </a:p>
        </p:txBody>
      </p:sp>
      <p:sp>
        <p:nvSpPr>
          <p:cNvPr id="30" name="TextBox 29"/>
          <p:cNvSpPr txBox="1"/>
          <p:nvPr/>
        </p:nvSpPr>
        <p:spPr>
          <a:xfrm>
            <a:off x="2352931" y="3773242"/>
            <a:ext cx="4536504" cy="287020"/>
          </a:xfrm>
          <a:prstGeom prst="rect">
            <a:avLst/>
          </a:prstGeom>
          <a:noFill/>
        </p:spPr>
        <p:txBody>
          <a:bodyPr wrap="square" rtlCol="0">
            <a:spAutoFit/>
          </a:bodyPr>
          <a:lstStyle/>
          <a:p>
            <a:pPr algn="ctr"/>
            <a:r>
              <a:rPr lang="zh-CN" altLang="en-US" sz="1200" dirty="0" smtClean="0">
                <a:solidFill>
                  <a:schemeClr val="tx1">
                    <a:lumMod val="75000"/>
                    <a:lumOff val="25000"/>
                  </a:schemeClr>
                </a:solidFill>
                <a:latin typeface="微软雅黑" panose="020B0503020204020204" charset="-122"/>
                <a:ea typeface="微软雅黑" panose="020B0503020204020204" charset="-122"/>
              </a:rPr>
              <a:t>汇报人：       部门：       时间：</a:t>
            </a:r>
            <a:r>
              <a:rPr lang="en-US" altLang="zh-CN" sz="1200" dirty="0" smtClean="0">
                <a:solidFill>
                  <a:schemeClr val="tx1">
                    <a:lumMod val="75000"/>
                    <a:lumOff val="25000"/>
                  </a:schemeClr>
                </a:solidFill>
                <a:latin typeface="微软雅黑" panose="020B0503020204020204" charset="-122"/>
                <a:ea typeface="微软雅黑" panose="020B0503020204020204" charset="-122"/>
              </a:rPr>
              <a:t>201X.1.1</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1" name="TextBox 30"/>
          <p:cNvSpPr txBox="1"/>
          <p:nvPr/>
        </p:nvSpPr>
        <p:spPr>
          <a:xfrm>
            <a:off x="2676478" y="2585734"/>
            <a:ext cx="3861749" cy="400110"/>
          </a:xfrm>
          <a:prstGeom prst="rect">
            <a:avLst/>
          </a:prstGeom>
          <a:noFill/>
        </p:spPr>
        <p:txBody>
          <a:bodyPr wrap="square" rtlCol="0">
            <a:spAutoFit/>
          </a:bodyPr>
          <a:lstStyle/>
          <a:p>
            <a:pPr algn="ctr"/>
            <a:r>
              <a:rPr lang="zh-CN" altLang="en-US" sz="2000" dirty="0" smtClean="0">
                <a:solidFill>
                  <a:schemeClr val="tx1">
                    <a:lumMod val="75000"/>
                    <a:lumOff val="25000"/>
                  </a:schemeClr>
                </a:solidFill>
                <a:latin typeface="华文隶书" panose="02010800040101010101" pitchFamily="2" charset="-122"/>
                <a:ea typeface="华文隶书" panose="02010800040101010101" pitchFamily="2" charset="-122"/>
              </a:rPr>
              <a:t>单击此处添加您的公司名称</a:t>
            </a:r>
            <a:endParaRPr lang="zh-CN" altLang="en-US" sz="2000" dirty="0">
              <a:solidFill>
                <a:schemeClr val="tx1">
                  <a:lumMod val="75000"/>
                  <a:lumOff val="25000"/>
                </a:schemeClr>
              </a:solidFill>
              <a:latin typeface="华文隶书" panose="02010800040101010101" pitchFamily="2" charset="-122"/>
              <a:ea typeface="华文隶书" panose="02010800040101010101" pitchFamily="2" charset="-122"/>
            </a:endParaRPr>
          </a:p>
        </p:txBody>
      </p:sp>
      <p:sp>
        <p:nvSpPr>
          <p:cNvPr id="32" name="圆角矩形 31"/>
          <p:cNvSpPr/>
          <p:nvPr/>
        </p:nvSpPr>
        <p:spPr>
          <a:xfrm>
            <a:off x="7665172" y="2112625"/>
            <a:ext cx="320705" cy="320589"/>
          </a:xfrm>
          <a:prstGeom prst="roundRect">
            <a:avLst/>
          </a:prstGeom>
          <a:gradFill flip="none" rotWithShape="1">
            <a:gsLst>
              <a:gs pos="0">
                <a:schemeClr val="accent3">
                  <a:lumMod val="75000"/>
                </a:schemeClr>
              </a:gs>
              <a:gs pos="100000">
                <a:schemeClr val="accent3"/>
              </a:gs>
            </a:gsLst>
            <a:lin ang="2700000" scaled="1"/>
            <a:tileRect/>
          </a:gradFill>
          <a:ln w="25400">
            <a:gradFill flip="none" rotWithShape="1">
              <a:gsLst>
                <a:gs pos="100000">
                  <a:schemeClr val="accent3"/>
                </a:gs>
                <a:gs pos="0">
                  <a:schemeClr val="accent3">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3" name="圆角矩形 53"/>
          <p:cNvSpPr/>
          <p:nvPr/>
        </p:nvSpPr>
        <p:spPr>
          <a:xfrm>
            <a:off x="7963513" y="2531703"/>
            <a:ext cx="200774" cy="201032"/>
          </a:xfrm>
          <a:prstGeom prst="roundRect">
            <a:avLst/>
          </a:prstGeom>
          <a:gradFill flip="none" rotWithShape="1">
            <a:gsLst>
              <a:gs pos="0">
                <a:schemeClr val="accent5">
                  <a:lumMod val="75000"/>
                </a:schemeClr>
              </a:gs>
              <a:gs pos="100000">
                <a:schemeClr val="accent5"/>
              </a:gs>
            </a:gsLst>
            <a:lin ang="2700000" scaled="1"/>
            <a:tileRect/>
          </a:gradFill>
          <a:ln w="25400">
            <a:gradFill flip="none" rotWithShape="1">
              <a:gsLst>
                <a:gs pos="100000">
                  <a:schemeClr val="accent5">
                    <a:lumMod val="75000"/>
                  </a:schemeClr>
                </a:gs>
                <a:gs pos="0">
                  <a:schemeClr val="accent5"/>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4" name="圆角矩形 53"/>
          <p:cNvSpPr/>
          <p:nvPr/>
        </p:nvSpPr>
        <p:spPr>
          <a:xfrm>
            <a:off x="7414088" y="2555765"/>
            <a:ext cx="401548" cy="402065"/>
          </a:xfrm>
          <a:prstGeom prst="roundRect">
            <a:avLst/>
          </a:prstGeom>
          <a:gradFill flip="none" rotWithShape="1">
            <a:gsLst>
              <a:gs pos="0">
                <a:schemeClr val="accent2">
                  <a:lumMod val="75000"/>
                </a:schemeClr>
              </a:gs>
              <a:gs pos="100000">
                <a:schemeClr val="accent2"/>
              </a:gs>
            </a:gsLst>
            <a:lin ang="2700000" scaled="1"/>
            <a:tileRect/>
          </a:gradFill>
          <a:ln w="25400">
            <a:gradFill flip="none" rotWithShape="1">
              <a:gsLst>
                <a:gs pos="100000">
                  <a:schemeClr val="accent2"/>
                </a:gs>
                <a:gs pos="0">
                  <a:schemeClr val="accent2">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5" name="圆角矩形 53"/>
          <p:cNvSpPr/>
          <p:nvPr/>
        </p:nvSpPr>
        <p:spPr>
          <a:xfrm>
            <a:off x="8117530" y="2202977"/>
            <a:ext cx="159909" cy="160294"/>
          </a:xfrm>
          <a:prstGeom prst="roundRect">
            <a:avLst/>
          </a:prstGeom>
          <a:gradFill flip="none" rotWithShape="1">
            <a:gsLst>
              <a:gs pos="0">
                <a:schemeClr val="accent1">
                  <a:lumMod val="75000"/>
                </a:schemeClr>
              </a:gs>
              <a:gs pos="100000">
                <a:schemeClr val="accent1"/>
              </a:gs>
            </a:gsLst>
            <a:lin ang="2700000" scaled="1"/>
            <a:tileRect/>
          </a:gradFill>
          <a:ln w="25400">
            <a:gradFill flip="none" rotWithShape="1">
              <a:gsLst>
                <a:gs pos="100000">
                  <a:schemeClr val="accent1">
                    <a:lumMod val="75000"/>
                  </a:schemeClr>
                </a:gs>
                <a:gs pos="0">
                  <a:schemeClr val="accent1"/>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6" name="圆角矩形 53"/>
          <p:cNvSpPr/>
          <p:nvPr/>
        </p:nvSpPr>
        <p:spPr>
          <a:xfrm>
            <a:off x="8061769" y="1878042"/>
            <a:ext cx="160797" cy="161180"/>
          </a:xfrm>
          <a:prstGeom prst="roundRect">
            <a:avLst/>
          </a:prstGeom>
          <a:gradFill flip="none" rotWithShape="1">
            <a:gsLst>
              <a:gs pos="0">
                <a:schemeClr val="accent4">
                  <a:lumMod val="75000"/>
                </a:schemeClr>
              </a:gs>
              <a:gs pos="100000">
                <a:schemeClr val="accent4"/>
              </a:gs>
            </a:gsLst>
            <a:lin ang="2700000" scaled="1"/>
            <a:tileRect/>
          </a:gradFill>
          <a:ln w="25400">
            <a:gradFill flip="none" rotWithShape="1">
              <a:gsLst>
                <a:gs pos="100000">
                  <a:schemeClr val="accent4">
                    <a:lumMod val="75000"/>
                  </a:schemeClr>
                </a:gs>
                <a:gs pos="0">
                  <a:schemeClr val="accent4"/>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7" name="圆角矩形 53"/>
          <p:cNvSpPr/>
          <p:nvPr/>
        </p:nvSpPr>
        <p:spPr>
          <a:xfrm flipH="1">
            <a:off x="1228248" y="2088822"/>
            <a:ext cx="320947" cy="320589"/>
          </a:xfrm>
          <a:prstGeom prst="roundRect">
            <a:avLst/>
          </a:prstGeom>
          <a:gradFill flip="none" rotWithShape="1">
            <a:gsLst>
              <a:gs pos="0">
                <a:schemeClr val="accent3">
                  <a:lumMod val="75000"/>
                </a:schemeClr>
              </a:gs>
              <a:gs pos="100000">
                <a:schemeClr val="accent3"/>
              </a:gs>
            </a:gsLst>
            <a:lin ang="2700000" scaled="1"/>
            <a:tileRect/>
          </a:gradFill>
          <a:ln w="25400">
            <a:gradFill flip="none" rotWithShape="1">
              <a:gsLst>
                <a:gs pos="100000">
                  <a:schemeClr val="accent3"/>
                </a:gs>
                <a:gs pos="0">
                  <a:schemeClr val="accent3">
                    <a:lumMod val="75000"/>
                  </a:schemeClr>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8" name="圆角矩形 53"/>
          <p:cNvSpPr/>
          <p:nvPr/>
        </p:nvSpPr>
        <p:spPr>
          <a:xfrm flipH="1">
            <a:off x="1049703" y="2507900"/>
            <a:ext cx="200925" cy="201032"/>
          </a:xfrm>
          <a:prstGeom prst="roundRect">
            <a:avLst/>
          </a:prstGeom>
          <a:gradFill flip="none" rotWithShape="1">
            <a:gsLst>
              <a:gs pos="0">
                <a:schemeClr val="accent5">
                  <a:lumMod val="75000"/>
                </a:schemeClr>
              </a:gs>
              <a:gs pos="100000">
                <a:schemeClr val="accent5"/>
              </a:gs>
            </a:gsLst>
            <a:lin ang="2700000" scaled="1"/>
            <a:tileRect/>
          </a:gradFill>
          <a:ln w="25400">
            <a:gradFill flip="none" rotWithShape="1">
              <a:gsLst>
                <a:gs pos="100000">
                  <a:schemeClr val="accent5">
                    <a:lumMod val="75000"/>
                  </a:schemeClr>
                </a:gs>
                <a:gs pos="0">
                  <a:schemeClr val="accent5"/>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39" name="圆角矩形 53"/>
          <p:cNvSpPr/>
          <p:nvPr/>
        </p:nvSpPr>
        <p:spPr>
          <a:xfrm flipH="1">
            <a:off x="1398617" y="2531962"/>
            <a:ext cx="401850" cy="402065"/>
          </a:xfrm>
          <a:prstGeom prst="roundRect">
            <a:avLst/>
          </a:prstGeom>
          <a:gradFill flip="none" rotWithShape="1">
            <a:gsLst>
              <a:gs pos="0">
                <a:schemeClr val="accent2">
                  <a:lumMod val="75000"/>
                </a:schemeClr>
              </a:gs>
              <a:gs pos="100000">
                <a:schemeClr val="accent2"/>
              </a:gs>
            </a:gsLst>
            <a:lin ang="2700000" scaled="1"/>
            <a:tileRect/>
          </a:gradFill>
          <a:ln w="25400">
            <a:gradFill flip="none" rotWithShape="1">
              <a:gsLst>
                <a:gs pos="100000">
                  <a:schemeClr val="accent2">
                    <a:lumMod val="75000"/>
                  </a:schemeClr>
                </a:gs>
                <a:gs pos="0">
                  <a:schemeClr val="accent2"/>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40" name="圆角矩形 53"/>
          <p:cNvSpPr/>
          <p:nvPr/>
        </p:nvSpPr>
        <p:spPr>
          <a:xfrm flipH="1">
            <a:off x="936467" y="2179174"/>
            <a:ext cx="160029" cy="160294"/>
          </a:xfrm>
          <a:prstGeom prst="roundRect">
            <a:avLst/>
          </a:prstGeom>
          <a:gradFill flip="none" rotWithShape="1">
            <a:gsLst>
              <a:gs pos="0">
                <a:schemeClr val="accent1">
                  <a:lumMod val="75000"/>
                </a:schemeClr>
              </a:gs>
              <a:gs pos="100000">
                <a:schemeClr val="accent1"/>
              </a:gs>
            </a:gsLst>
            <a:lin ang="2700000" scaled="1"/>
            <a:tileRect/>
          </a:gradFill>
          <a:ln w="25400">
            <a:gradFill flip="none" rotWithShape="1">
              <a:gsLst>
                <a:gs pos="100000">
                  <a:schemeClr val="accent1">
                    <a:lumMod val="75000"/>
                  </a:schemeClr>
                </a:gs>
                <a:gs pos="0">
                  <a:schemeClr val="accent1"/>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41" name="圆角矩形 53"/>
          <p:cNvSpPr/>
          <p:nvPr/>
        </p:nvSpPr>
        <p:spPr>
          <a:xfrm flipH="1">
            <a:off x="991381" y="1854239"/>
            <a:ext cx="160918" cy="161180"/>
          </a:xfrm>
          <a:prstGeom prst="roundRect">
            <a:avLst/>
          </a:prstGeom>
          <a:gradFill flip="none" rotWithShape="1">
            <a:gsLst>
              <a:gs pos="0">
                <a:schemeClr val="accent4">
                  <a:lumMod val="75000"/>
                </a:schemeClr>
              </a:gs>
              <a:gs pos="100000">
                <a:schemeClr val="accent4"/>
              </a:gs>
            </a:gsLst>
            <a:lin ang="2700000" scaled="1"/>
            <a:tileRect/>
          </a:gradFill>
          <a:ln w="25400">
            <a:gradFill flip="none" rotWithShape="1">
              <a:gsLst>
                <a:gs pos="100000">
                  <a:schemeClr val="accent4">
                    <a:lumMod val="75000"/>
                  </a:schemeClr>
                </a:gs>
                <a:gs pos="0">
                  <a:schemeClr val="accent4"/>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400"/>
          </a:p>
        </p:txBody>
      </p:sp>
      <p:sp>
        <p:nvSpPr>
          <p:cNvPr id="42" name="矩形 41"/>
          <p:cNvSpPr/>
          <p:nvPr/>
        </p:nvSpPr>
        <p:spPr>
          <a:xfrm>
            <a:off x="3694783" y="4256836"/>
            <a:ext cx="227330" cy="314325"/>
          </a:xfrm>
          <a:prstGeom prst="rect">
            <a:avLst/>
          </a:prstGeom>
        </p:spPr>
        <p:txBody>
          <a:bodyPr wrap="none">
            <a:spAutoFit/>
          </a:bodyPr>
          <a:lstStyle/>
          <a:p>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42"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42"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31"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90"/>
                                          </p:val>
                                        </p:tav>
                                        <p:tav tm="100000">
                                          <p:val>
                                            <p:fltVal val="0"/>
                                          </p:val>
                                        </p:tav>
                                      </p:tavLst>
                                    </p:anim>
                                    <p:animEffect transition="in" filter="fade">
                                      <p:cBhvr>
                                        <p:cTn id="54" dur="500"/>
                                        <p:tgtEl>
                                          <p:spTgt spid="13"/>
                                        </p:tgtEl>
                                      </p:cBhvr>
                                    </p:animEffect>
                                  </p:childTnLst>
                                </p:cTn>
                              </p:par>
                            </p:childTnLst>
                          </p:cTn>
                        </p:par>
                        <p:par>
                          <p:cTn id="55" fill="hold">
                            <p:stCondLst>
                              <p:cond delay="2500"/>
                            </p:stCondLst>
                            <p:childTnLst>
                              <p:par>
                                <p:cTn id="56" presetID="31"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90"/>
                                          </p:val>
                                        </p:tav>
                                        <p:tav tm="100000">
                                          <p:val>
                                            <p:fltVal val="0"/>
                                          </p:val>
                                        </p:tav>
                                      </p:tavLst>
                                    </p:anim>
                                    <p:animEffect transition="in" filter="fade">
                                      <p:cBhvr>
                                        <p:cTn id="61" dur="500"/>
                                        <p:tgtEl>
                                          <p:spTgt spid="14"/>
                                        </p:tgtEl>
                                      </p:cBhvr>
                                    </p:animEffect>
                                  </p:childTnLst>
                                </p:cTn>
                              </p:par>
                            </p:childTnLst>
                          </p:cTn>
                        </p:par>
                        <p:par>
                          <p:cTn id="62" fill="hold">
                            <p:stCondLst>
                              <p:cond delay="3000"/>
                            </p:stCondLst>
                            <p:childTnLst>
                              <p:par>
                                <p:cTn id="63" presetID="31"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 calcmode="lin" valueType="num">
                                      <p:cBhvr>
                                        <p:cTn id="67" dur="500" fill="hold"/>
                                        <p:tgtEl>
                                          <p:spTgt spid="15"/>
                                        </p:tgtEl>
                                        <p:attrNameLst>
                                          <p:attrName>style.rotation</p:attrName>
                                        </p:attrNameLst>
                                      </p:cBhvr>
                                      <p:tavLst>
                                        <p:tav tm="0">
                                          <p:val>
                                            <p:fltVal val="90"/>
                                          </p:val>
                                        </p:tav>
                                        <p:tav tm="100000">
                                          <p:val>
                                            <p:fltVal val="0"/>
                                          </p:val>
                                        </p:tav>
                                      </p:tavLst>
                                    </p:anim>
                                    <p:animEffect transition="in" filter="fade">
                                      <p:cBhvr>
                                        <p:cTn id="68" dur="500"/>
                                        <p:tgtEl>
                                          <p:spTgt spid="15"/>
                                        </p:tgtEl>
                                      </p:cBhvr>
                                    </p:animEffect>
                                  </p:childTnLst>
                                </p:cTn>
                              </p:par>
                            </p:childTnLst>
                          </p:cTn>
                        </p:par>
                        <p:par>
                          <p:cTn id="69" fill="hold">
                            <p:stCondLst>
                              <p:cond delay="3500"/>
                            </p:stCondLst>
                            <p:childTnLst>
                              <p:par>
                                <p:cTn id="70" presetID="31" presetClass="entr" presetSubtype="0"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 calcmode="lin" valueType="num">
                                      <p:cBhvr>
                                        <p:cTn id="74" dur="500" fill="hold"/>
                                        <p:tgtEl>
                                          <p:spTgt spid="16"/>
                                        </p:tgtEl>
                                        <p:attrNameLst>
                                          <p:attrName>style.rotation</p:attrName>
                                        </p:attrNameLst>
                                      </p:cBhvr>
                                      <p:tavLst>
                                        <p:tav tm="0">
                                          <p:val>
                                            <p:fltVal val="90"/>
                                          </p:val>
                                        </p:tav>
                                        <p:tav tm="100000">
                                          <p:val>
                                            <p:fltVal val="0"/>
                                          </p:val>
                                        </p:tav>
                                      </p:tavLst>
                                    </p:anim>
                                    <p:animEffect transition="in" filter="fade">
                                      <p:cBhvr>
                                        <p:cTn id="75" dur="500"/>
                                        <p:tgtEl>
                                          <p:spTgt spid="16"/>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par>
                          <p:cTn id="80" fill="hold">
                            <p:stCondLst>
                              <p:cond delay="4500"/>
                            </p:stCondLst>
                            <p:childTnLst>
                              <p:par>
                                <p:cTn id="81" presetID="26" presetClass="emph" presetSubtype="0" fill="hold" grpId="1" nodeType="after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childTnLst>
                          </p:cTn>
                        </p:par>
                        <p:par>
                          <p:cTn id="84" fill="hold">
                            <p:stCondLst>
                              <p:cond delay="500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1000"/>
                                        <p:tgtEl>
                                          <p:spTgt spid="29"/>
                                        </p:tgtEl>
                                      </p:cBhvr>
                                    </p:animEffect>
                                  </p:childTnLst>
                                </p:cTn>
                              </p:par>
                            </p:childTnLst>
                          </p:cTn>
                        </p:par>
                        <p:par>
                          <p:cTn id="88" fill="hold">
                            <p:stCondLst>
                              <p:cond delay="6000"/>
                            </p:stCondLst>
                            <p:childTnLst>
                              <p:par>
                                <p:cTn id="89" presetID="47" presetClass="entr" presetSubtype="0"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7000"/>
                            </p:stCondLst>
                            <p:childTnLst>
                              <p:par>
                                <p:cTn id="95" presetID="52" presetClass="entr" presetSubtype="0" fill="hold" grpId="0" nodeType="afterEffect">
                                  <p:stCondLst>
                                    <p:cond delay="0"/>
                                  </p:stCondLst>
                                  <p:iterate type="wd">
                                    <p:tmPct val="10000"/>
                                  </p:iterate>
                                  <p:childTnLst>
                                    <p:set>
                                      <p:cBhvr>
                                        <p:cTn id="96" dur="1" fill="hold">
                                          <p:stCondLst>
                                            <p:cond delay="0"/>
                                          </p:stCondLst>
                                        </p:cTn>
                                        <p:tgtEl>
                                          <p:spTgt spid="30"/>
                                        </p:tgtEl>
                                        <p:attrNameLst>
                                          <p:attrName>style.visibility</p:attrName>
                                        </p:attrNameLst>
                                      </p:cBhvr>
                                      <p:to>
                                        <p:strVal val="visible"/>
                                      </p:to>
                                    </p:set>
                                    <p:animScale>
                                      <p:cBhvr>
                                        <p:cTn id="9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30"/>
                                        </p:tgtEl>
                                        <p:attrNameLst>
                                          <p:attrName>ppt_x</p:attrName>
                                          <p:attrName>ppt_y</p:attrName>
                                        </p:attrNameLst>
                                      </p:cBhvr>
                                    </p:animMotion>
                                    <p:animEffect transition="in" filter="fade">
                                      <p:cBhvr>
                                        <p:cTn id="99" dur="1000"/>
                                        <p:tgtEl>
                                          <p:spTgt spid="30"/>
                                        </p:tgtEl>
                                      </p:cBhvr>
                                    </p:animEffect>
                                  </p:childTnLst>
                                </p:cTn>
                              </p:par>
                            </p:childTnLst>
                          </p:cTn>
                        </p:par>
                        <p:par>
                          <p:cTn id="100" fill="hold">
                            <p:stCondLst>
                              <p:cond delay="9000"/>
                            </p:stCondLst>
                            <p:childTnLst>
                              <p:par>
                                <p:cTn id="101" presetID="2" presetClass="entr" presetSubtype="4"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ppt_x"/>
                                          </p:val>
                                        </p:tav>
                                        <p:tav tm="100000">
                                          <p:val>
                                            <p:strVal val="#ppt_x"/>
                                          </p:val>
                                        </p:tav>
                                      </p:tavLst>
                                    </p:anim>
                                    <p:anim calcmode="lin" valueType="num">
                                      <p:cBhvr additive="base">
                                        <p:cTn id="104" dur="500" fill="hold"/>
                                        <p:tgtEl>
                                          <p:spTgt spid="3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childTnLst>
                          </p:cTn>
                        </p:par>
                        <p:par>
                          <p:cTn id="109" fill="hold">
                            <p:stCondLst>
                              <p:cond delay="9500"/>
                            </p:stCondLst>
                            <p:childTnLst>
                              <p:par>
                                <p:cTn id="110" presetID="2" presetClass="entr" presetSubtype="8" fill="hold" grpId="0" nodeType="afterEffect">
                                  <p:stCondLst>
                                    <p:cond delay="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0-#ppt_w/2"/>
                                          </p:val>
                                        </p:tav>
                                        <p:tav tm="100000">
                                          <p:val>
                                            <p:strVal val="#ppt_x"/>
                                          </p:val>
                                        </p:tav>
                                      </p:tavLst>
                                    </p:anim>
                                    <p:anim calcmode="lin" valueType="num">
                                      <p:cBhvr additive="base">
                                        <p:cTn id="113" dur="500" fill="hold"/>
                                        <p:tgtEl>
                                          <p:spTgt spid="37"/>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 calcmode="lin" valueType="num">
                                      <p:cBhvr additive="base">
                                        <p:cTn id="116" dur="500" fill="hold"/>
                                        <p:tgtEl>
                                          <p:spTgt spid="32"/>
                                        </p:tgtEl>
                                        <p:attrNameLst>
                                          <p:attrName>ppt_x</p:attrName>
                                        </p:attrNameLst>
                                      </p:cBhvr>
                                      <p:tavLst>
                                        <p:tav tm="0">
                                          <p:val>
                                            <p:strVal val="1+#ppt_w/2"/>
                                          </p:val>
                                        </p:tav>
                                        <p:tav tm="100000">
                                          <p:val>
                                            <p:strVal val="#ppt_x"/>
                                          </p:val>
                                        </p:tav>
                                      </p:tavLst>
                                    </p:anim>
                                    <p:anim calcmode="lin" valueType="num">
                                      <p:cBhvr additive="base">
                                        <p:cTn id="117" dur="500" fill="hold"/>
                                        <p:tgtEl>
                                          <p:spTgt spid="32"/>
                                        </p:tgtEl>
                                        <p:attrNameLst>
                                          <p:attrName>ppt_y</p:attrName>
                                        </p:attrNameLst>
                                      </p:cBhvr>
                                      <p:tavLst>
                                        <p:tav tm="0">
                                          <p:val>
                                            <p:strVal val="#ppt_y"/>
                                          </p:val>
                                        </p:tav>
                                        <p:tav tm="100000">
                                          <p:val>
                                            <p:strVal val="#ppt_y"/>
                                          </p:val>
                                        </p:tav>
                                      </p:tavLst>
                                    </p:anim>
                                  </p:childTnLst>
                                </p:cTn>
                              </p:par>
                            </p:childTnLst>
                          </p:cTn>
                        </p:par>
                        <p:par>
                          <p:cTn id="118" fill="hold">
                            <p:stCondLst>
                              <p:cond delay="10000"/>
                            </p:stCondLst>
                            <p:childTnLst>
                              <p:par>
                                <p:cTn id="119" presetID="2" presetClass="entr" presetSubtype="1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0-#ppt_w/2"/>
                                          </p:val>
                                        </p:tav>
                                        <p:tav tm="100000">
                                          <p:val>
                                            <p:strVal val="#ppt_x"/>
                                          </p:val>
                                        </p:tav>
                                      </p:tavLst>
                                    </p:anim>
                                    <p:anim calcmode="lin" valueType="num">
                                      <p:cBhvr additive="base">
                                        <p:cTn id="122" dur="500" fill="hold"/>
                                        <p:tgtEl>
                                          <p:spTgt spid="38"/>
                                        </p:tgtEl>
                                        <p:attrNameLst>
                                          <p:attrName>ppt_y</p:attrName>
                                        </p:attrNameLst>
                                      </p:cBhvr>
                                      <p:tavLst>
                                        <p:tav tm="0">
                                          <p:val>
                                            <p:strVal val="1+#ppt_h/2"/>
                                          </p:val>
                                        </p:tav>
                                        <p:tav tm="100000">
                                          <p:val>
                                            <p:strVal val="#ppt_y"/>
                                          </p:val>
                                        </p:tav>
                                      </p:tavLst>
                                    </p:anim>
                                  </p:childTnLst>
                                </p:cTn>
                              </p:par>
                              <p:par>
                                <p:cTn id="123" presetID="2" presetClass="entr" presetSubtype="6"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1+#ppt_w/2"/>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childTnLst>
                          </p:cTn>
                        </p:par>
                        <p:par>
                          <p:cTn id="127" fill="hold">
                            <p:stCondLst>
                              <p:cond delay="10500"/>
                            </p:stCondLst>
                            <p:childTnLst>
                              <p:par>
                                <p:cTn id="128" presetID="42" presetClass="entr" presetSubtype="0" fill="hold" grpId="0" nodeType="after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fade">
                                      <p:cBhvr>
                                        <p:cTn id="130" dur="1000"/>
                                        <p:tgtEl>
                                          <p:spTgt spid="40"/>
                                        </p:tgtEl>
                                      </p:cBhvr>
                                    </p:animEffect>
                                    <p:anim calcmode="lin" valueType="num">
                                      <p:cBhvr>
                                        <p:cTn id="131" dur="1000" fill="hold"/>
                                        <p:tgtEl>
                                          <p:spTgt spid="40"/>
                                        </p:tgtEl>
                                        <p:attrNameLst>
                                          <p:attrName>ppt_x</p:attrName>
                                        </p:attrNameLst>
                                      </p:cBhvr>
                                      <p:tavLst>
                                        <p:tav tm="0">
                                          <p:val>
                                            <p:strVal val="#ppt_x"/>
                                          </p:val>
                                        </p:tav>
                                        <p:tav tm="100000">
                                          <p:val>
                                            <p:strVal val="#ppt_x"/>
                                          </p:val>
                                        </p:tav>
                                      </p:tavLst>
                                    </p:anim>
                                    <p:anim calcmode="lin" valueType="num">
                                      <p:cBhvr>
                                        <p:cTn id="132" dur="1000" fill="hold"/>
                                        <p:tgtEl>
                                          <p:spTgt spid="40"/>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1000"/>
                                        <p:tgtEl>
                                          <p:spTgt spid="35"/>
                                        </p:tgtEl>
                                      </p:cBhvr>
                                    </p:animEffect>
                                    <p:anim calcmode="lin" valueType="num">
                                      <p:cBhvr>
                                        <p:cTn id="136" dur="1000" fill="hold"/>
                                        <p:tgtEl>
                                          <p:spTgt spid="35"/>
                                        </p:tgtEl>
                                        <p:attrNameLst>
                                          <p:attrName>ppt_x</p:attrName>
                                        </p:attrNameLst>
                                      </p:cBhvr>
                                      <p:tavLst>
                                        <p:tav tm="0">
                                          <p:val>
                                            <p:strVal val="#ppt_x"/>
                                          </p:val>
                                        </p:tav>
                                        <p:tav tm="100000">
                                          <p:val>
                                            <p:strVal val="#ppt_x"/>
                                          </p:val>
                                        </p:tav>
                                      </p:tavLst>
                                    </p:anim>
                                    <p:anim calcmode="lin" valueType="num">
                                      <p:cBhvr>
                                        <p:cTn id="137" dur="1000" fill="hold"/>
                                        <p:tgtEl>
                                          <p:spTgt spid="35"/>
                                        </p:tgtEl>
                                        <p:attrNameLst>
                                          <p:attrName>ppt_y</p:attrName>
                                        </p:attrNameLst>
                                      </p:cBhvr>
                                      <p:tavLst>
                                        <p:tav tm="0">
                                          <p:val>
                                            <p:strVal val="#ppt_y+.1"/>
                                          </p:val>
                                        </p:tav>
                                        <p:tav tm="100000">
                                          <p:val>
                                            <p:strVal val="#ppt_y"/>
                                          </p:val>
                                        </p:tav>
                                      </p:tavLst>
                                    </p:anim>
                                  </p:childTnLst>
                                </p:cTn>
                              </p:par>
                            </p:childTnLst>
                          </p:cTn>
                        </p:par>
                        <p:par>
                          <p:cTn id="138" fill="hold">
                            <p:stCondLst>
                              <p:cond delay="11500"/>
                            </p:stCondLst>
                            <p:childTnLst>
                              <p:par>
                                <p:cTn id="139" presetID="47" presetClass="entr" presetSubtype="0" fill="hold" grpId="0" nodeType="after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1000"/>
                                        <p:tgtEl>
                                          <p:spTgt spid="36"/>
                                        </p:tgtEl>
                                      </p:cBhvr>
                                    </p:animEffect>
                                    <p:anim calcmode="lin" valueType="num">
                                      <p:cBhvr>
                                        <p:cTn id="142" dur="1000" fill="hold"/>
                                        <p:tgtEl>
                                          <p:spTgt spid="36"/>
                                        </p:tgtEl>
                                        <p:attrNameLst>
                                          <p:attrName>ppt_x</p:attrName>
                                        </p:attrNameLst>
                                      </p:cBhvr>
                                      <p:tavLst>
                                        <p:tav tm="0">
                                          <p:val>
                                            <p:strVal val="#ppt_x"/>
                                          </p:val>
                                        </p:tav>
                                        <p:tav tm="100000">
                                          <p:val>
                                            <p:strVal val="#ppt_x"/>
                                          </p:val>
                                        </p:tav>
                                      </p:tavLst>
                                    </p:anim>
                                    <p:anim calcmode="lin" valueType="num">
                                      <p:cBhvr>
                                        <p:cTn id="143" dur="1000" fill="hold"/>
                                        <p:tgtEl>
                                          <p:spTgt spid="36"/>
                                        </p:tgtEl>
                                        <p:attrNameLst>
                                          <p:attrName>ppt_y</p:attrName>
                                        </p:attrNameLst>
                                      </p:cBhvr>
                                      <p:tavLst>
                                        <p:tav tm="0">
                                          <p:val>
                                            <p:strVal val="#ppt_y-.1"/>
                                          </p:val>
                                        </p:tav>
                                        <p:tav tm="100000">
                                          <p:val>
                                            <p:strVal val="#ppt_y"/>
                                          </p:val>
                                        </p:tav>
                                      </p:tavLst>
                                    </p:anim>
                                  </p:childTnLst>
                                </p:cTn>
                              </p:par>
                              <p:par>
                                <p:cTn id="144" presetID="47" presetClass="entr" presetSubtype="0" fill="hold" grpId="0" nodeType="with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fade">
                                      <p:cBhvr>
                                        <p:cTn id="146" dur="1000"/>
                                        <p:tgtEl>
                                          <p:spTgt spid="41"/>
                                        </p:tgtEl>
                                      </p:cBhvr>
                                    </p:animEffect>
                                    <p:anim calcmode="lin" valueType="num">
                                      <p:cBhvr>
                                        <p:cTn id="147" dur="1000" fill="hold"/>
                                        <p:tgtEl>
                                          <p:spTgt spid="41"/>
                                        </p:tgtEl>
                                        <p:attrNameLst>
                                          <p:attrName>ppt_x</p:attrName>
                                        </p:attrNameLst>
                                      </p:cBhvr>
                                      <p:tavLst>
                                        <p:tav tm="0">
                                          <p:val>
                                            <p:strVal val="#ppt_x"/>
                                          </p:val>
                                        </p:tav>
                                        <p:tav tm="100000">
                                          <p:val>
                                            <p:strVal val="#ppt_x"/>
                                          </p:val>
                                        </p:tav>
                                      </p:tavLst>
                                    </p:anim>
                                    <p:anim calcmode="lin" valueType="num">
                                      <p:cBhvr>
                                        <p:cTn id="14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8" grpId="0" animBg="1"/>
      <p:bldP spid="28" grpId="1" animBg="1"/>
      <p:bldP spid="29" grpId="0"/>
      <p:bldP spid="30" grpId="0"/>
      <p:bldP spid="31"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306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安全</a:t>
            </a:r>
          </a:p>
        </p:txBody>
      </p:sp>
      <p:grpSp>
        <p:nvGrpSpPr>
          <p:cNvPr id="3" name="组合 2"/>
          <p:cNvGrpSpPr/>
          <p:nvPr/>
        </p:nvGrpSpPr>
        <p:grpSpPr>
          <a:xfrm>
            <a:off x="2876202" y="1069807"/>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完整的</a:t>
              </a:r>
              <a:r>
                <a:rPr lang="en-US" altLang="zh-CN" dirty="0"/>
                <a:t>SSL/TLS</a:t>
              </a:r>
              <a:r>
                <a:rPr lang="zh-CN" altLang="en-US" dirty="0"/>
                <a:t>和</a:t>
              </a:r>
              <a:r>
                <a:rPr lang="en-US" altLang="zh-CN" dirty="0"/>
                <a:t>STARTTLS</a:t>
              </a:r>
              <a:r>
                <a:rPr lang="zh-CN" altLang="en-US" dirty="0"/>
                <a:t>的支持</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4589561" y="1069807"/>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能在</a:t>
              </a:r>
              <a:r>
                <a:rPr lang="en-US" altLang="zh-CN" dirty="0"/>
                <a:t>Applet</a:t>
              </a:r>
              <a:r>
                <a:rPr lang="zh-CN" altLang="en-US" dirty="0"/>
                <a:t>与</a:t>
              </a:r>
              <a:r>
                <a:rPr lang="en-US" altLang="zh-CN" dirty="0"/>
                <a:t>Android</a:t>
              </a:r>
              <a:r>
                <a:rPr lang="zh-CN" altLang="en-US" dirty="0"/>
                <a:t>的限制环境运行良好</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extLst>
      <p:ext uri="{BB962C8B-B14F-4D97-AF65-F5344CB8AC3E}">
        <p14:creationId xmlns:p14="http://schemas.microsoft.com/office/powerpoint/2010/main" val="22818427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健壮性</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3" name="组合 2"/>
          <p:cNvGrpSpPr/>
          <p:nvPr/>
        </p:nvGrpSpPr>
        <p:grpSpPr>
          <a:xfrm>
            <a:off x="1285942" y="1139382"/>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不再因过快、过慢或超负载连接导致</a:t>
              </a:r>
              <a:r>
                <a:rPr lang="en-US" altLang="zh-CN" dirty="0" err="1"/>
                <a:t>OutOfMemoryError</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2999301" y="1139382"/>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不再有在高速网络环境下</a:t>
              </a:r>
              <a:r>
                <a:rPr lang="en-US" altLang="zh-CN" dirty="0"/>
                <a:t>NIO</a:t>
              </a:r>
              <a:r>
                <a:rPr lang="zh-CN" altLang="en-US" dirty="0"/>
                <a:t>读写频率不一致的问题</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6" name="组合 5"/>
          <p:cNvGrpSpPr/>
          <p:nvPr/>
        </p:nvGrpSpPr>
        <p:grpSpPr>
          <a:xfrm>
            <a:off x="4712659" y="1139382"/>
            <a:ext cx="1533539" cy="3234374"/>
            <a:chOff x="6283545" y="1519176"/>
            <a:chExt cx="2044719" cy="4312498"/>
          </a:xfrm>
        </p:grpSpPr>
        <p:sp>
          <p:nvSpPr>
            <p:cNvPr id="51" name="圆角矩形 50"/>
            <p:cNvSpPr/>
            <p:nvPr/>
          </p:nvSpPr>
          <p:spPr>
            <a:xfrm>
              <a:off x="6283545"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椭圆 51"/>
            <p:cNvSpPr/>
            <p:nvPr/>
          </p:nvSpPr>
          <p:spPr>
            <a:xfrm>
              <a:off x="6550661" y="1701002"/>
              <a:ext cx="1510486" cy="1510484"/>
            </a:xfrm>
            <a:prstGeom prst="ellipse">
              <a:avLst/>
            </a:prstGeom>
            <a:solidFill>
              <a:schemeClr val="accent3"/>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3" name="椭圆 52"/>
            <p:cNvSpPr/>
            <p:nvPr/>
          </p:nvSpPr>
          <p:spPr>
            <a:xfrm>
              <a:off x="6693909"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4" name="椭圆 53"/>
            <p:cNvSpPr/>
            <p:nvPr/>
          </p:nvSpPr>
          <p:spPr>
            <a:xfrm>
              <a:off x="6661827"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6" name="文本框 55"/>
            <p:cNvSpPr txBox="1"/>
            <p:nvPr/>
          </p:nvSpPr>
          <p:spPr>
            <a:xfrm>
              <a:off x="7038042"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03</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5" name="组合 84"/>
            <p:cNvGrpSpPr/>
            <p:nvPr/>
          </p:nvGrpSpPr>
          <p:grpSpPr>
            <a:xfrm>
              <a:off x="6474875" y="5207576"/>
              <a:ext cx="1662059" cy="31862"/>
              <a:chOff x="3060700" y="4724400"/>
              <a:chExt cx="5955507" cy="7880"/>
            </a:xfrm>
          </p:grpSpPr>
          <p:cxnSp>
            <p:nvCxnSpPr>
              <p:cNvPr id="86" name="直接连接符 85"/>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KSO_Shape"/>
            <p:cNvSpPr/>
            <p:nvPr/>
          </p:nvSpPr>
          <p:spPr bwMode="auto">
            <a:xfrm>
              <a:off x="7036018" y="2207477"/>
              <a:ext cx="539772" cy="40842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accent3"/>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3" name="Rectangle 5"/>
            <p:cNvSpPr/>
            <p:nvPr/>
          </p:nvSpPr>
          <p:spPr bwMode="auto">
            <a:xfrm>
              <a:off x="6448124"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smtClean="0"/>
                <a:t>解决了现已知的</a:t>
              </a:r>
              <a:r>
                <a:rPr lang="en-US" altLang="zh-CN" dirty="0" smtClean="0"/>
                <a:t>JDK</a:t>
              </a:r>
              <a:r>
                <a:rPr lang="zh-CN" altLang="en-US" dirty="0" smtClean="0"/>
                <a:t>的</a:t>
              </a:r>
              <a:r>
                <a:rPr lang="en-US" altLang="zh-CN" dirty="0" smtClean="0"/>
                <a:t>NIO</a:t>
              </a:r>
              <a:r>
                <a:rPr lang="zh-CN" altLang="en-US" dirty="0" smtClean="0"/>
                <a:t>存在的</a:t>
              </a:r>
              <a:r>
                <a:rPr lang="en-US" altLang="zh-CN" dirty="0" smtClean="0"/>
                <a:t>bug</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7" name="组合 6"/>
          <p:cNvGrpSpPr/>
          <p:nvPr/>
        </p:nvGrpSpPr>
        <p:grpSpPr>
          <a:xfrm>
            <a:off x="6426018" y="1139382"/>
            <a:ext cx="1533539" cy="3234374"/>
            <a:chOff x="8568023" y="1519176"/>
            <a:chExt cx="2044719" cy="4312498"/>
          </a:xfrm>
        </p:grpSpPr>
        <p:sp>
          <p:nvSpPr>
            <p:cNvPr id="57" name="圆角矩形 56"/>
            <p:cNvSpPr/>
            <p:nvPr/>
          </p:nvSpPr>
          <p:spPr>
            <a:xfrm>
              <a:off x="8568023"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8" name="椭圆 57"/>
            <p:cNvSpPr/>
            <p:nvPr/>
          </p:nvSpPr>
          <p:spPr>
            <a:xfrm>
              <a:off x="8835139" y="1701002"/>
              <a:ext cx="1510486" cy="1510484"/>
            </a:xfrm>
            <a:prstGeom prst="ellipse">
              <a:avLst/>
            </a:prstGeom>
            <a:solidFill>
              <a:schemeClr val="accent4"/>
            </a:solidFill>
            <a:ln w="14288" cap="flat">
              <a:noFill/>
              <a:prstDash val="solid"/>
              <a:miter lim="800000"/>
            </a:ln>
            <a:effectLst>
              <a:innerShdw blurRad="88900" dist="635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9" name="椭圆 58"/>
            <p:cNvSpPr/>
            <p:nvPr/>
          </p:nvSpPr>
          <p:spPr>
            <a:xfrm>
              <a:off x="8978387"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0" name="椭圆 59"/>
            <p:cNvSpPr/>
            <p:nvPr/>
          </p:nvSpPr>
          <p:spPr>
            <a:xfrm>
              <a:off x="8946305"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62" name="文本框 61"/>
            <p:cNvSpPr txBox="1"/>
            <p:nvPr/>
          </p:nvSpPr>
          <p:spPr>
            <a:xfrm>
              <a:off x="9330535"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04</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8" name="组合 87"/>
            <p:cNvGrpSpPr/>
            <p:nvPr/>
          </p:nvGrpSpPr>
          <p:grpSpPr>
            <a:xfrm>
              <a:off x="8759353" y="5186696"/>
              <a:ext cx="1662059" cy="31862"/>
              <a:chOff x="3060700" y="4724400"/>
              <a:chExt cx="5955507" cy="7880"/>
            </a:xfrm>
          </p:grpSpPr>
          <p:cxnSp>
            <p:nvCxnSpPr>
              <p:cNvPr id="89" name="直接连接符 88"/>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KSO_Shape"/>
            <p:cNvSpPr/>
            <p:nvPr/>
          </p:nvSpPr>
          <p:spPr bwMode="auto">
            <a:xfrm>
              <a:off x="9258256" y="2172770"/>
              <a:ext cx="664252" cy="463922"/>
            </a:xfrm>
            <a:custGeom>
              <a:avLst/>
              <a:gdLst>
                <a:gd name="T0" fmla="*/ 1391139 w 4254"/>
                <a:gd name="T1" fmla="*/ 144776 h 2969"/>
                <a:gd name="T2" fmla="*/ 1364476 w 4254"/>
                <a:gd name="T3" fmla="*/ 0 h 2969"/>
                <a:gd name="T4" fmla="*/ 501944 w 4254"/>
                <a:gd name="T5" fmla="*/ 622705 h 2969"/>
                <a:gd name="T6" fmla="*/ 0 w 4254"/>
                <a:gd name="T7" fmla="*/ 1256840 h 2969"/>
                <a:gd name="T8" fmla="*/ 717366 w 4254"/>
                <a:gd name="T9" fmla="*/ 622705 h 2969"/>
                <a:gd name="T10" fmla="*/ 1335697 w 4254"/>
                <a:gd name="T11" fmla="*/ 496979 h 2969"/>
                <a:gd name="T12" fmla="*/ 1495252 w 4254"/>
                <a:gd name="T13" fmla="*/ 496979 h 2969"/>
                <a:gd name="T14" fmla="*/ 422378 w 4254"/>
                <a:gd name="T15" fmla="*/ 679853 h 2969"/>
                <a:gd name="T16" fmla="*/ 2116 w 4254"/>
                <a:gd name="T17" fmla="*/ 710756 h 2969"/>
                <a:gd name="T18" fmla="*/ 33435 w 4254"/>
                <a:gd name="T19" fmla="*/ 380566 h 2969"/>
                <a:gd name="T20" fmla="*/ 360587 w 4254"/>
                <a:gd name="T21" fmla="*/ 648951 h 2969"/>
                <a:gd name="T22" fmla="*/ 360587 w 4254"/>
                <a:gd name="T23" fmla="*/ 546084 h 2969"/>
                <a:gd name="T24" fmla="*/ 86761 w 4254"/>
                <a:gd name="T25" fmla="*/ 442794 h 2969"/>
                <a:gd name="T26" fmla="*/ 64330 w 4254"/>
                <a:gd name="T27" fmla="*/ 442794 h 2969"/>
                <a:gd name="T28" fmla="*/ 155747 w 4254"/>
                <a:gd name="T29" fmla="*/ 442794 h 2969"/>
                <a:gd name="T30" fmla="*/ 188335 w 4254"/>
                <a:gd name="T31" fmla="*/ 442794 h 2969"/>
                <a:gd name="T32" fmla="*/ 64330 w 4254"/>
                <a:gd name="T33" fmla="*/ 581643 h 2969"/>
                <a:gd name="T34" fmla="*/ 391483 w 4254"/>
                <a:gd name="T35" fmla="*/ 761131 h 2969"/>
                <a:gd name="T36" fmla="*/ 422378 w 4254"/>
                <a:gd name="T37" fmla="*/ 1091321 h 2969"/>
                <a:gd name="T38" fmla="*/ 2116 w 4254"/>
                <a:gd name="T39" fmla="*/ 1060419 h 2969"/>
                <a:gd name="T40" fmla="*/ 391483 w 4254"/>
                <a:gd name="T41" fmla="*/ 761131 h 2969"/>
                <a:gd name="T42" fmla="*/ 325883 w 4254"/>
                <a:gd name="T43" fmla="*/ 1029093 h 2969"/>
                <a:gd name="T44" fmla="*/ 325883 w 4254"/>
                <a:gd name="T45" fmla="*/ 822936 h 2969"/>
                <a:gd name="T46" fmla="*/ 155323 w 4254"/>
                <a:gd name="T47" fmla="*/ 1029093 h 2969"/>
                <a:gd name="T48" fmla="*/ 86761 w 4254"/>
                <a:gd name="T49" fmla="*/ 822936 h 2969"/>
                <a:gd name="T50" fmla="*/ 224309 w 4254"/>
                <a:gd name="T51" fmla="*/ 1029093 h 2969"/>
                <a:gd name="T52" fmla="*/ 224732 w 4254"/>
                <a:gd name="T53" fmla="*/ 822936 h 2969"/>
                <a:gd name="T54" fmla="*/ 86761 w 4254"/>
                <a:gd name="T55" fmla="*/ 1029093 h 2969"/>
                <a:gd name="T56" fmla="*/ 1288295 w 4254"/>
                <a:gd name="T57" fmla="*/ 761131 h 2969"/>
                <a:gd name="T58" fmla="*/ 1257400 w 4254"/>
                <a:gd name="T59" fmla="*/ 1091321 h 2969"/>
                <a:gd name="T60" fmla="*/ 868033 w 4254"/>
                <a:gd name="T61" fmla="*/ 792034 h 2969"/>
                <a:gd name="T62" fmla="*/ 1159212 w 4254"/>
                <a:gd name="T63" fmla="*/ 822936 h 2969"/>
                <a:gd name="T64" fmla="*/ 1123238 w 4254"/>
                <a:gd name="T65" fmla="*/ 822936 h 2969"/>
                <a:gd name="T66" fmla="*/ 1226505 w 4254"/>
                <a:gd name="T67" fmla="*/ 822936 h 2969"/>
                <a:gd name="T68" fmla="*/ 985267 w 4254"/>
                <a:gd name="T69" fmla="*/ 1029093 h 2969"/>
                <a:gd name="T70" fmla="*/ 1053829 w 4254"/>
                <a:gd name="T71" fmla="*/ 1029093 h 2969"/>
                <a:gd name="T72" fmla="*/ 1053829 w 4254"/>
                <a:gd name="T73" fmla="*/ 1029093 h 2969"/>
                <a:gd name="T74" fmla="*/ 1159212 w 4254"/>
                <a:gd name="T75" fmla="*/ 1029093 h 2969"/>
                <a:gd name="T76" fmla="*/ 930247 w 4254"/>
                <a:gd name="T77" fmla="*/ 1029093 h 2969"/>
                <a:gd name="T78" fmla="*/ 1799551 w 4254"/>
                <a:gd name="T79" fmla="*/ 792034 h 2969"/>
                <a:gd name="T80" fmla="*/ 1410184 w 4254"/>
                <a:gd name="T81" fmla="*/ 1091321 h 2969"/>
                <a:gd name="T82" fmla="*/ 1379289 w 4254"/>
                <a:gd name="T83" fmla="*/ 761131 h 2969"/>
                <a:gd name="T84" fmla="*/ 1737337 w 4254"/>
                <a:gd name="T85" fmla="*/ 1024013 h 2969"/>
                <a:gd name="T86" fmla="*/ 1670467 w 4254"/>
                <a:gd name="T87" fmla="*/ 822936 h 2969"/>
                <a:gd name="T88" fmla="*/ 1737337 w 4254"/>
                <a:gd name="T89" fmla="*/ 926650 h 2969"/>
                <a:gd name="T90" fmla="*/ 1441079 w 4254"/>
                <a:gd name="T91" fmla="*/ 864421 h 2969"/>
                <a:gd name="T92" fmla="*/ 1496099 w 4254"/>
                <a:gd name="T93" fmla="*/ 822936 h 2969"/>
                <a:gd name="T94" fmla="*/ 1634070 w 4254"/>
                <a:gd name="T95" fmla="*/ 1029093 h 2969"/>
                <a:gd name="T96" fmla="*/ 1634070 w 4254"/>
                <a:gd name="T97" fmla="*/ 1029093 h 2969"/>
                <a:gd name="T98" fmla="*/ 1441079 w 4254"/>
                <a:gd name="T99" fmla="*/ 962209 h 2969"/>
                <a:gd name="T100" fmla="*/ 1087687 w 4254"/>
                <a:gd name="T101" fmla="*/ 251876 h 2969"/>
                <a:gd name="T102" fmla="*/ 963259 w 4254"/>
                <a:gd name="T103" fmla="*/ 325111 h 2969"/>
                <a:gd name="T104" fmla="*/ 838408 w 4254"/>
                <a:gd name="T105" fmla="*/ 368713 h 2969"/>
                <a:gd name="T106" fmla="*/ 770692 w 4254"/>
                <a:gd name="T107" fmla="*/ 356013 h 2969"/>
                <a:gd name="T108" fmla="*/ 877768 w 4254"/>
                <a:gd name="T109" fmla="*/ 316221 h 2969"/>
                <a:gd name="T110" fmla="*/ 1001772 w 4254"/>
                <a:gd name="T111" fmla="*/ 248066 h 2969"/>
                <a:gd name="T112" fmla="*/ 1156249 w 4254"/>
                <a:gd name="T113" fmla="*/ 184145 h 2969"/>
                <a:gd name="T114" fmla="*/ 1184605 w 4254"/>
                <a:gd name="T115" fmla="*/ 159592 h 2969"/>
                <a:gd name="T116" fmla="*/ 1325116 w 4254"/>
                <a:gd name="T117" fmla="*/ 97364 h 29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54" h="2969">
                  <a:moveTo>
                    <a:pt x="3533" y="1174"/>
                  </a:moveTo>
                  <a:cubicBezTo>
                    <a:pt x="3237" y="1174"/>
                    <a:pt x="3237" y="1174"/>
                    <a:pt x="3237" y="1174"/>
                  </a:cubicBezTo>
                  <a:cubicBezTo>
                    <a:pt x="3237" y="374"/>
                    <a:pt x="3237" y="374"/>
                    <a:pt x="3237" y="374"/>
                  </a:cubicBezTo>
                  <a:cubicBezTo>
                    <a:pt x="3287" y="342"/>
                    <a:pt x="3287" y="342"/>
                    <a:pt x="3287" y="342"/>
                  </a:cubicBezTo>
                  <a:cubicBezTo>
                    <a:pt x="3348" y="303"/>
                    <a:pt x="3348" y="303"/>
                    <a:pt x="3348" y="303"/>
                  </a:cubicBezTo>
                  <a:cubicBezTo>
                    <a:pt x="3321" y="237"/>
                    <a:pt x="3321" y="237"/>
                    <a:pt x="3321" y="237"/>
                  </a:cubicBezTo>
                  <a:cubicBezTo>
                    <a:pt x="3258" y="82"/>
                    <a:pt x="3258" y="82"/>
                    <a:pt x="3258" y="82"/>
                  </a:cubicBezTo>
                  <a:cubicBezTo>
                    <a:pt x="3224" y="0"/>
                    <a:pt x="3224" y="0"/>
                    <a:pt x="3224" y="0"/>
                  </a:cubicBezTo>
                  <a:cubicBezTo>
                    <a:pt x="3143" y="36"/>
                    <a:pt x="3143" y="36"/>
                    <a:pt x="3143" y="36"/>
                  </a:cubicBezTo>
                  <a:cubicBezTo>
                    <a:pt x="1402" y="807"/>
                    <a:pt x="1402" y="807"/>
                    <a:pt x="1402" y="807"/>
                  </a:cubicBezTo>
                  <a:cubicBezTo>
                    <a:pt x="1186" y="807"/>
                    <a:pt x="1186" y="807"/>
                    <a:pt x="1186" y="807"/>
                  </a:cubicBezTo>
                  <a:cubicBezTo>
                    <a:pt x="1186" y="1471"/>
                    <a:pt x="1186" y="1471"/>
                    <a:pt x="1186" y="1471"/>
                  </a:cubicBezTo>
                  <a:cubicBezTo>
                    <a:pt x="1301" y="1471"/>
                    <a:pt x="1301" y="1471"/>
                    <a:pt x="1301" y="1471"/>
                  </a:cubicBezTo>
                  <a:cubicBezTo>
                    <a:pt x="1301" y="2697"/>
                    <a:pt x="1301" y="2697"/>
                    <a:pt x="1301" y="2697"/>
                  </a:cubicBezTo>
                  <a:cubicBezTo>
                    <a:pt x="0" y="2697"/>
                    <a:pt x="0" y="2697"/>
                    <a:pt x="0" y="2697"/>
                  </a:cubicBezTo>
                  <a:cubicBezTo>
                    <a:pt x="0" y="2969"/>
                    <a:pt x="0" y="2969"/>
                    <a:pt x="0" y="2969"/>
                  </a:cubicBezTo>
                  <a:cubicBezTo>
                    <a:pt x="4254" y="2969"/>
                    <a:pt x="4254" y="2969"/>
                    <a:pt x="4254" y="2969"/>
                  </a:cubicBezTo>
                  <a:cubicBezTo>
                    <a:pt x="4254" y="2697"/>
                    <a:pt x="4254" y="2697"/>
                    <a:pt x="4254" y="2697"/>
                  </a:cubicBezTo>
                  <a:cubicBezTo>
                    <a:pt x="1695" y="2697"/>
                    <a:pt x="1695" y="2697"/>
                    <a:pt x="1695" y="2697"/>
                  </a:cubicBezTo>
                  <a:cubicBezTo>
                    <a:pt x="1695" y="1471"/>
                    <a:pt x="1695" y="1471"/>
                    <a:pt x="1695" y="1471"/>
                  </a:cubicBezTo>
                  <a:cubicBezTo>
                    <a:pt x="1821" y="1471"/>
                    <a:pt x="1821" y="1471"/>
                    <a:pt x="1821" y="1471"/>
                  </a:cubicBezTo>
                  <a:cubicBezTo>
                    <a:pt x="1821" y="1278"/>
                    <a:pt x="1821" y="1278"/>
                    <a:pt x="1821" y="1278"/>
                  </a:cubicBezTo>
                  <a:cubicBezTo>
                    <a:pt x="3156" y="426"/>
                    <a:pt x="3156" y="426"/>
                    <a:pt x="3156" y="426"/>
                  </a:cubicBezTo>
                  <a:cubicBezTo>
                    <a:pt x="3156" y="1174"/>
                    <a:pt x="3156" y="1174"/>
                    <a:pt x="3156" y="1174"/>
                  </a:cubicBezTo>
                  <a:cubicBezTo>
                    <a:pt x="2855" y="1174"/>
                    <a:pt x="2855" y="1174"/>
                    <a:pt x="2855" y="1174"/>
                  </a:cubicBezTo>
                  <a:cubicBezTo>
                    <a:pt x="2855" y="1662"/>
                    <a:pt x="2855" y="1662"/>
                    <a:pt x="2855" y="1662"/>
                  </a:cubicBezTo>
                  <a:cubicBezTo>
                    <a:pt x="3533" y="1662"/>
                    <a:pt x="3533" y="1662"/>
                    <a:pt x="3533" y="1662"/>
                  </a:cubicBezTo>
                  <a:cubicBezTo>
                    <a:pt x="3533" y="1174"/>
                    <a:pt x="3533" y="1174"/>
                    <a:pt x="3533" y="1174"/>
                  </a:cubicBezTo>
                  <a:close/>
                  <a:moveTo>
                    <a:pt x="925" y="899"/>
                  </a:moveTo>
                  <a:cubicBezTo>
                    <a:pt x="998" y="899"/>
                    <a:pt x="998" y="899"/>
                    <a:pt x="998" y="899"/>
                  </a:cubicBezTo>
                  <a:cubicBezTo>
                    <a:pt x="998" y="972"/>
                    <a:pt x="998" y="972"/>
                    <a:pt x="998" y="972"/>
                  </a:cubicBezTo>
                  <a:cubicBezTo>
                    <a:pt x="998" y="1606"/>
                    <a:pt x="998" y="1606"/>
                    <a:pt x="998" y="1606"/>
                  </a:cubicBezTo>
                  <a:cubicBezTo>
                    <a:pt x="998" y="1679"/>
                    <a:pt x="998" y="1679"/>
                    <a:pt x="998" y="1679"/>
                  </a:cubicBezTo>
                  <a:cubicBezTo>
                    <a:pt x="925" y="1679"/>
                    <a:pt x="925" y="1679"/>
                    <a:pt x="925" y="1679"/>
                  </a:cubicBezTo>
                  <a:cubicBezTo>
                    <a:pt x="79" y="1679"/>
                    <a:pt x="79" y="1679"/>
                    <a:pt x="79" y="1679"/>
                  </a:cubicBezTo>
                  <a:cubicBezTo>
                    <a:pt x="5" y="1679"/>
                    <a:pt x="5" y="1679"/>
                    <a:pt x="5" y="1679"/>
                  </a:cubicBezTo>
                  <a:cubicBezTo>
                    <a:pt x="5" y="1606"/>
                    <a:pt x="5" y="1606"/>
                    <a:pt x="5" y="1606"/>
                  </a:cubicBezTo>
                  <a:cubicBezTo>
                    <a:pt x="5" y="972"/>
                    <a:pt x="5" y="972"/>
                    <a:pt x="5" y="972"/>
                  </a:cubicBezTo>
                  <a:cubicBezTo>
                    <a:pt x="5" y="899"/>
                    <a:pt x="5" y="899"/>
                    <a:pt x="5" y="899"/>
                  </a:cubicBezTo>
                  <a:cubicBezTo>
                    <a:pt x="79" y="899"/>
                    <a:pt x="79" y="899"/>
                    <a:pt x="79" y="899"/>
                  </a:cubicBezTo>
                  <a:cubicBezTo>
                    <a:pt x="925" y="899"/>
                    <a:pt x="925" y="899"/>
                    <a:pt x="925" y="899"/>
                  </a:cubicBezTo>
                  <a:close/>
                  <a:moveTo>
                    <a:pt x="693" y="1046"/>
                  </a:moveTo>
                  <a:cubicBezTo>
                    <a:pt x="852" y="1521"/>
                    <a:pt x="852" y="1521"/>
                    <a:pt x="852" y="1521"/>
                  </a:cubicBezTo>
                  <a:cubicBezTo>
                    <a:pt x="852" y="1533"/>
                    <a:pt x="852" y="1533"/>
                    <a:pt x="852" y="1533"/>
                  </a:cubicBezTo>
                  <a:cubicBezTo>
                    <a:pt x="770" y="1533"/>
                    <a:pt x="770" y="1533"/>
                    <a:pt x="770" y="1533"/>
                  </a:cubicBezTo>
                  <a:cubicBezTo>
                    <a:pt x="608" y="1046"/>
                    <a:pt x="608" y="1046"/>
                    <a:pt x="608" y="1046"/>
                  </a:cubicBezTo>
                  <a:cubicBezTo>
                    <a:pt x="693" y="1046"/>
                    <a:pt x="693" y="1046"/>
                    <a:pt x="693" y="1046"/>
                  </a:cubicBezTo>
                  <a:close/>
                  <a:moveTo>
                    <a:pt x="852" y="1290"/>
                  </a:moveTo>
                  <a:cubicBezTo>
                    <a:pt x="770" y="1046"/>
                    <a:pt x="770" y="1046"/>
                    <a:pt x="770" y="1046"/>
                  </a:cubicBezTo>
                  <a:cubicBezTo>
                    <a:pt x="852" y="1046"/>
                    <a:pt x="852" y="1046"/>
                    <a:pt x="852" y="1046"/>
                  </a:cubicBezTo>
                  <a:cubicBezTo>
                    <a:pt x="852" y="1290"/>
                    <a:pt x="852" y="1290"/>
                    <a:pt x="852" y="1290"/>
                  </a:cubicBezTo>
                  <a:close/>
                  <a:moveTo>
                    <a:pt x="205" y="1046"/>
                  </a:moveTo>
                  <a:cubicBezTo>
                    <a:pt x="367" y="1533"/>
                    <a:pt x="367" y="1533"/>
                    <a:pt x="367" y="1533"/>
                  </a:cubicBezTo>
                  <a:cubicBezTo>
                    <a:pt x="281" y="1533"/>
                    <a:pt x="281" y="1533"/>
                    <a:pt x="281" y="1533"/>
                  </a:cubicBezTo>
                  <a:cubicBezTo>
                    <a:pt x="152" y="1143"/>
                    <a:pt x="152" y="1143"/>
                    <a:pt x="152" y="1143"/>
                  </a:cubicBezTo>
                  <a:cubicBezTo>
                    <a:pt x="152" y="1046"/>
                    <a:pt x="152" y="1046"/>
                    <a:pt x="152" y="1046"/>
                  </a:cubicBezTo>
                  <a:cubicBezTo>
                    <a:pt x="205" y="1046"/>
                    <a:pt x="205" y="1046"/>
                    <a:pt x="205" y="1046"/>
                  </a:cubicBezTo>
                  <a:close/>
                  <a:moveTo>
                    <a:pt x="444" y="1533"/>
                  </a:moveTo>
                  <a:cubicBezTo>
                    <a:pt x="282" y="1046"/>
                    <a:pt x="282" y="1046"/>
                    <a:pt x="282" y="1046"/>
                  </a:cubicBezTo>
                  <a:cubicBezTo>
                    <a:pt x="368" y="1046"/>
                    <a:pt x="368" y="1046"/>
                    <a:pt x="368" y="1046"/>
                  </a:cubicBezTo>
                  <a:cubicBezTo>
                    <a:pt x="530" y="1533"/>
                    <a:pt x="530" y="1533"/>
                    <a:pt x="530" y="1533"/>
                  </a:cubicBezTo>
                  <a:cubicBezTo>
                    <a:pt x="444" y="1533"/>
                    <a:pt x="444" y="1533"/>
                    <a:pt x="444" y="1533"/>
                  </a:cubicBezTo>
                  <a:close/>
                  <a:moveTo>
                    <a:pt x="607" y="1533"/>
                  </a:moveTo>
                  <a:cubicBezTo>
                    <a:pt x="445" y="1046"/>
                    <a:pt x="445" y="1046"/>
                    <a:pt x="445" y="1046"/>
                  </a:cubicBezTo>
                  <a:cubicBezTo>
                    <a:pt x="531" y="1046"/>
                    <a:pt x="531" y="1046"/>
                    <a:pt x="531" y="1046"/>
                  </a:cubicBezTo>
                  <a:cubicBezTo>
                    <a:pt x="693" y="1533"/>
                    <a:pt x="693" y="1533"/>
                    <a:pt x="693" y="1533"/>
                  </a:cubicBezTo>
                  <a:cubicBezTo>
                    <a:pt x="607" y="1533"/>
                    <a:pt x="607" y="1533"/>
                    <a:pt x="607" y="1533"/>
                  </a:cubicBezTo>
                  <a:close/>
                  <a:moveTo>
                    <a:pt x="152" y="1374"/>
                  </a:moveTo>
                  <a:cubicBezTo>
                    <a:pt x="205" y="1533"/>
                    <a:pt x="205" y="1533"/>
                    <a:pt x="205" y="1533"/>
                  </a:cubicBezTo>
                  <a:cubicBezTo>
                    <a:pt x="152" y="1533"/>
                    <a:pt x="152" y="1533"/>
                    <a:pt x="152" y="1533"/>
                  </a:cubicBezTo>
                  <a:cubicBezTo>
                    <a:pt x="152" y="1374"/>
                    <a:pt x="152" y="1374"/>
                    <a:pt x="152" y="1374"/>
                  </a:cubicBezTo>
                  <a:close/>
                  <a:moveTo>
                    <a:pt x="925" y="1798"/>
                  </a:moveTo>
                  <a:cubicBezTo>
                    <a:pt x="998" y="1798"/>
                    <a:pt x="998" y="1798"/>
                    <a:pt x="998" y="1798"/>
                  </a:cubicBezTo>
                  <a:cubicBezTo>
                    <a:pt x="998" y="1871"/>
                    <a:pt x="998" y="1871"/>
                    <a:pt x="998" y="1871"/>
                  </a:cubicBezTo>
                  <a:cubicBezTo>
                    <a:pt x="998" y="2505"/>
                    <a:pt x="998" y="2505"/>
                    <a:pt x="998" y="2505"/>
                  </a:cubicBezTo>
                  <a:cubicBezTo>
                    <a:pt x="998" y="2578"/>
                    <a:pt x="998" y="2578"/>
                    <a:pt x="998" y="2578"/>
                  </a:cubicBezTo>
                  <a:cubicBezTo>
                    <a:pt x="925" y="2578"/>
                    <a:pt x="925" y="2578"/>
                    <a:pt x="925" y="2578"/>
                  </a:cubicBezTo>
                  <a:cubicBezTo>
                    <a:pt x="79" y="2578"/>
                    <a:pt x="79" y="2578"/>
                    <a:pt x="79" y="2578"/>
                  </a:cubicBezTo>
                  <a:cubicBezTo>
                    <a:pt x="5" y="2578"/>
                    <a:pt x="5" y="2578"/>
                    <a:pt x="5" y="2578"/>
                  </a:cubicBezTo>
                  <a:cubicBezTo>
                    <a:pt x="5" y="2505"/>
                    <a:pt x="5" y="2505"/>
                    <a:pt x="5" y="2505"/>
                  </a:cubicBezTo>
                  <a:cubicBezTo>
                    <a:pt x="5" y="1871"/>
                    <a:pt x="5" y="1871"/>
                    <a:pt x="5" y="1871"/>
                  </a:cubicBezTo>
                  <a:cubicBezTo>
                    <a:pt x="5" y="1798"/>
                    <a:pt x="5" y="1798"/>
                    <a:pt x="5" y="1798"/>
                  </a:cubicBezTo>
                  <a:cubicBezTo>
                    <a:pt x="79" y="1798"/>
                    <a:pt x="79" y="1798"/>
                    <a:pt x="79" y="1798"/>
                  </a:cubicBezTo>
                  <a:cubicBezTo>
                    <a:pt x="925" y="1798"/>
                    <a:pt x="925" y="1798"/>
                    <a:pt x="925" y="1798"/>
                  </a:cubicBezTo>
                  <a:close/>
                  <a:moveTo>
                    <a:pt x="693" y="1944"/>
                  </a:moveTo>
                  <a:cubicBezTo>
                    <a:pt x="852" y="2419"/>
                    <a:pt x="852" y="2419"/>
                    <a:pt x="852" y="2419"/>
                  </a:cubicBezTo>
                  <a:cubicBezTo>
                    <a:pt x="852" y="2431"/>
                    <a:pt x="852" y="2431"/>
                    <a:pt x="852" y="2431"/>
                  </a:cubicBezTo>
                  <a:cubicBezTo>
                    <a:pt x="770" y="2431"/>
                    <a:pt x="770" y="2431"/>
                    <a:pt x="770" y="2431"/>
                  </a:cubicBezTo>
                  <a:cubicBezTo>
                    <a:pt x="608" y="1944"/>
                    <a:pt x="608" y="1944"/>
                    <a:pt x="608" y="1944"/>
                  </a:cubicBezTo>
                  <a:cubicBezTo>
                    <a:pt x="693" y="1944"/>
                    <a:pt x="693" y="1944"/>
                    <a:pt x="693" y="1944"/>
                  </a:cubicBezTo>
                  <a:close/>
                  <a:moveTo>
                    <a:pt x="852" y="2189"/>
                  </a:moveTo>
                  <a:cubicBezTo>
                    <a:pt x="770" y="1944"/>
                    <a:pt x="770" y="1944"/>
                    <a:pt x="770" y="1944"/>
                  </a:cubicBezTo>
                  <a:cubicBezTo>
                    <a:pt x="852" y="1944"/>
                    <a:pt x="852" y="1944"/>
                    <a:pt x="852" y="1944"/>
                  </a:cubicBezTo>
                  <a:cubicBezTo>
                    <a:pt x="852" y="2189"/>
                    <a:pt x="852" y="2189"/>
                    <a:pt x="852" y="2189"/>
                  </a:cubicBezTo>
                  <a:close/>
                  <a:moveTo>
                    <a:pt x="205" y="1944"/>
                  </a:moveTo>
                  <a:cubicBezTo>
                    <a:pt x="367" y="2431"/>
                    <a:pt x="367" y="2431"/>
                    <a:pt x="367" y="2431"/>
                  </a:cubicBezTo>
                  <a:cubicBezTo>
                    <a:pt x="281" y="2431"/>
                    <a:pt x="281" y="2431"/>
                    <a:pt x="281" y="2431"/>
                  </a:cubicBezTo>
                  <a:cubicBezTo>
                    <a:pt x="152" y="2042"/>
                    <a:pt x="152" y="2042"/>
                    <a:pt x="152" y="2042"/>
                  </a:cubicBezTo>
                  <a:cubicBezTo>
                    <a:pt x="152" y="1944"/>
                    <a:pt x="152" y="1944"/>
                    <a:pt x="152" y="1944"/>
                  </a:cubicBezTo>
                  <a:cubicBezTo>
                    <a:pt x="205" y="1944"/>
                    <a:pt x="205" y="1944"/>
                    <a:pt x="205" y="1944"/>
                  </a:cubicBezTo>
                  <a:close/>
                  <a:moveTo>
                    <a:pt x="444" y="2431"/>
                  </a:moveTo>
                  <a:cubicBezTo>
                    <a:pt x="282" y="1944"/>
                    <a:pt x="282" y="1944"/>
                    <a:pt x="282" y="1944"/>
                  </a:cubicBezTo>
                  <a:cubicBezTo>
                    <a:pt x="368" y="1944"/>
                    <a:pt x="368" y="1944"/>
                    <a:pt x="368" y="1944"/>
                  </a:cubicBezTo>
                  <a:cubicBezTo>
                    <a:pt x="530" y="2431"/>
                    <a:pt x="530" y="2431"/>
                    <a:pt x="530" y="2431"/>
                  </a:cubicBezTo>
                  <a:cubicBezTo>
                    <a:pt x="444" y="2431"/>
                    <a:pt x="444" y="2431"/>
                    <a:pt x="444" y="2431"/>
                  </a:cubicBezTo>
                  <a:close/>
                  <a:moveTo>
                    <a:pt x="607" y="2431"/>
                  </a:moveTo>
                  <a:cubicBezTo>
                    <a:pt x="445" y="1944"/>
                    <a:pt x="445" y="1944"/>
                    <a:pt x="445" y="1944"/>
                  </a:cubicBezTo>
                  <a:cubicBezTo>
                    <a:pt x="531" y="1944"/>
                    <a:pt x="531" y="1944"/>
                    <a:pt x="531" y="1944"/>
                  </a:cubicBezTo>
                  <a:cubicBezTo>
                    <a:pt x="693" y="2431"/>
                    <a:pt x="693" y="2431"/>
                    <a:pt x="693" y="2431"/>
                  </a:cubicBezTo>
                  <a:cubicBezTo>
                    <a:pt x="607" y="2431"/>
                    <a:pt x="607" y="2431"/>
                    <a:pt x="607" y="2431"/>
                  </a:cubicBezTo>
                  <a:close/>
                  <a:moveTo>
                    <a:pt x="152" y="2273"/>
                  </a:moveTo>
                  <a:cubicBezTo>
                    <a:pt x="205" y="2431"/>
                    <a:pt x="205" y="2431"/>
                    <a:pt x="205" y="2431"/>
                  </a:cubicBezTo>
                  <a:cubicBezTo>
                    <a:pt x="152" y="2431"/>
                    <a:pt x="152" y="2431"/>
                    <a:pt x="152" y="2431"/>
                  </a:cubicBezTo>
                  <a:cubicBezTo>
                    <a:pt x="152" y="2273"/>
                    <a:pt x="152" y="2273"/>
                    <a:pt x="152" y="2273"/>
                  </a:cubicBezTo>
                  <a:close/>
                  <a:moveTo>
                    <a:pt x="2971" y="1798"/>
                  </a:moveTo>
                  <a:cubicBezTo>
                    <a:pt x="3044" y="1798"/>
                    <a:pt x="3044" y="1798"/>
                    <a:pt x="3044" y="1798"/>
                  </a:cubicBezTo>
                  <a:cubicBezTo>
                    <a:pt x="3044" y="1871"/>
                    <a:pt x="3044" y="1871"/>
                    <a:pt x="3044" y="1871"/>
                  </a:cubicBezTo>
                  <a:cubicBezTo>
                    <a:pt x="3044" y="2505"/>
                    <a:pt x="3044" y="2505"/>
                    <a:pt x="3044" y="2505"/>
                  </a:cubicBezTo>
                  <a:cubicBezTo>
                    <a:pt x="3044" y="2578"/>
                    <a:pt x="3044" y="2578"/>
                    <a:pt x="3044" y="2578"/>
                  </a:cubicBezTo>
                  <a:cubicBezTo>
                    <a:pt x="2971" y="2578"/>
                    <a:pt x="2971" y="2578"/>
                    <a:pt x="2971" y="2578"/>
                  </a:cubicBezTo>
                  <a:cubicBezTo>
                    <a:pt x="2124" y="2578"/>
                    <a:pt x="2124" y="2578"/>
                    <a:pt x="2124" y="2578"/>
                  </a:cubicBezTo>
                  <a:cubicBezTo>
                    <a:pt x="2051" y="2578"/>
                    <a:pt x="2051" y="2578"/>
                    <a:pt x="2051" y="2578"/>
                  </a:cubicBezTo>
                  <a:cubicBezTo>
                    <a:pt x="2051" y="2505"/>
                    <a:pt x="2051" y="2505"/>
                    <a:pt x="2051" y="2505"/>
                  </a:cubicBezTo>
                  <a:cubicBezTo>
                    <a:pt x="2051" y="1871"/>
                    <a:pt x="2051" y="1871"/>
                    <a:pt x="2051" y="1871"/>
                  </a:cubicBezTo>
                  <a:cubicBezTo>
                    <a:pt x="2051" y="1798"/>
                    <a:pt x="2051" y="1798"/>
                    <a:pt x="2051" y="1798"/>
                  </a:cubicBezTo>
                  <a:cubicBezTo>
                    <a:pt x="2124" y="1798"/>
                    <a:pt x="2124" y="1798"/>
                    <a:pt x="2124" y="1798"/>
                  </a:cubicBezTo>
                  <a:cubicBezTo>
                    <a:pt x="2971" y="1798"/>
                    <a:pt x="2971" y="1798"/>
                    <a:pt x="2971" y="1798"/>
                  </a:cubicBezTo>
                  <a:close/>
                  <a:moveTo>
                    <a:pt x="2739" y="1944"/>
                  </a:moveTo>
                  <a:cubicBezTo>
                    <a:pt x="2898" y="2419"/>
                    <a:pt x="2898" y="2419"/>
                    <a:pt x="2898" y="2419"/>
                  </a:cubicBezTo>
                  <a:cubicBezTo>
                    <a:pt x="2898" y="2431"/>
                    <a:pt x="2898" y="2431"/>
                    <a:pt x="2898" y="2431"/>
                  </a:cubicBezTo>
                  <a:cubicBezTo>
                    <a:pt x="2816" y="2431"/>
                    <a:pt x="2816" y="2431"/>
                    <a:pt x="2816" y="2431"/>
                  </a:cubicBezTo>
                  <a:cubicBezTo>
                    <a:pt x="2654" y="1944"/>
                    <a:pt x="2654" y="1944"/>
                    <a:pt x="2654" y="1944"/>
                  </a:cubicBezTo>
                  <a:cubicBezTo>
                    <a:pt x="2739" y="1944"/>
                    <a:pt x="2739" y="1944"/>
                    <a:pt x="2739" y="1944"/>
                  </a:cubicBezTo>
                  <a:close/>
                  <a:moveTo>
                    <a:pt x="2898" y="2189"/>
                  </a:moveTo>
                  <a:cubicBezTo>
                    <a:pt x="2816" y="1944"/>
                    <a:pt x="2816" y="1944"/>
                    <a:pt x="2816" y="1944"/>
                  </a:cubicBezTo>
                  <a:cubicBezTo>
                    <a:pt x="2898" y="1944"/>
                    <a:pt x="2898" y="1944"/>
                    <a:pt x="2898" y="1944"/>
                  </a:cubicBezTo>
                  <a:cubicBezTo>
                    <a:pt x="2898" y="2189"/>
                    <a:pt x="2898" y="2189"/>
                    <a:pt x="2898" y="2189"/>
                  </a:cubicBezTo>
                  <a:close/>
                  <a:moveTo>
                    <a:pt x="2251" y="1944"/>
                  </a:moveTo>
                  <a:cubicBezTo>
                    <a:pt x="2414" y="2431"/>
                    <a:pt x="2414" y="2431"/>
                    <a:pt x="2414" y="2431"/>
                  </a:cubicBezTo>
                  <a:cubicBezTo>
                    <a:pt x="2328" y="2431"/>
                    <a:pt x="2328" y="2431"/>
                    <a:pt x="2328" y="2431"/>
                  </a:cubicBezTo>
                  <a:cubicBezTo>
                    <a:pt x="2198" y="2042"/>
                    <a:pt x="2198" y="2042"/>
                    <a:pt x="2198" y="2042"/>
                  </a:cubicBezTo>
                  <a:cubicBezTo>
                    <a:pt x="2198" y="1944"/>
                    <a:pt x="2198" y="1944"/>
                    <a:pt x="2198" y="1944"/>
                  </a:cubicBezTo>
                  <a:cubicBezTo>
                    <a:pt x="2251" y="1944"/>
                    <a:pt x="2251" y="1944"/>
                    <a:pt x="2251" y="1944"/>
                  </a:cubicBezTo>
                  <a:close/>
                  <a:moveTo>
                    <a:pt x="2490" y="2431"/>
                  </a:moveTo>
                  <a:cubicBezTo>
                    <a:pt x="2328" y="1944"/>
                    <a:pt x="2328" y="1944"/>
                    <a:pt x="2328" y="1944"/>
                  </a:cubicBezTo>
                  <a:cubicBezTo>
                    <a:pt x="2414" y="1944"/>
                    <a:pt x="2414" y="1944"/>
                    <a:pt x="2414" y="1944"/>
                  </a:cubicBezTo>
                  <a:cubicBezTo>
                    <a:pt x="2576" y="2431"/>
                    <a:pt x="2576" y="2431"/>
                    <a:pt x="2576" y="2431"/>
                  </a:cubicBezTo>
                  <a:cubicBezTo>
                    <a:pt x="2490" y="2431"/>
                    <a:pt x="2490" y="2431"/>
                    <a:pt x="2490" y="2431"/>
                  </a:cubicBezTo>
                  <a:close/>
                  <a:moveTo>
                    <a:pt x="2653" y="2431"/>
                  </a:moveTo>
                  <a:cubicBezTo>
                    <a:pt x="2491" y="1944"/>
                    <a:pt x="2491" y="1944"/>
                    <a:pt x="2491" y="1944"/>
                  </a:cubicBezTo>
                  <a:cubicBezTo>
                    <a:pt x="2577" y="1944"/>
                    <a:pt x="2577" y="1944"/>
                    <a:pt x="2577" y="1944"/>
                  </a:cubicBezTo>
                  <a:cubicBezTo>
                    <a:pt x="2739" y="2431"/>
                    <a:pt x="2739" y="2431"/>
                    <a:pt x="2739" y="2431"/>
                  </a:cubicBezTo>
                  <a:cubicBezTo>
                    <a:pt x="2653" y="2431"/>
                    <a:pt x="2653" y="2431"/>
                    <a:pt x="2653" y="2431"/>
                  </a:cubicBezTo>
                  <a:close/>
                  <a:moveTo>
                    <a:pt x="2198" y="2273"/>
                  </a:moveTo>
                  <a:cubicBezTo>
                    <a:pt x="2251" y="2431"/>
                    <a:pt x="2251" y="2431"/>
                    <a:pt x="2251" y="2431"/>
                  </a:cubicBezTo>
                  <a:cubicBezTo>
                    <a:pt x="2198" y="2431"/>
                    <a:pt x="2198" y="2431"/>
                    <a:pt x="2198" y="2431"/>
                  </a:cubicBezTo>
                  <a:cubicBezTo>
                    <a:pt x="2198" y="2273"/>
                    <a:pt x="2198" y="2273"/>
                    <a:pt x="2198" y="2273"/>
                  </a:cubicBezTo>
                  <a:close/>
                  <a:moveTo>
                    <a:pt x="4179" y="1798"/>
                  </a:moveTo>
                  <a:cubicBezTo>
                    <a:pt x="4252" y="1798"/>
                    <a:pt x="4252" y="1798"/>
                    <a:pt x="4252" y="1798"/>
                  </a:cubicBezTo>
                  <a:cubicBezTo>
                    <a:pt x="4252" y="1871"/>
                    <a:pt x="4252" y="1871"/>
                    <a:pt x="4252" y="1871"/>
                  </a:cubicBezTo>
                  <a:cubicBezTo>
                    <a:pt x="4252" y="2505"/>
                    <a:pt x="4252" y="2505"/>
                    <a:pt x="4252" y="2505"/>
                  </a:cubicBezTo>
                  <a:cubicBezTo>
                    <a:pt x="4252" y="2578"/>
                    <a:pt x="4252" y="2578"/>
                    <a:pt x="4252" y="2578"/>
                  </a:cubicBezTo>
                  <a:cubicBezTo>
                    <a:pt x="4179" y="2578"/>
                    <a:pt x="4179" y="2578"/>
                    <a:pt x="4179" y="2578"/>
                  </a:cubicBezTo>
                  <a:cubicBezTo>
                    <a:pt x="3332" y="2578"/>
                    <a:pt x="3332" y="2578"/>
                    <a:pt x="3332" y="2578"/>
                  </a:cubicBezTo>
                  <a:cubicBezTo>
                    <a:pt x="3259" y="2578"/>
                    <a:pt x="3259" y="2578"/>
                    <a:pt x="3259" y="2578"/>
                  </a:cubicBezTo>
                  <a:cubicBezTo>
                    <a:pt x="3259" y="2505"/>
                    <a:pt x="3259" y="2505"/>
                    <a:pt x="3259" y="2505"/>
                  </a:cubicBezTo>
                  <a:cubicBezTo>
                    <a:pt x="3259" y="1871"/>
                    <a:pt x="3259" y="1871"/>
                    <a:pt x="3259" y="1871"/>
                  </a:cubicBezTo>
                  <a:cubicBezTo>
                    <a:pt x="3259" y="1798"/>
                    <a:pt x="3259" y="1798"/>
                    <a:pt x="3259" y="1798"/>
                  </a:cubicBezTo>
                  <a:cubicBezTo>
                    <a:pt x="3332" y="1798"/>
                    <a:pt x="3332" y="1798"/>
                    <a:pt x="3332" y="1798"/>
                  </a:cubicBezTo>
                  <a:cubicBezTo>
                    <a:pt x="4179" y="1798"/>
                    <a:pt x="4179" y="1798"/>
                    <a:pt x="4179" y="1798"/>
                  </a:cubicBezTo>
                  <a:close/>
                  <a:moveTo>
                    <a:pt x="3947" y="1944"/>
                  </a:moveTo>
                  <a:cubicBezTo>
                    <a:pt x="4105" y="2419"/>
                    <a:pt x="4105" y="2419"/>
                    <a:pt x="4105" y="2419"/>
                  </a:cubicBezTo>
                  <a:cubicBezTo>
                    <a:pt x="4105" y="2431"/>
                    <a:pt x="4105" y="2431"/>
                    <a:pt x="4105" y="2431"/>
                  </a:cubicBezTo>
                  <a:cubicBezTo>
                    <a:pt x="4023" y="2431"/>
                    <a:pt x="4023" y="2431"/>
                    <a:pt x="4023" y="2431"/>
                  </a:cubicBezTo>
                  <a:cubicBezTo>
                    <a:pt x="3861" y="1944"/>
                    <a:pt x="3861" y="1944"/>
                    <a:pt x="3861" y="1944"/>
                  </a:cubicBezTo>
                  <a:cubicBezTo>
                    <a:pt x="3947" y="1944"/>
                    <a:pt x="3947" y="1944"/>
                    <a:pt x="3947" y="1944"/>
                  </a:cubicBezTo>
                  <a:close/>
                  <a:moveTo>
                    <a:pt x="4105" y="2189"/>
                  </a:moveTo>
                  <a:cubicBezTo>
                    <a:pt x="4024" y="1944"/>
                    <a:pt x="4024" y="1944"/>
                    <a:pt x="4024" y="1944"/>
                  </a:cubicBezTo>
                  <a:cubicBezTo>
                    <a:pt x="4105" y="1944"/>
                    <a:pt x="4105" y="1944"/>
                    <a:pt x="4105" y="1944"/>
                  </a:cubicBezTo>
                  <a:cubicBezTo>
                    <a:pt x="4105" y="2189"/>
                    <a:pt x="4105" y="2189"/>
                    <a:pt x="4105" y="2189"/>
                  </a:cubicBezTo>
                  <a:close/>
                  <a:moveTo>
                    <a:pt x="3458" y="1944"/>
                  </a:moveTo>
                  <a:cubicBezTo>
                    <a:pt x="3621" y="2431"/>
                    <a:pt x="3621" y="2431"/>
                    <a:pt x="3621" y="2431"/>
                  </a:cubicBezTo>
                  <a:cubicBezTo>
                    <a:pt x="3535" y="2431"/>
                    <a:pt x="3535" y="2431"/>
                    <a:pt x="3535" y="2431"/>
                  </a:cubicBezTo>
                  <a:cubicBezTo>
                    <a:pt x="3405" y="2042"/>
                    <a:pt x="3405" y="2042"/>
                    <a:pt x="3405" y="2042"/>
                  </a:cubicBezTo>
                  <a:cubicBezTo>
                    <a:pt x="3405" y="1944"/>
                    <a:pt x="3405" y="1944"/>
                    <a:pt x="3405" y="1944"/>
                  </a:cubicBezTo>
                  <a:cubicBezTo>
                    <a:pt x="3458" y="1944"/>
                    <a:pt x="3458" y="1944"/>
                    <a:pt x="3458" y="1944"/>
                  </a:cubicBezTo>
                  <a:close/>
                  <a:moveTo>
                    <a:pt x="3698" y="2431"/>
                  </a:moveTo>
                  <a:cubicBezTo>
                    <a:pt x="3535" y="1944"/>
                    <a:pt x="3535" y="1944"/>
                    <a:pt x="3535" y="1944"/>
                  </a:cubicBezTo>
                  <a:cubicBezTo>
                    <a:pt x="3621" y="1944"/>
                    <a:pt x="3621" y="1944"/>
                    <a:pt x="3621" y="1944"/>
                  </a:cubicBezTo>
                  <a:cubicBezTo>
                    <a:pt x="3784" y="2431"/>
                    <a:pt x="3784" y="2431"/>
                    <a:pt x="3784" y="2431"/>
                  </a:cubicBezTo>
                  <a:cubicBezTo>
                    <a:pt x="3698" y="2431"/>
                    <a:pt x="3698" y="2431"/>
                    <a:pt x="3698" y="2431"/>
                  </a:cubicBezTo>
                  <a:close/>
                  <a:moveTo>
                    <a:pt x="3861" y="2431"/>
                  </a:moveTo>
                  <a:cubicBezTo>
                    <a:pt x="3698" y="1944"/>
                    <a:pt x="3698" y="1944"/>
                    <a:pt x="3698" y="1944"/>
                  </a:cubicBezTo>
                  <a:cubicBezTo>
                    <a:pt x="3784" y="1944"/>
                    <a:pt x="3784" y="1944"/>
                    <a:pt x="3784" y="1944"/>
                  </a:cubicBezTo>
                  <a:cubicBezTo>
                    <a:pt x="3947" y="2431"/>
                    <a:pt x="3947" y="2431"/>
                    <a:pt x="3947" y="2431"/>
                  </a:cubicBezTo>
                  <a:cubicBezTo>
                    <a:pt x="3861" y="2431"/>
                    <a:pt x="3861" y="2431"/>
                    <a:pt x="3861" y="2431"/>
                  </a:cubicBezTo>
                  <a:close/>
                  <a:moveTo>
                    <a:pt x="3405" y="2273"/>
                  </a:moveTo>
                  <a:cubicBezTo>
                    <a:pt x="3458" y="2431"/>
                    <a:pt x="3458" y="2431"/>
                    <a:pt x="3458" y="2431"/>
                  </a:cubicBezTo>
                  <a:cubicBezTo>
                    <a:pt x="3405" y="2431"/>
                    <a:pt x="3405" y="2431"/>
                    <a:pt x="3405" y="2431"/>
                  </a:cubicBezTo>
                  <a:cubicBezTo>
                    <a:pt x="3405" y="2273"/>
                    <a:pt x="3405" y="2273"/>
                    <a:pt x="3405" y="2273"/>
                  </a:cubicBezTo>
                  <a:close/>
                  <a:moveTo>
                    <a:pt x="2449" y="532"/>
                  </a:moveTo>
                  <a:cubicBezTo>
                    <a:pt x="2639" y="448"/>
                    <a:pt x="2639" y="448"/>
                    <a:pt x="2639" y="448"/>
                  </a:cubicBezTo>
                  <a:cubicBezTo>
                    <a:pt x="2604" y="574"/>
                    <a:pt x="2604" y="574"/>
                    <a:pt x="2604" y="574"/>
                  </a:cubicBezTo>
                  <a:cubicBezTo>
                    <a:pt x="2570" y="595"/>
                    <a:pt x="2570" y="595"/>
                    <a:pt x="2570" y="595"/>
                  </a:cubicBezTo>
                  <a:cubicBezTo>
                    <a:pt x="2449" y="532"/>
                    <a:pt x="2449" y="532"/>
                    <a:pt x="2449" y="532"/>
                  </a:cubicBezTo>
                  <a:close/>
                  <a:moveTo>
                    <a:pt x="2123" y="676"/>
                  </a:moveTo>
                  <a:cubicBezTo>
                    <a:pt x="2280" y="607"/>
                    <a:pt x="2280" y="607"/>
                    <a:pt x="2280" y="607"/>
                  </a:cubicBezTo>
                  <a:cubicBezTo>
                    <a:pt x="2276" y="768"/>
                    <a:pt x="2276" y="768"/>
                    <a:pt x="2276" y="768"/>
                  </a:cubicBezTo>
                  <a:cubicBezTo>
                    <a:pt x="2123" y="676"/>
                    <a:pt x="2123" y="676"/>
                    <a:pt x="2123" y="676"/>
                  </a:cubicBezTo>
                  <a:close/>
                  <a:moveTo>
                    <a:pt x="1886" y="782"/>
                  </a:moveTo>
                  <a:cubicBezTo>
                    <a:pt x="1988" y="737"/>
                    <a:pt x="1988" y="737"/>
                    <a:pt x="1988" y="737"/>
                  </a:cubicBezTo>
                  <a:cubicBezTo>
                    <a:pt x="1981" y="871"/>
                    <a:pt x="1981" y="871"/>
                    <a:pt x="1981" y="871"/>
                  </a:cubicBezTo>
                  <a:cubicBezTo>
                    <a:pt x="1886" y="782"/>
                    <a:pt x="1886" y="782"/>
                    <a:pt x="1886" y="782"/>
                  </a:cubicBezTo>
                  <a:close/>
                  <a:moveTo>
                    <a:pt x="1970" y="978"/>
                  </a:moveTo>
                  <a:cubicBezTo>
                    <a:pt x="1821" y="1073"/>
                    <a:pt x="1821" y="1073"/>
                    <a:pt x="1821" y="1073"/>
                  </a:cubicBezTo>
                  <a:cubicBezTo>
                    <a:pt x="1821" y="841"/>
                    <a:pt x="1821" y="841"/>
                    <a:pt x="1821" y="841"/>
                  </a:cubicBezTo>
                  <a:cubicBezTo>
                    <a:pt x="1970" y="978"/>
                    <a:pt x="1970" y="978"/>
                    <a:pt x="1970" y="978"/>
                  </a:cubicBezTo>
                  <a:close/>
                  <a:moveTo>
                    <a:pt x="2207" y="827"/>
                  </a:moveTo>
                  <a:cubicBezTo>
                    <a:pt x="2065" y="917"/>
                    <a:pt x="2065" y="917"/>
                    <a:pt x="2065" y="917"/>
                  </a:cubicBezTo>
                  <a:cubicBezTo>
                    <a:pt x="2074" y="747"/>
                    <a:pt x="2074" y="747"/>
                    <a:pt x="2074" y="747"/>
                  </a:cubicBezTo>
                  <a:cubicBezTo>
                    <a:pt x="2207" y="827"/>
                    <a:pt x="2207" y="827"/>
                    <a:pt x="2207" y="827"/>
                  </a:cubicBezTo>
                  <a:close/>
                  <a:moveTo>
                    <a:pt x="2486" y="649"/>
                  </a:moveTo>
                  <a:cubicBezTo>
                    <a:pt x="2363" y="727"/>
                    <a:pt x="2363" y="727"/>
                    <a:pt x="2363" y="727"/>
                  </a:cubicBezTo>
                  <a:cubicBezTo>
                    <a:pt x="2367" y="586"/>
                    <a:pt x="2367" y="586"/>
                    <a:pt x="2367" y="586"/>
                  </a:cubicBezTo>
                  <a:cubicBezTo>
                    <a:pt x="2486" y="649"/>
                    <a:pt x="2486" y="649"/>
                    <a:pt x="2486" y="649"/>
                  </a:cubicBezTo>
                  <a:close/>
                  <a:moveTo>
                    <a:pt x="2774" y="465"/>
                  </a:moveTo>
                  <a:cubicBezTo>
                    <a:pt x="2713" y="504"/>
                    <a:pt x="2713" y="504"/>
                    <a:pt x="2713" y="504"/>
                  </a:cubicBezTo>
                  <a:cubicBezTo>
                    <a:pt x="2732" y="435"/>
                    <a:pt x="2732" y="435"/>
                    <a:pt x="2732" y="435"/>
                  </a:cubicBezTo>
                  <a:cubicBezTo>
                    <a:pt x="2774" y="465"/>
                    <a:pt x="2774" y="465"/>
                    <a:pt x="2774" y="465"/>
                  </a:cubicBezTo>
                  <a:close/>
                  <a:moveTo>
                    <a:pt x="2938" y="360"/>
                  </a:moveTo>
                  <a:cubicBezTo>
                    <a:pt x="2851" y="416"/>
                    <a:pt x="2851" y="416"/>
                    <a:pt x="2851" y="416"/>
                  </a:cubicBezTo>
                  <a:cubicBezTo>
                    <a:pt x="2833" y="403"/>
                    <a:pt x="2815" y="389"/>
                    <a:pt x="2799" y="377"/>
                  </a:cubicBezTo>
                  <a:cubicBezTo>
                    <a:pt x="2931" y="318"/>
                    <a:pt x="2931" y="318"/>
                    <a:pt x="2931" y="318"/>
                  </a:cubicBezTo>
                  <a:cubicBezTo>
                    <a:pt x="2933" y="332"/>
                    <a:pt x="2936" y="345"/>
                    <a:pt x="2938" y="360"/>
                  </a:cubicBezTo>
                  <a:close/>
                  <a:moveTo>
                    <a:pt x="2996" y="290"/>
                  </a:moveTo>
                  <a:cubicBezTo>
                    <a:pt x="3131" y="230"/>
                    <a:pt x="3131" y="230"/>
                    <a:pt x="3131" y="230"/>
                  </a:cubicBezTo>
                  <a:cubicBezTo>
                    <a:pt x="3134" y="235"/>
                    <a:pt x="3134" y="235"/>
                    <a:pt x="3134" y="235"/>
                  </a:cubicBezTo>
                  <a:cubicBezTo>
                    <a:pt x="2988" y="328"/>
                    <a:pt x="2988" y="328"/>
                    <a:pt x="2988" y="328"/>
                  </a:cubicBezTo>
                  <a:cubicBezTo>
                    <a:pt x="2991" y="313"/>
                    <a:pt x="2994" y="300"/>
                    <a:pt x="2996" y="290"/>
                  </a:cubicBezTo>
                  <a:close/>
                </a:path>
              </a:pathLst>
            </a:custGeom>
            <a:solidFill>
              <a:schemeClr val="accent4"/>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sp>
          <p:nvSpPr>
            <p:cNvPr id="94" name="Rectangle 5"/>
            <p:cNvSpPr/>
            <p:nvPr/>
          </p:nvSpPr>
          <p:spPr bwMode="auto">
            <a:xfrm>
              <a:off x="8732602"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社区活跃，版本迭代周期短</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extLst>
      <p:ext uri="{BB962C8B-B14F-4D97-AF65-F5344CB8AC3E}">
        <p14:creationId xmlns:p14="http://schemas.microsoft.com/office/powerpoint/2010/main" val="386865217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65000"/>
                    <a:lumOff val="35000"/>
                  </a:schemeClr>
                </a:solidFill>
                <a:latin typeface="微软雅黑" panose="020B0503020204020204" charset="-122"/>
                <a:ea typeface="微软雅黑" panose="020B0503020204020204" charset="-122"/>
              </a:rPr>
              <a:t>应用性</a:t>
            </a:r>
          </a:p>
        </p:txBody>
      </p:sp>
      <p:grpSp>
        <p:nvGrpSpPr>
          <p:cNvPr id="3" name="组合 2"/>
          <p:cNvGrpSpPr/>
          <p:nvPr/>
        </p:nvGrpSpPr>
        <p:grpSpPr>
          <a:xfrm>
            <a:off x="1285942" y="1139382"/>
            <a:ext cx="1533539" cy="3234374"/>
            <a:chOff x="1714589" y="1519176"/>
            <a:chExt cx="2044719" cy="4312498"/>
          </a:xfrm>
        </p:grpSpPr>
        <p:sp>
          <p:nvSpPr>
            <p:cNvPr id="39" name="圆角矩形 38"/>
            <p:cNvSpPr/>
            <p:nvPr/>
          </p:nvSpPr>
          <p:spPr>
            <a:xfrm>
              <a:off x="1714589"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0" name="椭圆 39"/>
            <p:cNvSpPr/>
            <p:nvPr/>
          </p:nvSpPr>
          <p:spPr>
            <a:xfrm>
              <a:off x="1981705" y="1701002"/>
              <a:ext cx="1510486" cy="1510484"/>
            </a:xfrm>
            <a:prstGeom prst="ellipse">
              <a:avLst/>
            </a:prstGeom>
            <a:solidFill>
              <a:schemeClr val="accent1"/>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latin typeface="微软雅黑" panose="020B0503020204020204" charset="-122"/>
                <a:ea typeface="微软雅黑" panose="020B0503020204020204" charset="-122"/>
              </a:endParaRPr>
            </a:p>
          </p:txBody>
        </p:sp>
        <p:sp>
          <p:nvSpPr>
            <p:cNvPr id="41" name="椭圆 40"/>
            <p:cNvSpPr/>
            <p:nvPr/>
          </p:nvSpPr>
          <p:spPr>
            <a:xfrm>
              <a:off x="2124953"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2" name="椭圆 41"/>
            <p:cNvSpPr/>
            <p:nvPr/>
          </p:nvSpPr>
          <p:spPr>
            <a:xfrm>
              <a:off x="2092871"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44" name="文本框 43"/>
            <p:cNvSpPr txBox="1"/>
            <p:nvPr/>
          </p:nvSpPr>
          <p:spPr>
            <a:xfrm>
              <a:off x="2513970" y="5166831"/>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01</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79" name="组合 78"/>
            <p:cNvGrpSpPr/>
            <p:nvPr/>
          </p:nvGrpSpPr>
          <p:grpSpPr>
            <a:xfrm>
              <a:off x="1905919" y="5207576"/>
              <a:ext cx="1662059" cy="31862"/>
              <a:chOff x="3060700" y="4724400"/>
              <a:chExt cx="5955507" cy="7880"/>
            </a:xfrm>
          </p:grpSpPr>
          <p:cxnSp>
            <p:nvCxnSpPr>
              <p:cNvPr id="80" name="直接连接符 7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5"/>
            <p:cNvSpPr/>
            <p:nvPr/>
          </p:nvSpPr>
          <p:spPr bwMode="auto">
            <a:xfrm>
              <a:off x="1879168"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a:t>完善的</a:t>
              </a:r>
              <a:r>
                <a:rPr lang="en-US" altLang="zh-CN" dirty="0" err="1"/>
                <a:t>JavaDoc</a:t>
              </a:r>
              <a:r>
                <a:rPr lang="zh-CN" altLang="en-US" dirty="0"/>
                <a:t>，用户指南和样例</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8" name="KSO_Shape"/>
            <p:cNvSpPr/>
            <p:nvPr/>
          </p:nvSpPr>
          <p:spPr bwMode="auto">
            <a:xfrm>
              <a:off x="2467428" y="2153178"/>
              <a:ext cx="539040" cy="503106"/>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grpSp>
      <p:grpSp>
        <p:nvGrpSpPr>
          <p:cNvPr id="5" name="组合 4"/>
          <p:cNvGrpSpPr/>
          <p:nvPr/>
        </p:nvGrpSpPr>
        <p:grpSpPr>
          <a:xfrm>
            <a:off x="2999301" y="1139382"/>
            <a:ext cx="1533539" cy="3234374"/>
            <a:chOff x="3999067" y="1519176"/>
            <a:chExt cx="2044719" cy="4312498"/>
          </a:xfrm>
        </p:grpSpPr>
        <p:sp>
          <p:nvSpPr>
            <p:cNvPr id="45" name="圆角矩形 44"/>
            <p:cNvSpPr/>
            <p:nvPr/>
          </p:nvSpPr>
          <p:spPr>
            <a:xfrm>
              <a:off x="3999067"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6" name="椭圆 45"/>
            <p:cNvSpPr/>
            <p:nvPr/>
          </p:nvSpPr>
          <p:spPr>
            <a:xfrm>
              <a:off x="4266183" y="1701002"/>
              <a:ext cx="1510486" cy="1510484"/>
            </a:xfrm>
            <a:prstGeom prst="ellipse">
              <a:avLst/>
            </a:prstGeom>
            <a:solidFill>
              <a:schemeClr val="accent2"/>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47" name="椭圆 46"/>
            <p:cNvSpPr/>
            <p:nvPr/>
          </p:nvSpPr>
          <p:spPr>
            <a:xfrm>
              <a:off x="4409431"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椭圆 47"/>
            <p:cNvSpPr/>
            <p:nvPr/>
          </p:nvSpPr>
          <p:spPr>
            <a:xfrm>
              <a:off x="4377349"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0" name="文本框 49"/>
            <p:cNvSpPr txBox="1"/>
            <p:nvPr/>
          </p:nvSpPr>
          <p:spPr>
            <a:xfrm>
              <a:off x="4759976"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02</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2" name="组合 81"/>
            <p:cNvGrpSpPr/>
            <p:nvPr/>
          </p:nvGrpSpPr>
          <p:grpSpPr>
            <a:xfrm>
              <a:off x="4190397" y="5207576"/>
              <a:ext cx="1662059" cy="31862"/>
              <a:chOff x="3060700" y="4724400"/>
              <a:chExt cx="5955507" cy="7880"/>
            </a:xfrm>
          </p:grpSpPr>
          <p:cxnSp>
            <p:nvCxnSpPr>
              <p:cNvPr id="83" name="直接连接符 82"/>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KSO_Shape"/>
            <p:cNvSpPr/>
            <p:nvPr/>
          </p:nvSpPr>
          <p:spPr bwMode="auto">
            <a:xfrm>
              <a:off x="4721680" y="2131928"/>
              <a:ext cx="599492" cy="559526"/>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accent2"/>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2" name="Rectangle 5"/>
            <p:cNvSpPr/>
            <p:nvPr/>
          </p:nvSpPr>
          <p:spPr bwMode="auto">
            <a:xfrm>
              <a:off x="4163646" y="3364468"/>
              <a:ext cx="1715560" cy="15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smtClean="0"/>
                <a:t>受众广、中文文档完善</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6" name="组合 5"/>
          <p:cNvGrpSpPr/>
          <p:nvPr/>
        </p:nvGrpSpPr>
        <p:grpSpPr>
          <a:xfrm>
            <a:off x="4712659" y="1139382"/>
            <a:ext cx="1533539" cy="3234374"/>
            <a:chOff x="6283545" y="1519176"/>
            <a:chExt cx="2044719" cy="4312498"/>
          </a:xfrm>
        </p:grpSpPr>
        <p:sp>
          <p:nvSpPr>
            <p:cNvPr id="51" name="圆角矩形 50"/>
            <p:cNvSpPr/>
            <p:nvPr/>
          </p:nvSpPr>
          <p:spPr>
            <a:xfrm>
              <a:off x="6283545"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椭圆 51"/>
            <p:cNvSpPr/>
            <p:nvPr/>
          </p:nvSpPr>
          <p:spPr>
            <a:xfrm>
              <a:off x="6550661" y="1701002"/>
              <a:ext cx="1510486" cy="1510484"/>
            </a:xfrm>
            <a:prstGeom prst="ellipse">
              <a:avLst/>
            </a:prstGeom>
            <a:solidFill>
              <a:schemeClr val="accent3"/>
            </a:solidFill>
            <a:ln w="14288" cap="flat">
              <a:noFill/>
              <a:prstDash val="solid"/>
              <a:miter lim="800000"/>
            </a:ln>
            <a:effectLst>
              <a:innerShdw blurRad="88900" dist="889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3" name="椭圆 52"/>
            <p:cNvSpPr/>
            <p:nvPr/>
          </p:nvSpPr>
          <p:spPr>
            <a:xfrm>
              <a:off x="6693909"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4" name="椭圆 53"/>
            <p:cNvSpPr/>
            <p:nvPr/>
          </p:nvSpPr>
          <p:spPr>
            <a:xfrm>
              <a:off x="6661827"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56" name="文本框 55"/>
            <p:cNvSpPr txBox="1"/>
            <p:nvPr/>
          </p:nvSpPr>
          <p:spPr>
            <a:xfrm>
              <a:off x="7038042"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03</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5" name="组合 84"/>
            <p:cNvGrpSpPr/>
            <p:nvPr/>
          </p:nvGrpSpPr>
          <p:grpSpPr>
            <a:xfrm>
              <a:off x="6474875" y="5207576"/>
              <a:ext cx="1662059" cy="31862"/>
              <a:chOff x="3060700" y="4724400"/>
              <a:chExt cx="5955507" cy="7880"/>
            </a:xfrm>
          </p:grpSpPr>
          <p:cxnSp>
            <p:nvCxnSpPr>
              <p:cNvPr id="86" name="直接连接符 85"/>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KSO_Shape"/>
            <p:cNvSpPr/>
            <p:nvPr/>
          </p:nvSpPr>
          <p:spPr bwMode="auto">
            <a:xfrm>
              <a:off x="7036018" y="2207477"/>
              <a:ext cx="539772" cy="408428"/>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accent3"/>
            </a:solidFill>
            <a:ln>
              <a:noFill/>
            </a:ln>
            <a:effectLst>
              <a:innerShdw blurRad="63500" dist="50800" dir="13500000">
                <a:prstClr val="black">
                  <a:alpha val="50000"/>
                </a:prstClr>
              </a:inn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panose="020B0503020204020204" charset="-122"/>
                <a:ea typeface="微软雅黑" panose="020B0503020204020204" charset="-122"/>
              </a:endParaRPr>
            </a:p>
          </p:txBody>
        </p:sp>
        <p:sp>
          <p:nvSpPr>
            <p:cNvPr id="93" name="Rectangle 5"/>
            <p:cNvSpPr/>
            <p:nvPr/>
          </p:nvSpPr>
          <p:spPr bwMode="auto">
            <a:xfrm>
              <a:off x="6448124"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smtClean="0"/>
                <a:t>依赖</a:t>
              </a:r>
              <a:r>
                <a:rPr lang="en-US" altLang="zh-CN" dirty="0" smtClean="0"/>
                <a:t>JDK</a:t>
              </a:r>
              <a:r>
                <a:rPr lang="zh-CN" altLang="en-US" dirty="0" smtClean="0"/>
                <a:t>版本低，</a:t>
              </a:r>
              <a:r>
                <a:rPr lang="zh-CN" altLang="en-US" dirty="0"/>
                <a:t>仅信赖于</a:t>
              </a:r>
              <a:r>
                <a:rPr lang="en-US" altLang="zh-CN" dirty="0"/>
                <a:t>JDK1.5</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grpSp>
        <p:nvGrpSpPr>
          <p:cNvPr id="7" name="组合 6"/>
          <p:cNvGrpSpPr/>
          <p:nvPr/>
        </p:nvGrpSpPr>
        <p:grpSpPr>
          <a:xfrm>
            <a:off x="6426018" y="1139382"/>
            <a:ext cx="1533539" cy="3234374"/>
            <a:chOff x="8568023" y="1519176"/>
            <a:chExt cx="2044719" cy="4312498"/>
          </a:xfrm>
        </p:grpSpPr>
        <p:sp>
          <p:nvSpPr>
            <p:cNvPr id="57" name="圆角矩形 56"/>
            <p:cNvSpPr/>
            <p:nvPr/>
          </p:nvSpPr>
          <p:spPr>
            <a:xfrm>
              <a:off x="8568023" y="1519176"/>
              <a:ext cx="2044719" cy="4312498"/>
            </a:xfrm>
            <a:prstGeom prst="roundRect">
              <a:avLst/>
            </a:prstGeom>
            <a:gradFill flip="none" rotWithShape="1">
              <a:gsLst>
                <a:gs pos="0">
                  <a:schemeClr val="bg1"/>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8" name="椭圆 57"/>
            <p:cNvSpPr/>
            <p:nvPr/>
          </p:nvSpPr>
          <p:spPr>
            <a:xfrm>
              <a:off x="8835139" y="1701002"/>
              <a:ext cx="1510486" cy="1510484"/>
            </a:xfrm>
            <a:prstGeom prst="ellipse">
              <a:avLst/>
            </a:prstGeom>
            <a:solidFill>
              <a:schemeClr val="accent4"/>
            </a:solidFill>
            <a:ln w="14288" cap="flat">
              <a:noFill/>
              <a:prstDash val="solid"/>
              <a:miter lim="800000"/>
            </a:ln>
            <a:effectLst>
              <a:innerShdw blurRad="88900" dist="63500" dir="13500000">
                <a:prstClr val="black">
                  <a:alpha val="50000"/>
                </a:prstClr>
              </a:innerShdw>
            </a:effectLst>
          </p:spPr>
          <p:txBody>
            <a:bodyPr vert="horz" wrap="square" lIns="91440" tIns="45720" rIns="91440" bIns="45720" numCol="1" anchor="t" anchorCtr="0" compatLnSpc="1"/>
            <a:lstStyle/>
            <a:p>
              <a:endParaRPr lang="zh-CN" altLang="en-US" dirty="0">
                <a:solidFill>
                  <a:schemeClr val="tx1"/>
                </a:solidFill>
                <a:latin typeface="微软雅黑" panose="020B0503020204020204" charset="-122"/>
                <a:ea typeface="微软雅黑" panose="020B0503020204020204" charset="-122"/>
              </a:endParaRPr>
            </a:p>
          </p:txBody>
        </p:sp>
        <p:sp>
          <p:nvSpPr>
            <p:cNvPr id="59" name="椭圆 58"/>
            <p:cNvSpPr/>
            <p:nvPr/>
          </p:nvSpPr>
          <p:spPr>
            <a:xfrm>
              <a:off x="8978387" y="1836279"/>
              <a:ext cx="1223990" cy="1223990"/>
            </a:xfrm>
            <a:prstGeom prst="ellipse">
              <a:avLst/>
            </a:prstGeom>
            <a:gradFill flip="none" rotWithShape="1">
              <a:gsLst>
                <a:gs pos="0">
                  <a:schemeClr val="bg1"/>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0" name="椭圆 59"/>
            <p:cNvSpPr/>
            <p:nvPr/>
          </p:nvSpPr>
          <p:spPr>
            <a:xfrm>
              <a:off x="8946305" y="1804197"/>
              <a:ext cx="1288155" cy="1288153"/>
            </a:xfrm>
            <a:prstGeom prst="ellipse">
              <a:avLst/>
            </a:prstGeom>
            <a:no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000" dirty="0">
                <a:solidFill>
                  <a:srgbClr val="0087CF"/>
                </a:solidFill>
                <a:latin typeface="微软雅黑" panose="020B0503020204020204" charset="-122"/>
                <a:ea typeface="微软雅黑" panose="020B0503020204020204" charset="-122"/>
              </a:endParaRPr>
            </a:p>
          </p:txBody>
        </p:sp>
        <p:sp>
          <p:nvSpPr>
            <p:cNvPr id="62" name="文本框 61"/>
            <p:cNvSpPr txBox="1"/>
            <p:nvPr/>
          </p:nvSpPr>
          <p:spPr>
            <a:xfrm>
              <a:off x="9330535" y="5185494"/>
              <a:ext cx="729260" cy="615553"/>
            </a:xfrm>
            <a:prstGeom prst="rect">
              <a:avLst/>
            </a:prstGeom>
            <a:noFill/>
          </p:spPr>
          <p:txBody>
            <a:bodyPr wrap="none" rtlCol="0">
              <a:spAutoFit/>
            </a:bodyPr>
            <a:lstStyle/>
            <a:p>
              <a:r>
                <a:rPr lang="en-US" altLang="zh-CN" sz="2400" dirty="0">
                  <a:solidFill>
                    <a:schemeClr val="tx1">
                      <a:lumMod val="65000"/>
                      <a:lumOff val="35000"/>
                    </a:schemeClr>
                  </a:solidFill>
                  <a:latin typeface="微软雅黑" panose="020B0503020204020204" charset="-122"/>
                  <a:ea typeface="微软雅黑" panose="020B0503020204020204" charset="-122"/>
                </a:rPr>
                <a:t>04</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grpSp>
          <p:nvGrpSpPr>
            <p:cNvPr id="88" name="组合 87"/>
            <p:cNvGrpSpPr/>
            <p:nvPr/>
          </p:nvGrpSpPr>
          <p:grpSpPr>
            <a:xfrm>
              <a:off x="8759353" y="5186696"/>
              <a:ext cx="1662059" cy="31862"/>
              <a:chOff x="3060700" y="4724400"/>
              <a:chExt cx="5955507" cy="7880"/>
            </a:xfrm>
          </p:grpSpPr>
          <p:cxnSp>
            <p:nvCxnSpPr>
              <p:cNvPr id="89" name="直接连接符 88"/>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060700" y="4732280"/>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KSO_Shape"/>
            <p:cNvSpPr/>
            <p:nvPr/>
          </p:nvSpPr>
          <p:spPr bwMode="auto">
            <a:xfrm>
              <a:off x="9258256" y="2172770"/>
              <a:ext cx="664252" cy="463922"/>
            </a:xfrm>
            <a:custGeom>
              <a:avLst/>
              <a:gdLst>
                <a:gd name="T0" fmla="*/ 1391139 w 4254"/>
                <a:gd name="T1" fmla="*/ 144776 h 2969"/>
                <a:gd name="T2" fmla="*/ 1364476 w 4254"/>
                <a:gd name="T3" fmla="*/ 0 h 2969"/>
                <a:gd name="T4" fmla="*/ 501944 w 4254"/>
                <a:gd name="T5" fmla="*/ 622705 h 2969"/>
                <a:gd name="T6" fmla="*/ 0 w 4254"/>
                <a:gd name="T7" fmla="*/ 1256840 h 2969"/>
                <a:gd name="T8" fmla="*/ 717366 w 4254"/>
                <a:gd name="T9" fmla="*/ 622705 h 2969"/>
                <a:gd name="T10" fmla="*/ 1335697 w 4254"/>
                <a:gd name="T11" fmla="*/ 496979 h 2969"/>
                <a:gd name="T12" fmla="*/ 1495252 w 4254"/>
                <a:gd name="T13" fmla="*/ 496979 h 2969"/>
                <a:gd name="T14" fmla="*/ 422378 w 4254"/>
                <a:gd name="T15" fmla="*/ 679853 h 2969"/>
                <a:gd name="T16" fmla="*/ 2116 w 4254"/>
                <a:gd name="T17" fmla="*/ 710756 h 2969"/>
                <a:gd name="T18" fmla="*/ 33435 w 4254"/>
                <a:gd name="T19" fmla="*/ 380566 h 2969"/>
                <a:gd name="T20" fmla="*/ 360587 w 4254"/>
                <a:gd name="T21" fmla="*/ 648951 h 2969"/>
                <a:gd name="T22" fmla="*/ 360587 w 4254"/>
                <a:gd name="T23" fmla="*/ 546084 h 2969"/>
                <a:gd name="T24" fmla="*/ 86761 w 4254"/>
                <a:gd name="T25" fmla="*/ 442794 h 2969"/>
                <a:gd name="T26" fmla="*/ 64330 w 4254"/>
                <a:gd name="T27" fmla="*/ 442794 h 2969"/>
                <a:gd name="T28" fmla="*/ 155747 w 4254"/>
                <a:gd name="T29" fmla="*/ 442794 h 2969"/>
                <a:gd name="T30" fmla="*/ 188335 w 4254"/>
                <a:gd name="T31" fmla="*/ 442794 h 2969"/>
                <a:gd name="T32" fmla="*/ 64330 w 4254"/>
                <a:gd name="T33" fmla="*/ 581643 h 2969"/>
                <a:gd name="T34" fmla="*/ 391483 w 4254"/>
                <a:gd name="T35" fmla="*/ 761131 h 2969"/>
                <a:gd name="T36" fmla="*/ 422378 w 4254"/>
                <a:gd name="T37" fmla="*/ 1091321 h 2969"/>
                <a:gd name="T38" fmla="*/ 2116 w 4254"/>
                <a:gd name="T39" fmla="*/ 1060419 h 2969"/>
                <a:gd name="T40" fmla="*/ 391483 w 4254"/>
                <a:gd name="T41" fmla="*/ 761131 h 2969"/>
                <a:gd name="T42" fmla="*/ 325883 w 4254"/>
                <a:gd name="T43" fmla="*/ 1029093 h 2969"/>
                <a:gd name="T44" fmla="*/ 325883 w 4254"/>
                <a:gd name="T45" fmla="*/ 822936 h 2969"/>
                <a:gd name="T46" fmla="*/ 155323 w 4254"/>
                <a:gd name="T47" fmla="*/ 1029093 h 2969"/>
                <a:gd name="T48" fmla="*/ 86761 w 4254"/>
                <a:gd name="T49" fmla="*/ 822936 h 2969"/>
                <a:gd name="T50" fmla="*/ 224309 w 4254"/>
                <a:gd name="T51" fmla="*/ 1029093 h 2969"/>
                <a:gd name="T52" fmla="*/ 224732 w 4254"/>
                <a:gd name="T53" fmla="*/ 822936 h 2969"/>
                <a:gd name="T54" fmla="*/ 86761 w 4254"/>
                <a:gd name="T55" fmla="*/ 1029093 h 2969"/>
                <a:gd name="T56" fmla="*/ 1288295 w 4254"/>
                <a:gd name="T57" fmla="*/ 761131 h 2969"/>
                <a:gd name="T58" fmla="*/ 1257400 w 4254"/>
                <a:gd name="T59" fmla="*/ 1091321 h 2969"/>
                <a:gd name="T60" fmla="*/ 868033 w 4254"/>
                <a:gd name="T61" fmla="*/ 792034 h 2969"/>
                <a:gd name="T62" fmla="*/ 1159212 w 4254"/>
                <a:gd name="T63" fmla="*/ 822936 h 2969"/>
                <a:gd name="T64" fmla="*/ 1123238 w 4254"/>
                <a:gd name="T65" fmla="*/ 822936 h 2969"/>
                <a:gd name="T66" fmla="*/ 1226505 w 4254"/>
                <a:gd name="T67" fmla="*/ 822936 h 2969"/>
                <a:gd name="T68" fmla="*/ 985267 w 4254"/>
                <a:gd name="T69" fmla="*/ 1029093 h 2969"/>
                <a:gd name="T70" fmla="*/ 1053829 w 4254"/>
                <a:gd name="T71" fmla="*/ 1029093 h 2969"/>
                <a:gd name="T72" fmla="*/ 1053829 w 4254"/>
                <a:gd name="T73" fmla="*/ 1029093 h 2969"/>
                <a:gd name="T74" fmla="*/ 1159212 w 4254"/>
                <a:gd name="T75" fmla="*/ 1029093 h 2969"/>
                <a:gd name="T76" fmla="*/ 930247 w 4254"/>
                <a:gd name="T77" fmla="*/ 1029093 h 2969"/>
                <a:gd name="T78" fmla="*/ 1799551 w 4254"/>
                <a:gd name="T79" fmla="*/ 792034 h 2969"/>
                <a:gd name="T80" fmla="*/ 1410184 w 4254"/>
                <a:gd name="T81" fmla="*/ 1091321 h 2969"/>
                <a:gd name="T82" fmla="*/ 1379289 w 4254"/>
                <a:gd name="T83" fmla="*/ 761131 h 2969"/>
                <a:gd name="T84" fmla="*/ 1737337 w 4254"/>
                <a:gd name="T85" fmla="*/ 1024013 h 2969"/>
                <a:gd name="T86" fmla="*/ 1670467 w 4254"/>
                <a:gd name="T87" fmla="*/ 822936 h 2969"/>
                <a:gd name="T88" fmla="*/ 1737337 w 4254"/>
                <a:gd name="T89" fmla="*/ 926650 h 2969"/>
                <a:gd name="T90" fmla="*/ 1441079 w 4254"/>
                <a:gd name="T91" fmla="*/ 864421 h 2969"/>
                <a:gd name="T92" fmla="*/ 1496099 w 4254"/>
                <a:gd name="T93" fmla="*/ 822936 h 2969"/>
                <a:gd name="T94" fmla="*/ 1634070 w 4254"/>
                <a:gd name="T95" fmla="*/ 1029093 h 2969"/>
                <a:gd name="T96" fmla="*/ 1634070 w 4254"/>
                <a:gd name="T97" fmla="*/ 1029093 h 2969"/>
                <a:gd name="T98" fmla="*/ 1441079 w 4254"/>
                <a:gd name="T99" fmla="*/ 962209 h 2969"/>
                <a:gd name="T100" fmla="*/ 1087687 w 4254"/>
                <a:gd name="T101" fmla="*/ 251876 h 2969"/>
                <a:gd name="T102" fmla="*/ 963259 w 4254"/>
                <a:gd name="T103" fmla="*/ 325111 h 2969"/>
                <a:gd name="T104" fmla="*/ 838408 w 4254"/>
                <a:gd name="T105" fmla="*/ 368713 h 2969"/>
                <a:gd name="T106" fmla="*/ 770692 w 4254"/>
                <a:gd name="T107" fmla="*/ 356013 h 2969"/>
                <a:gd name="T108" fmla="*/ 877768 w 4254"/>
                <a:gd name="T109" fmla="*/ 316221 h 2969"/>
                <a:gd name="T110" fmla="*/ 1001772 w 4254"/>
                <a:gd name="T111" fmla="*/ 248066 h 2969"/>
                <a:gd name="T112" fmla="*/ 1156249 w 4254"/>
                <a:gd name="T113" fmla="*/ 184145 h 2969"/>
                <a:gd name="T114" fmla="*/ 1184605 w 4254"/>
                <a:gd name="T115" fmla="*/ 159592 h 2969"/>
                <a:gd name="T116" fmla="*/ 1325116 w 4254"/>
                <a:gd name="T117" fmla="*/ 97364 h 29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254" h="2969">
                  <a:moveTo>
                    <a:pt x="3533" y="1174"/>
                  </a:moveTo>
                  <a:cubicBezTo>
                    <a:pt x="3237" y="1174"/>
                    <a:pt x="3237" y="1174"/>
                    <a:pt x="3237" y="1174"/>
                  </a:cubicBezTo>
                  <a:cubicBezTo>
                    <a:pt x="3237" y="374"/>
                    <a:pt x="3237" y="374"/>
                    <a:pt x="3237" y="374"/>
                  </a:cubicBezTo>
                  <a:cubicBezTo>
                    <a:pt x="3287" y="342"/>
                    <a:pt x="3287" y="342"/>
                    <a:pt x="3287" y="342"/>
                  </a:cubicBezTo>
                  <a:cubicBezTo>
                    <a:pt x="3348" y="303"/>
                    <a:pt x="3348" y="303"/>
                    <a:pt x="3348" y="303"/>
                  </a:cubicBezTo>
                  <a:cubicBezTo>
                    <a:pt x="3321" y="237"/>
                    <a:pt x="3321" y="237"/>
                    <a:pt x="3321" y="237"/>
                  </a:cubicBezTo>
                  <a:cubicBezTo>
                    <a:pt x="3258" y="82"/>
                    <a:pt x="3258" y="82"/>
                    <a:pt x="3258" y="82"/>
                  </a:cubicBezTo>
                  <a:cubicBezTo>
                    <a:pt x="3224" y="0"/>
                    <a:pt x="3224" y="0"/>
                    <a:pt x="3224" y="0"/>
                  </a:cubicBezTo>
                  <a:cubicBezTo>
                    <a:pt x="3143" y="36"/>
                    <a:pt x="3143" y="36"/>
                    <a:pt x="3143" y="36"/>
                  </a:cubicBezTo>
                  <a:cubicBezTo>
                    <a:pt x="1402" y="807"/>
                    <a:pt x="1402" y="807"/>
                    <a:pt x="1402" y="807"/>
                  </a:cubicBezTo>
                  <a:cubicBezTo>
                    <a:pt x="1186" y="807"/>
                    <a:pt x="1186" y="807"/>
                    <a:pt x="1186" y="807"/>
                  </a:cubicBezTo>
                  <a:cubicBezTo>
                    <a:pt x="1186" y="1471"/>
                    <a:pt x="1186" y="1471"/>
                    <a:pt x="1186" y="1471"/>
                  </a:cubicBezTo>
                  <a:cubicBezTo>
                    <a:pt x="1301" y="1471"/>
                    <a:pt x="1301" y="1471"/>
                    <a:pt x="1301" y="1471"/>
                  </a:cubicBezTo>
                  <a:cubicBezTo>
                    <a:pt x="1301" y="2697"/>
                    <a:pt x="1301" y="2697"/>
                    <a:pt x="1301" y="2697"/>
                  </a:cubicBezTo>
                  <a:cubicBezTo>
                    <a:pt x="0" y="2697"/>
                    <a:pt x="0" y="2697"/>
                    <a:pt x="0" y="2697"/>
                  </a:cubicBezTo>
                  <a:cubicBezTo>
                    <a:pt x="0" y="2969"/>
                    <a:pt x="0" y="2969"/>
                    <a:pt x="0" y="2969"/>
                  </a:cubicBezTo>
                  <a:cubicBezTo>
                    <a:pt x="4254" y="2969"/>
                    <a:pt x="4254" y="2969"/>
                    <a:pt x="4254" y="2969"/>
                  </a:cubicBezTo>
                  <a:cubicBezTo>
                    <a:pt x="4254" y="2697"/>
                    <a:pt x="4254" y="2697"/>
                    <a:pt x="4254" y="2697"/>
                  </a:cubicBezTo>
                  <a:cubicBezTo>
                    <a:pt x="1695" y="2697"/>
                    <a:pt x="1695" y="2697"/>
                    <a:pt x="1695" y="2697"/>
                  </a:cubicBezTo>
                  <a:cubicBezTo>
                    <a:pt x="1695" y="1471"/>
                    <a:pt x="1695" y="1471"/>
                    <a:pt x="1695" y="1471"/>
                  </a:cubicBezTo>
                  <a:cubicBezTo>
                    <a:pt x="1821" y="1471"/>
                    <a:pt x="1821" y="1471"/>
                    <a:pt x="1821" y="1471"/>
                  </a:cubicBezTo>
                  <a:cubicBezTo>
                    <a:pt x="1821" y="1278"/>
                    <a:pt x="1821" y="1278"/>
                    <a:pt x="1821" y="1278"/>
                  </a:cubicBezTo>
                  <a:cubicBezTo>
                    <a:pt x="3156" y="426"/>
                    <a:pt x="3156" y="426"/>
                    <a:pt x="3156" y="426"/>
                  </a:cubicBezTo>
                  <a:cubicBezTo>
                    <a:pt x="3156" y="1174"/>
                    <a:pt x="3156" y="1174"/>
                    <a:pt x="3156" y="1174"/>
                  </a:cubicBezTo>
                  <a:cubicBezTo>
                    <a:pt x="2855" y="1174"/>
                    <a:pt x="2855" y="1174"/>
                    <a:pt x="2855" y="1174"/>
                  </a:cubicBezTo>
                  <a:cubicBezTo>
                    <a:pt x="2855" y="1662"/>
                    <a:pt x="2855" y="1662"/>
                    <a:pt x="2855" y="1662"/>
                  </a:cubicBezTo>
                  <a:cubicBezTo>
                    <a:pt x="3533" y="1662"/>
                    <a:pt x="3533" y="1662"/>
                    <a:pt x="3533" y="1662"/>
                  </a:cubicBezTo>
                  <a:cubicBezTo>
                    <a:pt x="3533" y="1174"/>
                    <a:pt x="3533" y="1174"/>
                    <a:pt x="3533" y="1174"/>
                  </a:cubicBezTo>
                  <a:close/>
                  <a:moveTo>
                    <a:pt x="925" y="899"/>
                  </a:moveTo>
                  <a:cubicBezTo>
                    <a:pt x="998" y="899"/>
                    <a:pt x="998" y="899"/>
                    <a:pt x="998" y="899"/>
                  </a:cubicBezTo>
                  <a:cubicBezTo>
                    <a:pt x="998" y="972"/>
                    <a:pt x="998" y="972"/>
                    <a:pt x="998" y="972"/>
                  </a:cubicBezTo>
                  <a:cubicBezTo>
                    <a:pt x="998" y="1606"/>
                    <a:pt x="998" y="1606"/>
                    <a:pt x="998" y="1606"/>
                  </a:cubicBezTo>
                  <a:cubicBezTo>
                    <a:pt x="998" y="1679"/>
                    <a:pt x="998" y="1679"/>
                    <a:pt x="998" y="1679"/>
                  </a:cubicBezTo>
                  <a:cubicBezTo>
                    <a:pt x="925" y="1679"/>
                    <a:pt x="925" y="1679"/>
                    <a:pt x="925" y="1679"/>
                  </a:cubicBezTo>
                  <a:cubicBezTo>
                    <a:pt x="79" y="1679"/>
                    <a:pt x="79" y="1679"/>
                    <a:pt x="79" y="1679"/>
                  </a:cubicBezTo>
                  <a:cubicBezTo>
                    <a:pt x="5" y="1679"/>
                    <a:pt x="5" y="1679"/>
                    <a:pt x="5" y="1679"/>
                  </a:cubicBezTo>
                  <a:cubicBezTo>
                    <a:pt x="5" y="1606"/>
                    <a:pt x="5" y="1606"/>
                    <a:pt x="5" y="1606"/>
                  </a:cubicBezTo>
                  <a:cubicBezTo>
                    <a:pt x="5" y="972"/>
                    <a:pt x="5" y="972"/>
                    <a:pt x="5" y="972"/>
                  </a:cubicBezTo>
                  <a:cubicBezTo>
                    <a:pt x="5" y="899"/>
                    <a:pt x="5" y="899"/>
                    <a:pt x="5" y="899"/>
                  </a:cubicBezTo>
                  <a:cubicBezTo>
                    <a:pt x="79" y="899"/>
                    <a:pt x="79" y="899"/>
                    <a:pt x="79" y="899"/>
                  </a:cubicBezTo>
                  <a:cubicBezTo>
                    <a:pt x="925" y="899"/>
                    <a:pt x="925" y="899"/>
                    <a:pt x="925" y="899"/>
                  </a:cubicBezTo>
                  <a:close/>
                  <a:moveTo>
                    <a:pt x="693" y="1046"/>
                  </a:moveTo>
                  <a:cubicBezTo>
                    <a:pt x="852" y="1521"/>
                    <a:pt x="852" y="1521"/>
                    <a:pt x="852" y="1521"/>
                  </a:cubicBezTo>
                  <a:cubicBezTo>
                    <a:pt x="852" y="1533"/>
                    <a:pt x="852" y="1533"/>
                    <a:pt x="852" y="1533"/>
                  </a:cubicBezTo>
                  <a:cubicBezTo>
                    <a:pt x="770" y="1533"/>
                    <a:pt x="770" y="1533"/>
                    <a:pt x="770" y="1533"/>
                  </a:cubicBezTo>
                  <a:cubicBezTo>
                    <a:pt x="608" y="1046"/>
                    <a:pt x="608" y="1046"/>
                    <a:pt x="608" y="1046"/>
                  </a:cubicBezTo>
                  <a:cubicBezTo>
                    <a:pt x="693" y="1046"/>
                    <a:pt x="693" y="1046"/>
                    <a:pt x="693" y="1046"/>
                  </a:cubicBezTo>
                  <a:close/>
                  <a:moveTo>
                    <a:pt x="852" y="1290"/>
                  </a:moveTo>
                  <a:cubicBezTo>
                    <a:pt x="770" y="1046"/>
                    <a:pt x="770" y="1046"/>
                    <a:pt x="770" y="1046"/>
                  </a:cubicBezTo>
                  <a:cubicBezTo>
                    <a:pt x="852" y="1046"/>
                    <a:pt x="852" y="1046"/>
                    <a:pt x="852" y="1046"/>
                  </a:cubicBezTo>
                  <a:cubicBezTo>
                    <a:pt x="852" y="1290"/>
                    <a:pt x="852" y="1290"/>
                    <a:pt x="852" y="1290"/>
                  </a:cubicBezTo>
                  <a:close/>
                  <a:moveTo>
                    <a:pt x="205" y="1046"/>
                  </a:moveTo>
                  <a:cubicBezTo>
                    <a:pt x="367" y="1533"/>
                    <a:pt x="367" y="1533"/>
                    <a:pt x="367" y="1533"/>
                  </a:cubicBezTo>
                  <a:cubicBezTo>
                    <a:pt x="281" y="1533"/>
                    <a:pt x="281" y="1533"/>
                    <a:pt x="281" y="1533"/>
                  </a:cubicBezTo>
                  <a:cubicBezTo>
                    <a:pt x="152" y="1143"/>
                    <a:pt x="152" y="1143"/>
                    <a:pt x="152" y="1143"/>
                  </a:cubicBezTo>
                  <a:cubicBezTo>
                    <a:pt x="152" y="1046"/>
                    <a:pt x="152" y="1046"/>
                    <a:pt x="152" y="1046"/>
                  </a:cubicBezTo>
                  <a:cubicBezTo>
                    <a:pt x="205" y="1046"/>
                    <a:pt x="205" y="1046"/>
                    <a:pt x="205" y="1046"/>
                  </a:cubicBezTo>
                  <a:close/>
                  <a:moveTo>
                    <a:pt x="444" y="1533"/>
                  </a:moveTo>
                  <a:cubicBezTo>
                    <a:pt x="282" y="1046"/>
                    <a:pt x="282" y="1046"/>
                    <a:pt x="282" y="1046"/>
                  </a:cubicBezTo>
                  <a:cubicBezTo>
                    <a:pt x="368" y="1046"/>
                    <a:pt x="368" y="1046"/>
                    <a:pt x="368" y="1046"/>
                  </a:cubicBezTo>
                  <a:cubicBezTo>
                    <a:pt x="530" y="1533"/>
                    <a:pt x="530" y="1533"/>
                    <a:pt x="530" y="1533"/>
                  </a:cubicBezTo>
                  <a:cubicBezTo>
                    <a:pt x="444" y="1533"/>
                    <a:pt x="444" y="1533"/>
                    <a:pt x="444" y="1533"/>
                  </a:cubicBezTo>
                  <a:close/>
                  <a:moveTo>
                    <a:pt x="607" y="1533"/>
                  </a:moveTo>
                  <a:cubicBezTo>
                    <a:pt x="445" y="1046"/>
                    <a:pt x="445" y="1046"/>
                    <a:pt x="445" y="1046"/>
                  </a:cubicBezTo>
                  <a:cubicBezTo>
                    <a:pt x="531" y="1046"/>
                    <a:pt x="531" y="1046"/>
                    <a:pt x="531" y="1046"/>
                  </a:cubicBezTo>
                  <a:cubicBezTo>
                    <a:pt x="693" y="1533"/>
                    <a:pt x="693" y="1533"/>
                    <a:pt x="693" y="1533"/>
                  </a:cubicBezTo>
                  <a:cubicBezTo>
                    <a:pt x="607" y="1533"/>
                    <a:pt x="607" y="1533"/>
                    <a:pt x="607" y="1533"/>
                  </a:cubicBezTo>
                  <a:close/>
                  <a:moveTo>
                    <a:pt x="152" y="1374"/>
                  </a:moveTo>
                  <a:cubicBezTo>
                    <a:pt x="205" y="1533"/>
                    <a:pt x="205" y="1533"/>
                    <a:pt x="205" y="1533"/>
                  </a:cubicBezTo>
                  <a:cubicBezTo>
                    <a:pt x="152" y="1533"/>
                    <a:pt x="152" y="1533"/>
                    <a:pt x="152" y="1533"/>
                  </a:cubicBezTo>
                  <a:cubicBezTo>
                    <a:pt x="152" y="1374"/>
                    <a:pt x="152" y="1374"/>
                    <a:pt x="152" y="1374"/>
                  </a:cubicBezTo>
                  <a:close/>
                  <a:moveTo>
                    <a:pt x="925" y="1798"/>
                  </a:moveTo>
                  <a:cubicBezTo>
                    <a:pt x="998" y="1798"/>
                    <a:pt x="998" y="1798"/>
                    <a:pt x="998" y="1798"/>
                  </a:cubicBezTo>
                  <a:cubicBezTo>
                    <a:pt x="998" y="1871"/>
                    <a:pt x="998" y="1871"/>
                    <a:pt x="998" y="1871"/>
                  </a:cubicBezTo>
                  <a:cubicBezTo>
                    <a:pt x="998" y="2505"/>
                    <a:pt x="998" y="2505"/>
                    <a:pt x="998" y="2505"/>
                  </a:cubicBezTo>
                  <a:cubicBezTo>
                    <a:pt x="998" y="2578"/>
                    <a:pt x="998" y="2578"/>
                    <a:pt x="998" y="2578"/>
                  </a:cubicBezTo>
                  <a:cubicBezTo>
                    <a:pt x="925" y="2578"/>
                    <a:pt x="925" y="2578"/>
                    <a:pt x="925" y="2578"/>
                  </a:cubicBezTo>
                  <a:cubicBezTo>
                    <a:pt x="79" y="2578"/>
                    <a:pt x="79" y="2578"/>
                    <a:pt x="79" y="2578"/>
                  </a:cubicBezTo>
                  <a:cubicBezTo>
                    <a:pt x="5" y="2578"/>
                    <a:pt x="5" y="2578"/>
                    <a:pt x="5" y="2578"/>
                  </a:cubicBezTo>
                  <a:cubicBezTo>
                    <a:pt x="5" y="2505"/>
                    <a:pt x="5" y="2505"/>
                    <a:pt x="5" y="2505"/>
                  </a:cubicBezTo>
                  <a:cubicBezTo>
                    <a:pt x="5" y="1871"/>
                    <a:pt x="5" y="1871"/>
                    <a:pt x="5" y="1871"/>
                  </a:cubicBezTo>
                  <a:cubicBezTo>
                    <a:pt x="5" y="1798"/>
                    <a:pt x="5" y="1798"/>
                    <a:pt x="5" y="1798"/>
                  </a:cubicBezTo>
                  <a:cubicBezTo>
                    <a:pt x="79" y="1798"/>
                    <a:pt x="79" y="1798"/>
                    <a:pt x="79" y="1798"/>
                  </a:cubicBezTo>
                  <a:cubicBezTo>
                    <a:pt x="925" y="1798"/>
                    <a:pt x="925" y="1798"/>
                    <a:pt x="925" y="1798"/>
                  </a:cubicBezTo>
                  <a:close/>
                  <a:moveTo>
                    <a:pt x="693" y="1944"/>
                  </a:moveTo>
                  <a:cubicBezTo>
                    <a:pt x="852" y="2419"/>
                    <a:pt x="852" y="2419"/>
                    <a:pt x="852" y="2419"/>
                  </a:cubicBezTo>
                  <a:cubicBezTo>
                    <a:pt x="852" y="2431"/>
                    <a:pt x="852" y="2431"/>
                    <a:pt x="852" y="2431"/>
                  </a:cubicBezTo>
                  <a:cubicBezTo>
                    <a:pt x="770" y="2431"/>
                    <a:pt x="770" y="2431"/>
                    <a:pt x="770" y="2431"/>
                  </a:cubicBezTo>
                  <a:cubicBezTo>
                    <a:pt x="608" y="1944"/>
                    <a:pt x="608" y="1944"/>
                    <a:pt x="608" y="1944"/>
                  </a:cubicBezTo>
                  <a:cubicBezTo>
                    <a:pt x="693" y="1944"/>
                    <a:pt x="693" y="1944"/>
                    <a:pt x="693" y="1944"/>
                  </a:cubicBezTo>
                  <a:close/>
                  <a:moveTo>
                    <a:pt x="852" y="2189"/>
                  </a:moveTo>
                  <a:cubicBezTo>
                    <a:pt x="770" y="1944"/>
                    <a:pt x="770" y="1944"/>
                    <a:pt x="770" y="1944"/>
                  </a:cubicBezTo>
                  <a:cubicBezTo>
                    <a:pt x="852" y="1944"/>
                    <a:pt x="852" y="1944"/>
                    <a:pt x="852" y="1944"/>
                  </a:cubicBezTo>
                  <a:cubicBezTo>
                    <a:pt x="852" y="2189"/>
                    <a:pt x="852" y="2189"/>
                    <a:pt x="852" y="2189"/>
                  </a:cubicBezTo>
                  <a:close/>
                  <a:moveTo>
                    <a:pt x="205" y="1944"/>
                  </a:moveTo>
                  <a:cubicBezTo>
                    <a:pt x="367" y="2431"/>
                    <a:pt x="367" y="2431"/>
                    <a:pt x="367" y="2431"/>
                  </a:cubicBezTo>
                  <a:cubicBezTo>
                    <a:pt x="281" y="2431"/>
                    <a:pt x="281" y="2431"/>
                    <a:pt x="281" y="2431"/>
                  </a:cubicBezTo>
                  <a:cubicBezTo>
                    <a:pt x="152" y="2042"/>
                    <a:pt x="152" y="2042"/>
                    <a:pt x="152" y="2042"/>
                  </a:cubicBezTo>
                  <a:cubicBezTo>
                    <a:pt x="152" y="1944"/>
                    <a:pt x="152" y="1944"/>
                    <a:pt x="152" y="1944"/>
                  </a:cubicBezTo>
                  <a:cubicBezTo>
                    <a:pt x="205" y="1944"/>
                    <a:pt x="205" y="1944"/>
                    <a:pt x="205" y="1944"/>
                  </a:cubicBezTo>
                  <a:close/>
                  <a:moveTo>
                    <a:pt x="444" y="2431"/>
                  </a:moveTo>
                  <a:cubicBezTo>
                    <a:pt x="282" y="1944"/>
                    <a:pt x="282" y="1944"/>
                    <a:pt x="282" y="1944"/>
                  </a:cubicBezTo>
                  <a:cubicBezTo>
                    <a:pt x="368" y="1944"/>
                    <a:pt x="368" y="1944"/>
                    <a:pt x="368" y="1944"/>
                  </a:cubicBezTo>
                  <a:cubicBezTo>
                    <a:pt x="530" y="2431"/>
                    <a:pt x="530" y="2431"/>
                    <a:pt x="530" y="2431"/>
                  </a:cubicBezTo>
                  <a:cubicBezTo>
                    <a:pt x="444" y="2431"/>
                    <a:pt x="444" y="2431"/>
                    <a:pt x="444" y="2431"/>
                  </a:cubicBezTo>
                  <a:close/>
                  <a:moveTo>
                    <a:pt x="607" y="2431"/>
                  </a:moveTo>
                  <a:cubicBezTo>
                    <a:pt x="445" y="1944"/>
                    <a:pt x="445" y="1944"/>
                    <a:pt x="445" y="1944"/>
                  </a:cubicBezTo>
                  <a:cubicBezTo>
                    <a:pt x="531" y="1944"/>
                    <a:pt x="531" y="1944"/>
                    <a:pt x="531" y="1944"/>
                  </a:cubicBezTo>
                  <a:cubicBezTo>
                    <a:pt x="693" y="2431"/>
                    <a:pt x="693" y="2431"/>
                    <a:pt x="693" y="2431"/>
                  </a:cubicBezTo>
                  <a:cubicBezTo>
                    <a:pt x="607" y="2431"/>
                    <a:pt x="607" y="2431"/>
                    <a:pt x="607" y="2431"/>
                  </a:cubicBezTo>
                  <a:close/>
                  <a:moveTo>
                    <a:pt x="152" y="2273"/>
                  </a:moveTo>
                  <a:cubicBezTo>
                    <a:pt x="205" y="2431"/>
                    <a:pt x="205" y="2431"/>
                    <a:pt x="205" y="2431"/>
                  </a:cubicBezTo>
                  <a:cubicBezTo>
                    <a:pt x="152" y="2431"/>
                    <a:pt x="152" y="2431"/>
                    <a:pt x="152" y="2431"/>
                  </a:cubicBezTo>
                  <a:cubicBezTo>
                    <a:pt x="152" y="2273"/>
                    <a:pt x="152" y="2273"/>
                    <a:pt x="152" y="2273"/>
                  </a:cubicBezTo>
                  <a:close/>
                  <a:moveTo>
                    <a:pt x="2971" y="1798"/>
                  </a:moveTo>
                  <a:cubicBezTo>
                    <a:pt x="3044" y="1798"/>
                    <a:pt x="3044" y="1798"/>
                    <a:pt x="3044" y="1798"/>
                  </a:cubicBezTo>
                  <a:cubicBezTo>
                    <a:pt x="3044" y="1871"/>
                    <a:pt x="3044" y="1871"/>
                    <a:pt x="3044" y="1871"/>
                  </a:cubicBezTo>
                  <a:cubicBezTo>
                    <a:pt x="3044" y="2505"/>
                    <a:pt x="3044" y="2505"/>
                    <a:pt x="3044" y="2505"/>
                  </a:cubicBezTo>
                  <a:cubicBezTo>
                    <a:pt x="3044" y="2578"/>
                    <a:pt x="3044" y="2578"/>
                    <a:pt x="3044" y="2578"/>
                  </a:cubicBezTo>
                  <a:cubicBezTo>
                    <a:pt x="2971" y="2578"/>
                    <a:pt x="2971" y="2578"/>
                    <a:pt x="2971" y="2578"/>
                  </a:cubicBezTo>
                  <a:cubicBezTo>
                    <a:pt x="2124" y="2578"/>
                    <a:pt x="2124" y="2578"/>
                    <a:pt x="2124" y="2578"/>
                  </a:cubicBezTo>
                  <a:cubicBezTo>
                    <a:pt x="2051" y="2578"/>
                    <a:pt x="2051" y="2578"/>
                    <a:pt x="2051" y="2578"/>
                  </a:cubicBezTo>
                  <a:cubicBezTo>
                    <a:pt x="2051" y="2505"/>
                    <a:pt x="2051" y="2505"/>
                    <a:pt x="2051" y="2505"/>
                  </a:cubicBezTo>
                  <a:cubicBezTo>
                    <a:pt x="2051" y="1871"/>
                    <a:pt x="2051" y="1871"/>
                    <a:pt x="2051" y="1871"/>
                  </a:cubicBezTo>
                  <a:cubicBezTo>
                    <a:pt x="2051" y="1798"/>
                    <a:pt x="2051" y="1798"/>
                    <a:pt x="2051" y="1798"/>
                  </a:cubicBezTo>
                  <a:cubicBezTo>
                    <a:pt x="2124" y="1798"/>
                    <a:pt x="2124" y="1798"/>
                    <a:pt x="2124" y="1798"/>
                  </a:cubicBezTo>
                  <a:cubicBezTo>
                    <a:pt x="2971" y="1798"/>
                    <a:pt x="2971" y="1798"/>
                    <a:pt x="2971" y="1798"/>
                  </a:cubicBezTo>
                  <a:close/>
                  <a:moveTo>
                    <a:pt x="2739" y="1944"/>
                  </a:moveTo>
                  <a:cubicBezTo>
                    <a:pt x="2898" y="2419"/>
                    <a:pt x="2898" y="2419"/>
                    <a:pt x="2898" y="2419"/>
                  </a:cubicBezTo>
                  <a:cubicBezTo>
                    <a:pt x="2898" y="2431"/>
                    <a:pt x="2898" y="2431"/>
                    <a:pt x="2898" y="2431"/>
                  </a:cubicBezTo>
                  <a:cubicBezTo>
                    <a:pt x="2816" y="2431"/>
                    <a:pt x="2816" y="2431"/>
                    <a:pt x="2816" y="2431"/>
                  </a:cubicBezTo>
                  <a:cubicBezTo>
                    <a:pt x="2654" y="1944"/>
                    <a:pt x="2654" y="1944"/>
                    <a:pt x="2654" y="1944"/>
                  </a:cubicBezTo>
                  <a:cubicBezTo>
                    <a:pt x="2739" y="1944"/>
                    <a:pt x="2739" y="1944"/>
                    <a:pt x="2739" y="1944"/>
                  </a:cubicBezTo>
                  <a:close/>
                  <a:moveTo>
                    <a:pt x="2898" y="2189"/>
                  </a:moveTo>
                  <a:cubicBezTo>
                    <a:pt x="2816" y="1944"/>
                    <a:pt x="2816" y="1944"/>
                    <a:pt x="2816" y="1944"/>
                  </a:cubicBezTo>
                  <a:cubicBezTo>
                    <a:pt x="2898" y="1944"/>
                    <a:pt x="2898" y="1944"/>
                    <a:pt x="2898" y="1944"/>
                  </a:cubicBezTo>
                  <a:cubicBezTo>
                    <a:pt x="2898" y="2189"/>
                    <a:pt x="2898" y="2189"/>
                    <a:pt x="2898" y="2189"/>
                  </a:cubicBezTo>
                  <a:close/>
                  <a:moveTo>
                    <a:pt x="2251" y="1944"/>
                  </a:moveTo>
                  <a:cubicBezTo>
                    <a:pt x="2414" y="2431"/>
                    <a:pt x="2414" y="2431"/>
                    <a:pt x="2414" y="2431"/>
                  </a:cubicBezTo>
                  <a:cubicBezTo>
                    <a:pt x="2328" y="2431"/>
                    <a:pt x="2328" y="2431"/>
                    <a:pt x="2328" y="2431"/>
                  </a:cubicBezTo>
                  <a:cubicBezTo>
                    <a:pt x="2198" y="2042"/>
                    <a:pt x="2198" y="2042"/>
                    <a:pt x="2198" y="2042"/>
                  </a:cubicBezTo>
                  <a:cubicBezTo>
                    <a:pt x="2198" y="1944"/>
                    <a:pt x="2198" y="1944"/>
                    <a:pt x="2198" y="1944"/>
                  </a:cubicBezTo>
                  <a:cubicBezTo>
                    <a:pt x="2251" y="1944"/>
                    <a:pt x="2251" y="1944"/>
                    <a:pt x="2251" y="1944"/>
                  </a:cubicBezTo>
                  <a:close/>
                  <a:moveTo>
                    <a:pt x="2490" y="2431"/>
                  </a:moveTo>
                  <a:cubicBezTo>
                    <a:pt x="2328" y="1944"/>
                    <a:pt x="2328" y="1944"/>
                    <a:pt x="2328" y="1944"/>
                  </a:cubicBezTo>
                  <a:cubicBezTo>
                    <a:pt x="2414" y="1944"/>
                    <a:pt x="2414" y="1944"/>
                    <a:pt x="2414" y="1944"/>
                  </a:cubicBezTo>
                  <a:cubicBezTo>
                    <a:pt x="2576" y="2431"/>
                    <a:pt x="2576" y="2431"/>
                    <a:pt x="2576" y="2431"/>
                  </a:cubicBezTo>
                  <a:cubicBezTo>
                    <a:pt x="2490" y="2431"/>
                    <a:pt x="2490" y="2431"/>
                    <a:pt x="2490" y="2431"/>
                  </a:cubicBezTo>
                  <a:close/>
                  <a:moveTo>
                    <a:pt x="2653" y="2431"/>
                  </a:moveTo>
                  <a:cubicBezTo>
                    <a:pt x="2491" y="1944"/>
                    <a:pt x="2491" y="1944"/>
                    <a:pt x="2491" y="1944"/>
                  </a:cubicBezTo>
                  <a:cubicBezTo>
                    <a:pt x="2577" y="1944"/>
                    <a:pt x="2577" y="1944"/>
                    <a:pt x="2577" y="1944"/>
                  </a:cubicBezTo>
                  <a:cubicBezTo>
                    <a:pt x="2739" y="2431"/>
                    <a:pt x="2739" y="2431"/>
                    <a:pt x="2739" y="2431"/>
                  </a:cubicBezTo>
                  <a:cubicBezTo>
                    <a:pt x="2653" y="2431"/>
                    <a:pt x="2653" y="2431"/>
                    <a:pt x="2653" y="2431"/>
                  </a:cubicBezTo>
                  <a:close/>
                  <a:moveTo>
                    <a:pt x="2198" y="2273"/>
                  </a:moveTo>
                  <a:cubicBezTo>
                    <a:pt x="2251" y="2431"/>
                    <a:pt x="2251" y="2431"/>
                    <a:pt x="2251" y="2431"/>
                  </a:cubicBezTo>
                  <a:cubicBezTo>
                    <a:pt x="2198" y="2431"/>
                    <a:pt x="2198" y="2431"/>
                    <a:pt x="2198" y="2431"/>
                  </a:cubicBezTo>
                  <a:cubicBezTo>
                    <a:pt x="2198" y="2273"/>
                    <a:pt x="2198" y="2273"/>
                    <a:pt x="2198" y="2273"/>
                  </a:cubicBezTo>
                  <a:close/>
                  <a:moveTo>
                    <a:pt x="4179" y="1798"/>
                  </a:moveTo>
                  <a:cubicBezTo>
                    <a:pt x="4252" y="1798"/>
                    <a:pt x="4252" y="1798"/>
                    <a:pt x="4252" y="1798"/>
                  </a:cubicBezTo>
                  <a:cubicBezTo>
                    <a:pt x="4252" y="1871"/>
                    <a:pt x="4252" y="1871"/>
                    <a:pt x="4252" y="1871"/>
                  </a:cubicBezTo>
                  <a:cubicBezTo>
                    <a:pt x="4252" y="2505"/>
                    <a:pt x="4252" y="2505"/>
                    <a:pt x="4252" y="2505"/>
                  </a:cubicBezTo>
                  <a:cubicBezTo>
                    <a:pt x="4252" y="2578"/>
                    <a:pt x="4252" y="2578"/>
                    <a:pt x="4252" y="2578"/>
                  </a:cubicBezTo>
                  <a:cubicBezTo>
                    <a:pt x="4179" y="2578"/>
                    <a:pt x="4179" y="2578"/>
                    <a:pt x="4179" y="2578"/>
                  </a:cubicBezTo>
                  <a:cubicBezTo>
                    <a:pt x="3332" y="2578"/>
                    <a:pt x="3332" y="2578"/>
                    <a:pt x="3332" y="2578"/>
                  </a:cubicBezTo>
                  <a:cubicBezTo>
                    <a:pt x="3259" y="2578"/>
                    <a:pt x="3259" y="2578"/>
                    <a:pt x="3259" y="2578"/>
                  </a:cubicBezTo>
                  <a:cubicBezTo>
                    <a:pt x="3259" y="2505"/>
                    <a:pt x="3259" y="2505"/>
                    <a:pt x="3259" y="2505"/>
                  </a:cubicBezTo>
                  <a:cubicBezTo>
                    <a:pt x="3259" y="1871"/>
                    <a:pt x="3259" y="1871"/>
                    <a:pt x="3259" y="1871"/>
                  </a:cubicBezTo>
                  <a:cubicBezTo>
                    <a:pt x="3259" y="1798"/>
                    <a:pt x="3259" y="1798"/>
                    <a:pt x="3259" y="1798"/>
                  </a:cubicBezTo>
                  <a:cubicBezTo>
                    <a:pt x="3332" y="1798"/>
                    <a:pt x="3332" y="1798"/>
                    <a:pt x="3332" y="1798"/>
                  </a:cubicBezTo>
                  <a:cubicBezTo>
                    <a:pt x="4179" y="1798"/>
                    <a:pt x="4179" y="1798"/>
                    <a:pt x="4179" y="1798"/>
                  </a:cubicBezTo>
                  <a:close/>
                  <a:moveTo>
                    <a:pt x="3947" y="1944"/>
                  </a:moveTo>
                  <a:cubicBezTo>
                    <a:pt x="4105" y="2419"/>
                    <a:pt x="4105" y="2419"/>
                    <a:pt x="4105" y="2419"/>
                  </a:cubicBezTo>
                  <a:cubicBezTo>
                    <a:pt x="4105" y="2431"/>
                    <a:pt x="4105" y="2431"/>
                    <a:pt x="4105" y="2431"/>
                  </a:cubicBezTo>
                  <a:cubicBezTo>
                    <a:pt x="4023" y="2431"/>
                    <a:pt x="4023" y="2431"/>
                    <a:pt x="4023" y="2431"/>
                  </a:cubicBezTo>
                  <a:cubicBezTo>
                    <a:pt x="3861" y="1944"/>
                    <a:pt x="3861" y="1944"/>
                    <a:pt x="3861" y="1944"/>
                  </a:cubicBezTo>
                  <a:cubicBezTo>
                    <a:pt x="3947" y="1944"/>
                    <a:pt x="3947" y="1944"/>
                    <a:pt x="3947" y="1944"/>
                  </a:cubicBezTo>
                  <a:close/>
                  <a:moveTo>
                    <a:pt x="4105" y="2189"/>
                  </a:moveTo>
                  <a:cubicBezTo>
                    <a:pt x="4024" y="1944"/>
                    <a:pt x="4024" y="1944"/>
                    <a:pt x="4024" y="1944"/>
                  </a:cubicBezTo>
                  <a:cubicBezTo>
                    <a:pt x="4105" y="1944"/>
                    <a:pt x="4105" y="1944"/>
                    <a:pt x="4105" y="1944"/>
                  </a:cubicBezTo>
                  <a:cubicBezTo>
                    <a:pt x="4105" y="2189"/>
                    <a:pt x="4105" y="2189"/>
                    <a:pt x="4105" y="2189"/>
                  </a:cubicBezTo>
                  <a:close/>
                  <a:moveTo>
                    <a:pt x="3458" y="1944"/>
                  </a:moveTo>
                  <a:cubicBezTo>
                    <a:pt x="3621" y="2431"/>
                    <a:pt x="3621" y="2431"/>
                    <a:pt x="3621" y="2431"/>
                  </a:cubicBezTo>
                  <a:cubicBezTo>
                    <a:pt x="3535" y="2431"/>
                    <a:pt x="3535" y="2431"/>
                    <a:pt x="3535" y="2431"/>
                  </a:cubicBezTo>
                  <a:cubicBezTo>
                    <a:pt x="3405" y="2042"/>
                    <a:pt x="3405" y="2042"/>
                    <a:pt x="3405" y="2042"/>
                  </a:cubicBezTo>
                  <a:cubicBezTo>
                    <a:pt x="3405" y="1944"/>
                    <a:pt x="3405" y="1944"/>
                    <a:pt x="3405" y="1944"/>
                  </a:cubicBezTo>
                  <a:cubicBezTo>
                    <a:pt x="3458" y="1944"/>
                    <a:pt x="3458" y="1944"/>
                    <a:pt x="3458" y="1944"/>
                  </a:cubicBezTo>
                  <a:close/>
                  <a:moveTo>
                    <a:pt x="3698" y="2431"/>
                  </a:moveTo>
                  <a:cubicBezTo>
                    <a:pt x="3535" y="1944"/>
                    <a:pt x="3535" y="1944"/>
                    <a:pt x="3535" y="1944"/>
                  </a:cubicBezTo>
                  <a:cubicBezTo>
                    <a:pt x="3621" y="1944"/>
                    <a:pt x="3621" y="1944"/>
                    <a:pt x="3621" y="1944"/>
                  </a:cubicBezTo>
                  <a:cubicBezTo>
                    <a:pt x="3784" y="2431"/>
                    <a:pt x="3784" y="2431"/>
                    <a:pt x="3784" y="2431"/>
                  </a:cubicBezTo>
                  <a:cubicBezTo>
                    <a:pt x="3698" y="2431"/>
                    <a:pt x="3698" y="2431"/>
                    <a:pt x="3698" y="2431"/>
                  </a:cubicBezTo>
                  <a:close/>
                  <a:moveTo>
                    <a:pt x="3861" y="2431"/>
                  </a:moveTo>
                  <a:cubicBezTo>
                    <a:pt x="3698" y="1944"/>
                    <a:pt x="3698" y="1944"/>
                    <a:pt x="3698" y="1944"/>
                  </a:cubicBezTo>
                  <a:cubicBezTo>
                    <a:pt x="3784" y="1944"/>
                    <a:pt x="3784" y="1944"/>
                    <a:pt x="3784" y="1944"/>
                  </a:cubicBezTo>
                  <a:cubicBezTo>
                    <a:pt x="3947" y="2431"/>
                    <a:pt x="3947" y="2431"/>
                    <a:pt x="3947" y="2431"/>
                  </a:cubicBezTo>
                  <a:cubicBezTo>
                    <a:pt x="3861" y="2431"/>
                    <a:pt x="3861" y="2431"/>
                    <a:pt x="3861" y="2431"/>
                  </a:cubicBezTo>
                  <a:close/>
                  <a:moveTo>
                    <a:pt x="3405" y="2273"/>
                  </a:moveTo>
                  <a:cubicBezTo>
                    <a:pt x="3458" y="2431"/>
                    <a:pt x="3458" y="2431"/>
                    <a:pt x="3458" y="2431"/>
                  </a:cubicBezTo>
                  <a:cubicBezTo>
                    <a:pt x="3405" y="2431"/>
                    <a:pt x="3405" y="2431"/>
                    <a:pt x="3405" y="2431"/>
                  </a:cubicBezTo>
                  <a:cubicBezTo>
                    <a:pt x="3405" y="2273"/>
                    <a:pt x="3405" y="2273"/>
                    <a:pt x="3405" y="2273"/>
                  </a:cubicBezTo>
                  <a:close/>
                  <a:moveTo>
                    <a:pt x="2449" y="532"/>
                  </a:moveTo>
                  <a:cubicBezTo>
                    <a:pt x="2639" y="448"/>
                    <a:pt x="2639" y="448"/>
                    <a:pt x="2639" y="448"/>
                  </a:cubicBezTo>
                  <a:cubicBezTo>
                    <a:pt x="2604" y="574"/>
                    <a:pt x="2604" y="574"/>
                    <a:pt x="2604" y="574"/>
                  </a:cubicBezTo>
                  <a:cubicBezTo>
                    <a:pt x="2570" y="595"/>
                    <a:pt x="2570" y="595"/>
                    <a:pt x="2570" y="595"/>
                  </a:cubicBezTo>
                  <a:cubicBezTo>
                    <a:pt x="2449" y="532"/>
                    <a:pt x="2449" y="532"/>
                    <a:pt x="2449" y="532"/>
                  </a:cubicBezTo>
                  <a:close/>
                  <a:moveTo>
                    <a:pt x="2123" y="676"/>
                  </a:moveTo>
                  <a:cubicBezTo>
                    <a:pt x="2280" y="607"/>
                    <a:pt x="2280" y="607"/>
                    <a:pt x="2280" y="607"/>
                  </a:cubicBezTo>
                  <a:cubicBezTo>
                    <a:pt x="2276" y="768"/>
                    <a:pt x="2276" y="768"/>
                    <a:pt x="2276" y="768"/>
                  </a:cubicBezTo>
                  <a:cubicBezTo>
                    <a:pt x="2123" y="676"/>
                    <a:pt x="2123" y="676"/>
                    <a:pt x="2123" y="676"/>
                  </a:cubicBezTo>
                  <a:close/>
                  <a:moveTo>
                    <a:pt x="1886" y="782"/>
                  </a:moveTo>
                  <a:cubicBezTo>
                    <a:pt x="1988" y="737"/>
                    <a:pt x="1988" y="737"/>
                    <a:pt x="1988" y="737"/>
                  </a:cubicBezTo>
                  <a:cubicBezTo>
                    <a:pt x="1981" y="871"/>
                    <a:pt x="1981" y="871"/>
                    <a:pt x="1981" y="871"/>
                  </a:cubicBezTo>
                  <a:cubicBezTo>
                    <a:pt x="1886" y="782"/>
                    <a:pt x="1886" y="782"/>
                    <a:pt x="1886" y="782"/>
                  </a:cubicBezTo>
                  <a:close/>
                  <a:moveTo>
                    <a:pt x="1970" y="978"/>
                  </a:moveTo>
                  <a:cubicBezTo>
                    <a:pt x="1821" y="1073"/>
                    <a:pt x="1821" y="1073"/>
                    <a:pt x="1821" y="1073"/>
                  </a:cubicBezTo>
                  <a:cubicBezTo>
                    <a:pt x="1821" y="841"/>
                    <a:pt x="1821" y="841"/>
                    <a:pt x="1821" y="841"/>
                  </a:cubicBezTo>
                  <a:cubicBezTo>
                    <a:pt x="1970" y="978"/>
                    <a:pt x="1970" y="978"/>
                    <a:pt x="1970" y="978"/>
                  </a:cubicBezTo>
                  <a:close/>
                  <a:moveTo>
                    <a:pt x="2207" y="827"/>
                  </a:moveTo>
                  <a:cubicBezTo>
                    <a:pt x="2065" y="917"/>
                    <a:pt x="2065" y="917"/>
                    <a:pt x="2065" y="917"/>
                  </a:cubicBezTo>
                  <a:cubicBezTo>
                    <a:pt x="2074" y="747"/>
                    <a:pt x="2074" y="747"/>
                    <a:pt x="2074" y="747"/>
                  </a:cubicBezTo>
                  <a:cubicBezTo>
                    <a:pt x="2207" y="827"/>
                    <a:pt x="2207" y="827"/>
                    <a:pt x="2207" y="827"/>
                  </a:cubicBezTo>
                  <a:close/>
                  <a:moveTo>
                    <a:pt x="2486" y="649"/>
                  </a:moveTo>
                  <a:cubicBezTo>
                    <a:pt x="2363" y="727"/>
                    <a:pt x="2363" y="727"/>
                    <a:pt x="2363" y="727"/>
                  </a:cubicBezTo>
                  <a:cubicBezTo>
                    <a:pt x="2367" y="586"/>
                    <a:pt x="2367" y="586"/>
                    <a:pt x="2367" y="586"/>
                  </a:cubicBezTo>
                  <a:cubicBezTo>
                    <a:pt x="2486" y="649"/>
                    <a:pt x="2486" y="649"/>
                    <a:pt x="2486" y="649"/>
                  </a:cubicBezTo>
                  <a:close/>
                  <a:moveTo>
                    <a:pt x="2774" y="465"/>
                  </a:moveTo>
                  <a:cubicBezTo>
                    <a:pt x="2713" y="504"/>
                    <a:pt x="2713" y="504"/>
                    <a:pt x="2713" y="504"/>
                  </a:cubicBezTo>
                  <a:cubicBezTo>
                    <a:pt x="2732" y="435"/>
                    <a:pt x="2732" y="435"/>
                    <a:pt x="2732" y="435"/>
                  </a:cubicBezTo>
                  <a:cubicBezTo>
                    <a:pt x="2774" y="465"/>
                    <a:pt x="2774" y="465"/>
                    <a:pt x="2774" y="465"/>
                  </a:cubicBezTo>
                  <a:close/>
                  <a:moveTo>
                    <a:pt x="2938" y="360"/>
                  </a:moveTo>
                  <a:cubicBezTo>
                    <a:pt x="2851" y="416"/>
                    <a:pt x="2851" y="416"/>
                    <a:pt x="2851" y="416"/>
                  </a:cubicBezTo>
                  <a:cubicBezTo>
                    <a:pt x="2833" y="403"/>
                    <a:pt x="2815" y="389"/>
                    <a:pt x="2799" y="377"/>
                  </a:cubicBezTo>
                  <a:cubicBezTo>
                    <a:pt x="2931" y="318"/>
                    <a:pt x="2931" y="318"/>
                    <a:pt x="2931" y="318"/>
                  </a:cubicBezTo>
                  <a:cubicBezTo>
                    <a:pt x="2933" y="332"/>
                    <a:pt x="2936" y="345"/>
                    <a:pt x="2938" y="360"/>
                  </a:cubicBezTo>
                  <a:close/>
                  <a:moveTo>
                    <a:pt x="2996" y="290"/>
                  </a:moveTo>
                  <a:cubicBezTo>
                    <a:pt x="3131" y="230"/>
                    <a:pt x="3131" y="230"/>
                    <a:pt x="3131" y="230"/>
                  </a:cubicBezTo>
                  <a:cubicBezTo>
                    <a:pt x="3134" y="235"/>
                    <a:pt x="3134" y="235"/>
                    <a:pt x="3134" y="235"/>
                  </a:cubicBezTo>
                  <a:cubicBezTo>
                    <a:pt x="2988" y="328"/>
                    <a:pt x="2988" y="328"/>
                    <a:pt x="2988" y="328"/>
                  </a:cubicBezTo>
                  <a:cubicBezTo>
                    <a:pt x="2991" y="313"/>
                    <a:pt x="2994" y="300"/>
                    <a:pt x="2996" y="290"/>
                  </a:cubicBezTo>
                  <a:close/>
                </a:path>
              </a:pathLst>
            </a:custGeom>
            <a:solidFill>
              <a:schemeClr val="accent4"/>
            </a:solidFill>
            <a:ln>
              <a:noFill/>
            </a:ln>
            <a:effectLst>
              <a:innerShdw blurRad="63500" dist="50800" dir="13500000">
                <a:prstClr val="black">
                  <a:alpha val="50000"/>
                </a:prstClr>
              </a:innerShdw>
            </a:effec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panose="020B0503020204020204" charset="-122"/>
                <a:ea typeface="微软雅黑" panose="020B0503020204020204" charset="-122"/>
              </a:endParaRPr>
            </a:p>
          </p:txBody>
        </p:sp>
        <p:sp>
          <p:nvSpPr>
            <p:cNvPr id="94" name="Rectangle 5"/>
            <p:cNvSpPr/>
            <p:nvPr/>
          </p:nvSpPr>
          <p:spPr bwMode="auto">
            <a:xfrm>
              <a:off x="8732602" y="3364468"/>
              <a:ext cx="1715560" cy="160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dirty="0" smtClean="0"/>
                <a:t>相对传统</a:t>
              </a:r>
              <a:r>
                <a:rPr lang="en-US" altLang="zh-CN" dirty="0" smtClean="0"/>
                <a:t>I/O</a:t>
              </a:r>
              <a:r>
                <a:rPr lang="zh-CN" altLang="en-US" dirty="0" smtClean="0"/>
                <a:t>模型来说，编码十分简单</a:t>
              </a:r>
              <a:endParaRPr lang="en-US" altLang="zh-CN" sz="9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grpSp>
    </p:spTree>
    <p:extLst>
      <p:ext uri="{BB962C8B-B14F-4D97-AF65-F5344CB8AC3E}">
        <p14:creationId xmlns:p14="http://schemas.microsoft.com/office/powerpoint/2010/main" val="37972643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3700059" y="2462747"/>
            <a:ext cx="3236046"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0059" y="1869612"/>
            <a:ext cx="2520562" cy="577081"/>
          </a:xfrm>
          <a:prstGeom prst="rect">
            <a:avLst/>
          </a:prstGeom>
        </p:spPr>
        <p:txBody>
          <a:bodyPr wrap="none" lIns="68580" tIns="34290" rIns="68580" bIns="34290">
            <a:spAutoFit/>
          </a:bodyPr>
          <a:lstStyle/>
          <a:p>
            <a:r>
              <a:rPr lang="en-US" altLang="zh-CN" sz="3300" b="1" dirty="0" smtClean="0">
                <a:solidFill>
                  <a:schemeClr val="accent1"/>
                </a:solidFill>
                <a:latin typeface="微软雅黑" panose="020B0503020204020204" charset="-122"/>
                <a:ea typeface="微软雅黑" panose="020B0503020204020204" charset="-122"/>
              </a:rPr>
              <a:t>I/O</a:t>
            </a:r>
            <a:r>
              <a:rPr lang="zh-CN" altLang="en-US" sz="3300" b="1" dirty="0" smtClean="0">
                <a:solidFill>
                  <a:schemeClr val="accent1"/>
                </a:solidFill>
                <a:latin typeface="微软雅黑" panose="020B0503020204020204" charset="-122"/>
                <a:ea typeface="微软雅黑" panose="020B0503020204020204" charset="-122"/>
              </a:rPr>
              <a:t>模型介绍</a:t>
            </a:r>
            <a:endParaRPr lang="zh-CN" altLang="en-US" sz="3300" b="1" dirty="0">
              <a:solidFill>
                <a:schemeClr val="accent1"/>
              </a:solidFill>
              <a:latin typeface="微软雅黑" panose="020B0503020204020204" charset="-122"/>
              <a:ea typeface="微软雅黑" panose="020B0503020204020204" charset="-122"/>
            </a:endParaRPr>
          </a:p>
        </p:txBody>
      </p:sp>
      <p:sp>
        <p:nvSpPr>
          <p:cNvPr id="18" name="矩形 17"/>
          <p:cNvSpPr/>
          <p:nvPr/>
        </p:nvSpPr>
        <p:spPr>
          <a:xfrm>
            <a:off x="3735758" y="2602327"/>
            <a:ext cx="1252907"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同步与异步</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9" name="矩形 18"/>
          <p:cNvSpPr/>
          <p:nvPr/>
        </p:nvSpPr>
        <p:spPr>
          <a:xfrm>
            <a:off x="5470863" y="2586272"/>
            <a:ext cx="1432443"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阻塞与非阻塞</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20" name="矩形 19"/>
          <p:cNvSpPr/>
          <p:nvPr/>
        </p:nvSpPr>
        <p:spPr>
          <a:xfrm>
            <a:off x="3735758" y="2915903"/>
            <a:ext cx="1708160" cy="284693"/>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dirty="0" smtClean="0">
                <a:solidFill>
                  <a:schemeClr val="tx1">
                    <a:lumMod val="65000"/>
                    <a:lumOff val="35000"/>
                  </a:schemeClr>
                </a:solidFill>
                <a:latin typeface="微软雅黑" panose="020B0503020204020204" charset="-122"/>
                <a:ea typeface="微软雅黑" panose="020B0503020204020204" charset="-122"/>
              </a:rPr>
              <a:t>五种</a:t>
            </a:r>
            <a:r>
              <a:rPr lang="en-US" altLang="zh-CN" dirty="0" smtClean="0">
                <a:solidFill>
                  <a:schemeClr val="tx1">
                    <a:lumMod val="65000"/>
                    <a:lumOff val="35000"/>
                  </a:schemeClr>
                </a:solidFill>
                <a:latin typeface="微软雅黑" panose="020B0503020204020204" charset="-122"/>
                <a:ea typeface="微软雅黑" panose="020B0503020204020204" charset="-122"/>
              </a:rPr>
              <a:t>I/O</a:t>
            </a:r>
            <a:r>
              <a:rPr lang="zh-CN" altLang="en-US" dirty="0" smtClean="0">
                <a:solidFill>
                  <a:schemeClr val="tx1">
                    <a:lumMod val="65000"/>
                    <a:lumOff val="35000"/>
                  </a:schemeClr>
                </a:solidFill>
                <a:latin typeface="微软雅黑" panose="020B0503020204020204" charset="-122"/>
                <a:ea typeface="微软雅黑" panose="020B0503020204020204" charset="-122"/>
              </a:rPr>
              <a:t>模型介绍</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2" name="组合 1"/>
          <p:cNvGrpSpPr/>
          <p:nvPr/>
        </p:nvGrpSpPr>
        <p:grpSpPr>
          <a:xfrm>
            <a:off x="1839138" y="1629843"/>
            <a:ext cx="1837257" cy="1837257"/>
            <a:chOff x="2452184" y="2173124"/>
            <a:chExt cx="2449676" cy="2449676"/>
          </a:xfrm>
        </p:grpSpPr>
        <p:grpSp>
          <p:nvGrpSpPr>
            <p:cNvPr id="7" name="组合 6"/>
            <p:cNvGrpSpPr/>
            <p:nvPr/>
          </p:nvGrpSpPr>
          <p:grpSpPr>
            <a:xfrm>
              <a:off x="2452184" y="2173124"/>
              <a:ext cx="2449676" cy="2449676"/>
              <a:chOff x="2099081" y="2031187"/>
              <a:chExt cx="2739620" cy="2739620"/>
            </a:xfrm>
          </p:grpSpPr>
          <p:sp>
            <p:nvSpPr>
              <p:cNvPr id="4" name="椭圆 3"/>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圆角矩形 4"/>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椭圆 8"/>
            <p:cNvSpPr/>
            <p:nvPr/>
          </p:nvSpPr>
          <p:spPr>
            <a:xfrm>
              <a:off x="2938198"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charset="-122"/>
                <a:ea typeface="微软雅黑" panose="020B0503020204020204" charset="-122"/>
              </a:endParaRPr>
            </a:p>
          </p:txBody>
        </p:sp>
        <p:grpSp>
          <p:nvGrpSpPr>
            <p:cNvPr id="16" name="组合 15"/>
            <p:cNvGrpSpPr/>
            <p:nvPr/>
          </p:nvGrpSpPr>
          <p:grpSpPr>
            <a:xfrm>
              <a:off x="3243396" y="2960706"/>
              <a:ext cx="860738" cy="874510"/>
              <a:chOff x="3619500" y="2434166"/>
              <a:chExt cx="590102" cy="599547"/>
            </a:xfrm>
            <a:solidFill>
              <a:schemeClr val="bg1"/>
            </a:solidFill>
          </p:grpSpPr>
          <p:sp>
            <p:nvSpPr>
              <p:cNvPr id="17" name="KSO_Shape"/>
              <p:cNvSpPr/>
              <p:nvPr/>
            </p:nvSpPr>
            <p:spPr>
              <a:xfrm>
                <a:off x="3619500" y="2476500"/>
                <a:ext cx="557213" cy="55721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panose="020B0503020204020204" charset="-122"/>
                  <a:ea typeface="微软雅黑" panose="020B0503020204020204" charset="-122"/>
                </a:endParaRPr>
              </a:p>
            </p:txBody>
          </p:sp>
          <p:sp>
            <p:nvSpPr>
              <p:cNvPr id="22" name="KSO_Shape"/>
              <p:cNvSpPr/>
              <p:nvPr/>
            </p:nvSpPr>
            <p:spPr>
              <a:xfrm rot="17344659">
                <a:off x="3652389" y="2434166"/>
                <a:ext cx="557213" cy="557213"/>
              </a:xfrm>
              <a:prstGeom prst="pie">
                <a:avLst>
                  <a:gd name="adj1" fmla="val 20720386"/>
                  <a:gd name="adj2" fmla="val 40651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panose="020B0503020204020204" charset="-122"/>
                  <a:ea typeface="微软雅黑" panose="020B0503020204020204" charset="-122"/>
                </a:endParaRPr>
              </a:p>
            </p:txBody>
          </p:sp>
        </p:grpSp>
      </p:grpSp>
    </p:spTree>
    <p:extLst>
      <p:ext uri="{BB962C8B-B14F-4D97-AF65-F5344CB8AC3E}">
        <p14:creationId xmlns:p14="http://schemas.microsoft.com/office/powerpoint/2010/main" val="3176598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800"/>
                            </p:stCondLst>
                            <p:childTnLst>
                              <p:par>
                                <p:cTn id="20" presetID="50" presetClass="entr" presetSubtype="0" decel="10000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strVal val="#ppt_w+.3"/>
                                          </p:val>
                                        </p:tav>
                                        <p:tav tm="100000">
                                          <p:val>
                                            <p:strVal val="#ppt_w"/>
                                          </p:val>
                                        </p:tav>
                                      </p:tavLst>
                                    </p:anim>
                                    <p:anim calcmode="lin" valueType="num">
                                      <p:cBhvr>
                                        <p:cTn id="23" dur="1000" fill="hold"/>
                                        <p:tgtEl>
                                          <p:spTgt spid="18"/>
                                        </p:tgtEl>
                                        <p:attrNameLst>
                                          <p:attrName>ppt_h</p:attrName>
                                        </p:attrNameLst>
                                      </p:cBhvr>
                                      <p:tavLst>
                                        <p:tav tm="0">
                                          <p:val>
                                            <p:strVal val="#ppt_h"/>
                                          </p:val>
                                        </p:tav>
                                        <p:tav tm="100000">
                                          <p:val>
                                            <p:strVal val="#ppt_h"/>
                                          </p:val>
                                        </p:tav>
                                      </p:tavLst>
                                    </p:anim>
                                    <p:animEffect transition="in" filter="fade">
                                      <p:cBhvr>
                                        <p:cTn id="24" dur="1000"/>
                                        <p:tgtEl>
                                          <p:spTgt spid="18"/>
                                        </p:tgtEl>
                                      </p:cBhvr>
                                    </p:animEffect>
                                  </p:childTnLst>
                                </p:cTn>
                              </p:par>
                              <p:par>
                                <p:cTn id="25" presetID="50" presetClass="entr" presetSubtype="0" decel="100000" fill="hold" grpId="0" nodeType="withEffect">
                                  <p:stCondLst>
                                    <p:cond delay="35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3"/>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0" presetClass="entr" presetSubtype="0" decel="100000" fill="hold" grpId="0" nodeType="withEffect">
                                  <p:stCondLst>
                                    <p:cond delay="7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3"/>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
  <p:tag name="MH" val="20151222212658"/>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PageTitle"/>
  <p:tag name="MH_ORDER" val="PageTitle"/>
</p:tagLst>
</file>

<file path=ppt/tags/tag2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6"/>
</p:tagLst>
</file>

<file path=ppt/tags/tag2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7"/>
</p:tagLst>
</file>

<file path=ppt/tags/tag2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8"/>
</p:tagLst>
</file>

<file path=ppt/tags/tag2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9"/>
</p:tagLst>
</file>

<file path=ppt/tags/tag25.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0"/>
</p:tagLst>
</file>

<file path=ppt/tags/tag26.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51126132610"/>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51126132610"/>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51208220918"/>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E7E6E6"/>
      </a:lt2>
      <a:accent1>
        <a:srgbClr val="F17445"/>
      </a:accent1>
      <a:accent2>
        <a:srgbClr val="E94744"/>
      </a:accent2>
      <a:accent3>
        <a:srgbClr val="009288"/>
      </a:accent3>
      <a:accent4>
        <a:srgbClr val="015A74"/>
      </a:accent4>
      <a:accent5>
        <a:srgbClr val="4472C4"/>
      </a:accent5>
      <a:accent6>
        <a:srgbClr val="70AD47"/>
      </a:accent6>
      <a:hlink>
        <a:srgbClr val="0563C1"/>
      </a:hlink>
      <a:folHlink>
        <a:srgbClr val="954F72"/>
      </a:folHlink>
    </a:clrScheme>
    <a:fontScheme name="自定义 1">
      <a:majorFont>
        <a:latin typeface="Agency FB"/>
        <a:ea typeface="造字工房悦黑（非商用）常规体"/>
        <a:cs typeface=""/>
      </a:majorFont>
      <a:minorFont>
        <a:latin typeface="Agency FB"/>
        <a:ea typeface="造字工房悦黑（非商用）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76200" cap="flat" cmpd="sng" algn="ctr">
          <a:noFill/>
          <a:prstDash val="solid"/>
          <a:miter lim="800000"/>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800" b="0" i="0" u="none" strike="noStrike" kern="0" cap="none" spc="0" normalizeH="0" baseline="0" noProof="0" smtClean="0">
            <a:ln>
              <a:noFill/>
            </a:ln>
            <a:solidFill>
              <a:prstClr val="white"/>
            </a:solidFill>
            <a:effectLst/>
            <a:uLnTx/>
            <a:uFillTx/>
            <a:latin typeface="Arial" panose="020B0604020202020204"/>
            <a:ea typeface="微软雅黑" panose="020B050302020402020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4979</Words>
  <Application>Microsoft Office PowerPoint</Application>
  <PresentationFormat>全屏显示(16:9)</PresentationFormat>
  <Paragraphs>635</Paragraphs>
  <Slides>52</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52</vt:i4>
      </vt:variant>
    </vt:vector>
  </HeadingPairs>
  <TitlesOfParts>
    <vt:vector size="72" baseType="lpstr">
      <vt:lpstr>Aharoni</vt:lpstr>
      <vt:lpstr>Arial Unicode MS</vt:lpstr>
      <vt:lpstr>DIN-BoldItalic</vt:lpstr>
      <vt:lpstr>Gill Sans</vt:lpstr>
      <vt:lpstr>Lato Light</vt:lpstr>
      <vt:lpstr>UKIJ Qolyazma</vt:lpstr>
      <vt:lpstr>等线</vt:lpstr>
      <vt:lpstr>华文隶书</vt:lpstr>
      <vt:lpstr>宋体</vt:lpstr>
      <vt:lpstr>微软雅黑</vt:lpstr>
      <vt:lpstr>造字工房悦黑（非商用）常规体</vt:lpstr>
      <vt:lpstr>Agency FB</vt:lpstr>
      <vt:lpstr>Arial</vt:lpstr>
      <vt:lpstr>Calibri</vt:lpstr>
      <vt:lpstr>Impact</vt:lpstr>
      <vt:lpstr>Roboto condensed</vt:lpstr>
      <vt:lpstr>Times New Roman</vt:lpstr>
      <vt:lpstr>Wingdings</vt:lpstr>
      <vt:lpstr>第一PPT，www.1ppt.com</vt:lpstr>
      <vt:lpstr>Office 主题</vt:lpstr>
      <vt:lpstr>PowerPoint 演示文稿</vt:lpstr>
      <vt:lpstr>PowerPoint 演示文稿</vt:lpstr>
      <vt:lpstr>PowerPoint 演示文稿</vt:lpstr>
      <vt:lpstr>设计</vt:lpstr>
      <vt:lpstr>性能</vt:lpstr>
      <vt:lpstr>安全</vt:lpstr>
      <vt:lpstr>健壮性</vt:lpstr>
      <vt:lpstr>应用性</vt:lpstr>
      <vt:lpstr>PowerPoint 演示文稿</vt:lpstr>
      <vt:lpstr>同步与异步</vt:lpstr>
      <vt:lpstr>团队成员介绍</vt:lpstr>
      <vt:lpstr>团队成员介绍</vt:lpstr>
      <vt:lpstr>团队成员介绍</vt:lpstr>
      <vt:lpstr>年度工作概述</vt:lpstr>
      <vt:lpstr>具体工作明细</vt:lpstr>
      <vt:lpstr>重点工作回顾</vt:lpstr>
      <vt:lpstr>重点工作回顾</vt:lpstr>
      <vt:lpstr>团队建设情况</vt:lpstr>
      <vt:lpstr>PowerPoint 演示文稿</vt:lpstr>
      <vt:lpstr>年度计划完成</vt:lpstr>
      <vt:lpstr>工作完成情况</vt:lpstr>
      <vt:lpstr>季度业绩销售汇总</vt:lpstr>
      <vt:lpstr>销售指标达成</vt:lpstr>
      <vt:lpstr>与上一年度比较</vt:lpstr>
      <vt:lpstr>近几年数据对比</vt:lpstr>
      <vt:lpstr>PowerPoint 演示文稿</vt:lpstr>
      <vt:lpstr>完成项目总汇</vt:lpstr>
      <vt:lpstr>已完成项目展示</vt:lpstr>
      <vt:lpstr>已完成项目展示</vt:lpstr>
      <vt:lpstr>已完成项目展示</vt:lpstr>
      <vt:lpstr>已完成项目展示</vt:lpstr>
      <vt:lpstr>重点项目展望</vt:lpstr>
      <vt:lpstr>获得成绩与经验</vt:lpstr>
      <vt:lpstr>PowerPoint 演示文稿</vt:lpstr>
      <vt:lpstr>认识上的不足</vt:lpstr>
      <vt:lpstr>管理上的不足</vt:lpstr>
      <vt:lpstr>执行力问题</vt:lpstr>
      <vt:lpstr>改善不足对策</vt:lpstr>
      <vt:lpstr>改善方法</vt:lpstr>
      <vt:lpstr>PowerPoint 演示文稿</vt:lpstr>
      <vt:lpstr>总体思路</vt:lpstr>
      <vt:lpstr>具体目标规划</vt:lpstr>
      <vt:lpstr>具体目标规划</vt:lpstr>
      <vt:lpstr>计划实施阶段</vt:lpstr>
      <vt:lpstr>计划实施阶段</vt:lpstr>
      <vt:lpstr>计划实施阶段</vt:lpstr>
      <vt:lpstr>能力提升计划</vt:lpstr>
      <vt:lpstr>能力提升计划</vt:lpstr>
      <vt:lpstr>能力提升计划</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微立体述职报告</dc:title>
  <dc:creator>第一PPT</dc:creator>
  <cp:keywords>www.1ppt.com</cp:keywords>
  <dc:description>www.1ppt.com</dc:description>
  <cp:lastModifiedBy>yeoman</cp:lastModifiedBy>
  <cp:revision>388</cp:revision>
  <dcterms:created xsi:type="dcterms:W3CDTF">2015-12-15T14:14:00Z</dcterms:created>
  <dcterms:modified xsi:type="dcterms:W3CDTF">2020-04-03T07:25:14Z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