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6" y="-10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2015-08-19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2015-08-19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2015-08-19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2015-08-19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2015-08-19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2015-08-19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2015-08-19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/>
              <a:t>다양한 예제로 쉽게 배우는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br>
              <a:rPr lang="en-US" altLang="ko-KR" sz="5600" dirty="0" smtClean="0"/>
            </a:br>
            <a:r>
              <a:rPr lang="en-US" altLang="ko-KR" sz="5600" dirty="0" smtClean="0"/>
              <a:t>+ </a:t>
            </a:r>
            <a:r>
              <a:rPr lang="ko-KR" altLang="en-US" sz="5600" dirty="0" smtClean="0"/>
              <a:t>모델링 입문</a:t>
            </a:r>
            <a:endParaRPr lang="ko-KR" altLang="en-US" sz="5600" dirty="0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769640"/>
          </a:xfrm>
        </p:spPr>
        <p:txBody>
          <a:bodyPr/>
          <a:lstStyle/>
          <a:p>
            <a:r>
              <a:rPr lang="ko-KR" altLang="en-US" err="1" smtClean="0"/>
              <a:t>생능</a:t>
            </a:r>
            <a:r>
              <a:rPr lang="ko-KR" altLang="en-US" dirty="0" smtClean="0"/>
              <a:t> 출판사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Stage 1. </a:t>
            </a:r>
            <a:r>
              <a:rPr lang="ko-KR" altLang="en-US" sz="2500" dirty="0"/>
              <a:t>저도 데이터를 조회하고 싶어요</a:t>
            </a:r>
            <a:endParaRPr lang="ko-KR" altLang="en-US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9512" y="1124744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b="1" dirty="0"/>
              <a:t>) </a:t>
            </a:r>
            <a:r>
              <a:rPr lang="ko-KR" altLang="ko-KR" b="1" dirty="0"/>
              <a:t>중복된 값은 싫어요</a:t>
            </a:r>
            <a:r>
              <a:rPr lang="en-US" altLang="ko-KR" b="1" dirty="0"/>
              <a:t>! </a:t>
            </a:r>
            <a:endParaRPr lang="en-US" altLang="ko-KR" b="1" dirty="0" smtClean="0"/>
          </a:p>
          <a:p>
            <a:r>
              <a:rPr lang="en-US" altLang="ko-KR" b="1" dirty="0" smtClean="0"/>
              <a:t>( </a:t>
            </a:r>
            <a:r>
              <a:rPr lang="en-US" altLang="ko-KR" b="1" dirty="0"/>
              <a:t>DISTINCT </a:t>
            </a:r>
            <a:r>
              <a:rPr lang="ko-KR" altLang="ko-KR" b="1" dirty="0"/>
              <a:t>키워드를 사용하여 중복된 값 제거하고 출력하기</a:t>
            </a:r>
            <a:r>
              <a:rPr lang="en-US" altLang="ko-KR" b="1" dirty="0"/>
              <a:t> )  </a:t>
            </a:r>
            <a:endParaRPr lang="ko-KR" altLang="ko-KR" dirty="0"/>
          </a:p>
        </p:txBody>
      </p:sp>
      <p:pic>
        <p:nvPicPr>
          <p:cNvPr id="8" name="그림 7" descr="그림 17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212" y="1916832"/>
            <a:ext cx="3986530" cy="2336165"/>
          </a:xfrm>
          <a:prstGeom prst="rect">
            <a:avLst/>
          </a:prstGeom>
        </p:spPr>
      </p:pic>
      <p:pic>
        <p:nvPicPr>
          <p:cNvPr id="9" name="그림 8" descr="그림 18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4048" y="1916832"/>
            <a:ext cx="3155315" cy="2661285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107980" y="4389204"/>
            <a:ext cx="3425825" cy="377825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중복된 데이터를 제거한 후 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12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개의 행 만 출력됩니다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63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Stage 1. </a:t>
            </a:r>
            <a:r>
              <a:rPr lang="ko-KR" altLang="en-US" sz="2500" dirty="0"/>
              <a:t>저도 데이터를 조회하고 싶어요</a:t>
            </a:r>
            <a:endParaRPr lang="ko-KR" altLang="en-US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1520" y="1196752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7) </a:t>
            </a:r>
            <a:r>
              <a:rPr lang="ko-KR" altLang="ko-KR" b="1" dirty="0"/>
              <a:t>원하는 데이터만 골라서 볼 거예요</a:t>
            </a:r>
            <a:r>
              <a:rPr lang="en-US" altLang="ko-KR" b="1" dirty="0"/>
              <a:t>! ( WHERE </a:t>
            </a:r>
            <a:r>
              <a:rPr lang="ko-KR" altLang="ko-KR" b="1" dirty="0"/>
              <a:t>절 사용하기</a:t>
            </a:r>
            <a:r>
              <a:rPr lang="en-US" altLang="ko-KR" b="1" dirty="0"/>
              <a:t> ) 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5536" y="1700808"/>
            <a:ext cx="4368800" cy="78263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  [ Column or Expression ]</a:t>
            </a:r>
            <a:endParaRPr kumimoji="1" lang="en-US" altLang="ko-KR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  [ Table  or View ]</a:t>
            </a:r>
            <a:endParaRPr kumimoji="1" lang="en-US" altLang="ko-KR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 </a:t>
            </a: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원하는 조건  </a:t>
            </a:r>
            <a:r>
              <a:rPr kumimoji="1" lang="en-US" alt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8" name="그림 7" descr="그림 2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663" y="2680998"/>
            <a:ext cx="4614545" cy="2317115"/>
          </a:xfrm>
          <a:prstGeom prst="rect">
            <a:avLst/>
          </a:prstGeom>
        </p:spPr>
      </p:pic>
      <p:pic>
        <p:nvPicPr>
          <p:cNvPr id="9" name="그림 8" descr="그림 23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34352" y="2700840"/>
            <a:ext cx="379603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5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Stage 1. </a:t>
            </a:r>
            <a:r>
              <a:rPr lang="ko-KR" altLang="en-US" sz="2500" dirty="0"/>
              <a:t>저도 데이터를 조회하고 싶어요</a:t>
            </a:r>
            <a:endParaRPr lang="ko-KR" altLang="en-US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 descr="그림 24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1268760"/>
            <a:ext cx="3028950" cy="312102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707904" y="13041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dirty="0"/>
              <a:t>문자와 날짜를 조회 할 경우는 반드시 해당 문자나 날짜를 </a:t>
            </a:r>
            <a:r>
              <a:rPr lang="ko-KR" altLang="ko-KR" dirty="0" smtClean="0"/>
              <a:t>홑</a:t>
            </a:r>
            <a:r>
              <a:rPr lang="en-US" altLang="ko-KR" dirty="0" smtClean="0"/>
              <a:t> </a:t>
            </a:r>
            <a:r>
              <a:rPr lang="ko-KR" altLang="ko-KR" dirty="0" smtClean="0"/>
              <a:t>따옴표</a:t>
            </a:r>
            <a:r>
              <a:rPr lang="en-US" altLang="ko-KR" dirty="0" smtClean="0"/>
              <a:t> </a:t>
            </a:r>
            <a:r>
              <a:rPr lang="ko-KR" altLang="en-US" dirty="0" smtClean="0"/>
              <a:t>쓸 것 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8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Stage 1. </a:t>
            </a:r>
            <a:r>
              <a:rPr lang="ko-KR" altLang="en-US" sz="2500" dirty="0"/>
              <a:t>저도 데이터를 조회하고 싶어요</a:t>
            </a:r>
            <a:endParaRPr lang="ko-KR" altLang="en-US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 descr="그림 25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204" y="1772816"/>
            <a:ext cx="3528747" cy="2592288"/>
          </a:xfrm>
          <a:prstGeom prst="rect">
            <a:avLst/>
          </a:prstGeom>
        </p:spPr>
      </p:pic>
      <p:pic>
        <p:nvPicPr>
          <p:cNvPr id="9" name="그림 8" descr="그림 26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16016" y="1762656"/>
            <a:ext cx="3456384" cy="260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Stage 1. </a:t>
            </a:r>
            <a:r>
              <a:rPr lang="ko-KR" altLang="en-US" sz="2500" dirty="0"/>
              <a:t>저도 데이터를 조회하고 싶어요</a:t>
            </a:r>
            <a:endParaRPr lang="ko-KR" altLang="en-US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1520" y="1196752"/>
            <a:ext cx="4089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8) SQL </a:t>
            </a:r>
            <a:r>
              <a:rPr lang="ko-KR" altLang="ko-KR" b="1" dirty="0"/>
              <a:t>에서 다양한 연산자 사용하기 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61231" y="1700808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(1) </a:t>
            </a:r>
            <a:r>
              <a:rPr lang="ko-KR" altLang="ko-KR" b="1" dirty="0"/>
              <a:t>산술 연산자 사용하기</a:t>
            </a:r>
            <a:endParaRPr lang="ko-KR" altLang="ko-KR" dirty="0"/>
          </a:p>
        </p:txBody>
      </p:sp>
      <p:pic>
        <p:nvPicPr>
          <p:cNvPr id="8" name="그림 7" descr="그림 27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3532" y="2276872"/>
            <a:ext cx="3805555" cy="2585085"/>
          </a:xfrm>
          <a:prstGeom prst="rect">
            <a:avLst/>
          </a:prstGeom>
        </p:spPr>
      </p:pic>
      <p:pic>
        <p:nvPicPr>
          <p:cNvPr id="10" name="그림 9" descr="그림 28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1999" y="2282821"/>
            <a:ext cx="3791585" cy="258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Stage 1. </a:t>
            </a:r>
            <a:r>
              <a:rPr lang="ko-KR" altLang="en-US" sz="2500" dirty="0"/>
              <a:t>저도 데이터를 조회하고 싶어요</a:t>
            </a:r>
            <a:endParaRPr lang="ko-KR" altLang="en-US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1520" y="1124744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(2) BETWEEN </a:t>
            </a:r>
            <a:r>
              <a:rPr lang="ko-KR" altLang="ko-KR" b="1" dirty="0"/>
              <a:t>연산자를 사용하여 </a:t>
            </a:r>
            <a:r>
              <a:rPr lang="en-US" altLang="ko-KR" b="1" dirty="0"/>
              <a:t>employees </a:t>
            </a:r>
            <a:r>
              <a:rPr lang="ko-KR" altLang="ko-KR" b="1" dirty="0"/>
              <a:t>테이블에서</a:t>
            </a:r>
            <a:r>
              <a:rPr lang="en-US" altLang="ko-KR" b="1" dirty="0"/>
              <a:t> salary </a:t>
            </a:r>
            <a:r>
              <a:rPr lang="ko-KR" altLang="ko-KR" b="1" dirty="0"/>
              <a:t>가</a:t>
            </a:r>
            <a:r>
              <a:rPr lang="en-US" altLang="ko-KR" b="1" dirty="0"/>
              <a:t> 14000 </a:t>
            </a:r>
            <a:r>
              <a:rPr lang="ko-KR" altLang="ko-KR" b="1" dirty="0"/>
              <a:t>과</a:t>
            </a:r>
            <a:r>
              <a:rPr lang="en-US" altLang="ko-KR" b="1" dirty="0"/>
              <a:t> 17000 </a:t>
            </a:r>
            <a:r>
              <a:rPr lang="ko-KR" altLang="ko-KR" b="1" dirty="0"/>
              <a:t>사이인 사람들의</a:t>
            </a:r>
            <a:r>
              <a:rPr lang="en-US" altLang="ko-KR" b="1" dirty="0"/>
              <a:t> </a:t>
            </a:r>
            <a:r>
              <a:rPr lang="en-US" altLang="ko-KR" b="1" dirty="0" err="1"/>
              <a:t>first_name</a:t>
            </a:r>
            <a:r>
              <a:rPr lang="en-US" altLang="ko-KR" b="1" dirty="0"/>
              <a:t>, salary </a:t>
            </a:r>
            <a:r>
              <a:rPr lang="ko-KR" altLang="ko-KR" b="1" dirty="0"/>
              <a:t>를 출력합니다</a:t>
            </a:r>
            <a:endParaRPr lang="ko-KR" altLang="ko-KR" dirty="0"/>
          </a:p>
        </p:txBody>
      </p:sp>
      <p:pic>
        <p:nvPicPr>
          <p:cNvPr id="8" name="그림 7" descr="그림 29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4460" y="2138997"/>
            <a:ext cx="3815080" cy="258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3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Stage 1. </a:t>
            </a:r>
            <a:r>
              <a:rPr lang="ko-KR" altLang="en-US" sz="2500" dirty="0"/>
              <a:t>저도 데이터를 조회하고 싶어요</a:t>
            </a:r>
            <a:endParaRPr lang="ko-KR" altLang="en-US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1520" y="1196752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(3) IN </a:t>
            </a:r>
            <a:r>
              <a:rPr lang="ko-KR" altLang="ko-KR" b="1" dirty="0"/>
              <a:t>연산자로 여러 조건을 간편하게 검색하기</a:t>
            </a:r>
            <a:endParaRPr lang="ko-KR" altLang="ko-KR" dirty="0"/>
          </a:p>
        </p:txBody>
      </p:sp>
      <p:pic>
        <p:nvPicPr>
          <p:cNvPr id="8" name="그림 7" descr="그림 30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465" y="2130742"/>
            <a:ext cx="3481070" cy="25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5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Stage 1. </a:t>
            </a:r>
            <a:r>
              <a:rPr lang="ko-KR" altLang="en-US" sz="2500" dirty="0"/>
              <a:t>저도 데이터를 조회하고 싶어요</a:t>
            </a:r>
            <a:endParaRPr lang="ko-KR" altLang="en-US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2949" y="1196752"/>
            <a:ext cx="4440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(4) LIKE </a:t>
            </a:r>
            <a:r>
              <a:rPr lang="ko-KR" altLang="ko-KR" b="1" dirty="0"/>
              <a:t>연산자로 비슷한 것들 모두 찾기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32949" y="1844824"/>
            <a:ext cx="8543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 - % : </a:t>
            </a:r>
            <a:r>
              <a:rPr lang="ko-KR" altLang="ko-KR" b="1" dirty="0"/>
              <a:t>글자수는 제한이 없고</a:t>
            </a:r>
            <a:r>
              <a:rPr lang="en-US" altLang="ko-KR" b="1" dirty="0"/>
              <a:t> (0 </a:t>
            </a:r>
            <a:r>
              <a:rPr lang="ko-KR" altLang="ko-KR" b="1" dirty="0"/>
              <a:t>개 포함</a:t>
            </a:r>
            <a:r>
              <a:rPr lang="en-US" altLang="ko-KR" b="1" dirty="0"/>
              <a:t>) </a:t>
            </a:r>
            <a:r>
              <a:rPr lang="ko-KR" altLang="ko-KR" b="1" dirty="0"/>
              <a:t>글자 종류도 상관 없습니다</a:t>
            </a:r>
            <a:r>
              <a:rPr lang="en-US" altLang="ko-KR" b="1" dirty="0"/>
              <a:t>.</a:t>
            </a:r>
            <a:endParaRPr lang="ko-KR" altLang="ko-KR" dirty="0"/>
          </a:p>
          <a:p>
            <a:r>
              <a:rPr lang="en-US" altLang="ko-KR" b="1" dirty="0"/>
              <a:t> - _ ( Underscore ) : </a:t>
            </a:r>
            <a:r>
              <a:rPr lang="ko-KR" altLang="ko-KR" b="1" dirty="0"/>
              <a:t>글자수는 한글자만 올 수 있고 글자 종류는 상관 </a:t>
            </a:r>
            <a:r>
              <a:rPr lang="ko-KR" altLang="ko-KR" b="1" dirty="0" smtClean="0"/>
              <a:t>없습니다</a:t>
            </a:r>
            <a:r>
              <a:rPr lang="en-US" altLang="ko-KR" b="1" dirty="0" smtClean="0"/>
              <a:t>.</a:t>
            </a:r>
            <a:endParaRPr lang="ko-KR" altLang="ko-KR" dirty="0"/>
          </a:p>
        </p:txBody>
      </p:sp>
      <p:pic>
        <p:nvPicPr>
          <p:cNvPr id="8" name="그림 7" descr="그림 3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28682" y="2708919"/>
            <a:ext cx="4337050" cy="382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Stage 1. </a:t>
            </a:r>
            <a:r>
              <a:rPr lang="ko-KR" altLang="en-US" sz="2500" dirty="0"/>
              <a:t>저도 데이터를 조회하고 싶어요</a:t>
            </a:r>
            <a:endParaRPr lang="ko-KR" altLang="en-US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 descr="그림 3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4008" y="1455766"/>
            <a:ext cx="4361180" cy="2340610"/>
          </a:xfrm>
          <a:prstGeom prst="rect">
            <a:avLst/>
          </a:prstGeom>
        </p:spPr>
      </p:pic>
      <p:pic>
        <p:nvPicPr>
          <p:cNvPr id="9" name="그림 8" descr="그림 31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2859" y="1448002"/>
            <a:ext cx="4337050" cy="382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Stage 1. </a:t>
            </a:r>
            <a:r>
              <a:rPr lang="ko-KR" altLang="en-US" sz="2500" dirty="0"/>
              <a:t>저도 데이터를 조회하고 싶어요</a:t>
            </a:r>
            <a:endParaRPr lang="ko-KR" altLang="en-US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9512" y="1196752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(5) </a:t>
            </a:r>
            <a:r>
              <a:rPr lang="ko-KR" altLang="ko-KR" b="1" dirty="0"/>
              <a:t>어떤 값인지 모르겠다고요</a:t>
            </a:r>
            <a:r>
              <a:rPr lang="en-US" altLang="ko-KR" b="1" dirty="0"/>
              <a:t>? (IS NULL / IS NOT NULL </a:t>
            </a:r>
            <a:r>
              <a:rPr lang="ko-KR" altLang="ko-KR" b="1" dirty="0"/>
              <a:t>연산자가 있어요</a:t>
            </a:r>
            <a:r>
              <a:rPr lang="en-US" altLang="ko-KR" b="1" dirty="0"/>
              <a:t>!)</a:t>
            </a:r>
            <a:endParaRPr lang="ko-KR" altLang="ko-KR" dirty="0"/>
          </a:p>
        </p:txBody>
      </p:sp>
      <p:pic>
        <p:nvPicPr>
          <p:cNvPr id="8" name="그림 7" descr="그림 3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576" y="1988840"/>
            <a:ext cx="3056255" cy="1986915"/>
          </a:xfrm>
          <a:prstGeom prst="rect">
            <a:avLst/>
          </a:prstGeom>
        </p:spPr>
      </p:pic>
      <p:pic>
        <p:nvPicPr>
          <p:cNvPr id="9" name="그림 8" descr="그림 34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55976" y="1975366"/>
            <a:ext cx="3049270" cy="199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Stage 1.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저도 </a:t>
            </a:r>
            <a:r>
              <a:rPr lang="ko-KR" altLang="en-US" dirty="0"/>
              <a:t>데이터를 조회하고 싶어요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Stage 1. </a:t>
            </a:r>
            <a:r>
              <a:rPr lang="ko-KR" altLang="en-US" sz="2500" dirty="0"/>
              <a:t>저도 데이터를 조회하고 싶어요</a:t>
            </a:r>
            <a:endParaRPr lang="ko-KR" altLang="en-US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 descr="그림 35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1268760"/>
            <a:ext cx="3484880" cy="2259330"/>
          </a:xfrm>
          <a:prstGeom prst="rect">
            <a:avLst/>
          </a:prstGeom>
        </p:spPr>
      </p:pic>
      <p:pic>
        <p:nvPicPr>
          <p:cNvPr id="9" name="그림 8" descr="그림 36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0" y="1284000"/>
            <a:ext cx="3462020" cy="22440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3863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Stage 1. </a:t>
            </a:r>
            <a:r>
              <a:rPr lang="ko-KR" altLang="en-US" sz="2500" dirty="0"/>
              <a:t>저도 데이터를 조회하고 싶어요</a:t>
            </a:r>
            <a:endParaRPr lang="ko-KR" altLang="en-US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1520" y="1196752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(6) </a:t>
            </a:r>
            <a:r>
              <a:rPr lang="ko-KR" altLang="ko-KR" b="1" dirty="0"/>
              <a:t>욕심이 많아요</a:t>
            </a:r>
            <a:r>
              <a:rPr lang="en-US" altLang="ko-KR" b="1" dirty="0"/>
              <a:t>~~! (</a:t>
            </a:r>
            <a:r>
              <a:rPr lang="ko-KR" altLang="ko-KR" b="1" dirty="0"/>
              <a:t>검색조건이 두 개 이상일 경우 한꺼번에 조회하기</a:t>
            </a:r>
            <a:r>
              <a:rPr lang="en-US" altLang="ko-KR" b="1" dirty="0"/>
              <a:t>)</a:t>
            </a:r>
            <a:endParaRPr lang="ko-KR" altLang="ko-KR" dirty="0"/>
          </a:p>
        </p:txBody>
      </p:sp>
      <p:pic>
        <p:nvPicPr>
          <p:cNvPr id="8" name="그림 7" descr="그림 37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584" y="2077085"/>
            <a:ext cx="3481070" cy="2703830"/>
          </a:xfrm>
          <a:prstGeom prst="rect">
            <a:avLst/>
          </a:prstGeom>
        </p:spPr>
      </p:pic>
      <p:pic>
        <p:nvPicPr>
          <p:cNvPr id="9" name="그림 8" descr="그림 38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32040" y="2065655"/>
            <a:ext cx="3477260" cy="272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5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Stage 1. </a:t>
            </a:r>
            <a:r>
              <a:rPr lang="ko-KR" altLang="en-US" sz="2500" dirty="0"/>
              <a:t>저도 데이터를 조회하고 싶어요</a:t>
            </a:r>
            <a:endParaRPr lang="ko-KR" altLang="en-US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1520" y="1196752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b="1" dirty="0"/>
              <a:t>7) </a:t>
            </a:r>
            <a:r>
              <a:rPr lang="ko-KR" altLang="ko-KR" b="1" dirty="0"/>
              <a:t>보기 좋게 정렬해서 드릴께요</a:t>
            </a:r>
            <a:r>
              <a:rPr lang="en-US" altLang="ko-KR" b="1" dirty="0"/>
              <a:t>! (ORDER BY </a:t>
            </a:r>
            <a:r>
              <a:rPr lang="ko-KR" altLang="ko-KR" b="1" dirty="0"/>
              <a:t>절 사용하기</a:t>
            </a:r>
            <a:r>
              <a:rPr lang="en-US" altLang="ko-KR" b="1" dirty="0"/>
              <a:t>)</a:t>
            </a:r>
            <a:endParaRPr lang="ko-KR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547664" y="2690336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ko-KR" b="1" dirty="0"/>
              <a:t>한 글</a:t>
            </a:r>
            <a:r>
              <a:rPr lang="en-US" altLang="ko-KR" b="1" dirty="0"/>
              <a:t>: </a:t>
            </a:r>
            <a:r>
              <a:rPr lang="ko-KR" altLang="ko-KR" b="1" dirty="0"/>
              <a:t>가</a:t>
            </a:r>
            <a:r>
              <a:rPr lang="en-US" altLang="ko-KR" b="1" dirty="0"/>
              <a:t> , </a:t>
            </a:r>
            <a:r>
              <a:rPr lang="ko-KR" altLang="ko-KR" b="1" dirty="0"/>
              <a:t>나</a:t>
            </a:r>
            <a:r>
              <a:rPr lang="en-US" altLang="ko-KR" b="1" dirty="0"/>
              <a:t> , </a:t>
            </a:r>
            <a:r>
              <a:rPr lang="ko-KR" altLang="ko-KR" b="1" dirty="0"/>
              <a:t>다</a:t>
            </a:r>
            <a:r>
              <a:rPr lang="en-US" altLang="ko-KR" b="1" dirty="0"/>
              <a:t> , </a:t>
            </a:r>
            <a:r>
              <a:rPr lang="ko-KR" altLang="ko-KR" b="1" dirty="0"/>
              <a:t>라 </a:t>
            </a:r>
            <a:r>
              <a:rPr lang="en-US" altLang="ko-KR" b="1" dirty="0"/>
              <a:t>…..</a:t>
            </a:r>
            <a:endParaRPr lang="ko-KR" altLang="ko-KR" dirty="0"/>
          </a:p>
          <a:p>
            <a:r>
              <a:rPr lang="en-US" altLang="ko-KR" b="1" dirty="0"/>
              <a:t>- </a:t>
            </a:r>
            <a:r>
              <a:rPr lang="ko-KR" altLang="ko-KR" b="1" dirty="0"/>
              <a:t>영 어</a:t>
            </a:r>
            <a:r>
              <a:rPr lang="en-US" altLang="ko-KR" b="1" dirty="0"/>
              <a:t>: A , B , C , D……</a:t>
            </a:r>
            <a:endParaRPr lang="ko-KR" altLang="ko-KR" dirty="0"/>
          </a:p>
          <a:p>
            <a:r>
              <a:rPr lang="en-US" altLang="ko-KR" b="1" dirty="0"/>
              <a:t>- </a:t>
            </a:r>
            <a:r>
              <a:rPr lang="ko-KR" altLang="ko-KR" b="1" dirty="0" err="1"/>
              <a:t>숫</a:t>
            </a:r>
            <a:r>
              <a:rPr lang="ko-KR" altLang="ko-KR" b="1" dirty="0"/>
              <a:t> 자</a:t>
            </a:r>
            <a:r>
              <a:rPr lang="en-US" altLang="ko-KR" b="1" dirty="0"/>
              <a:t>: 1 , 2 , 3 , 4……</a:t>
            </a:r>
            <a:endParaRPr lang="ko-KR" altLang="ko-KR" dirty="0"/>
          </a:p>
          <a:p>
            <a:r>
              <a:rPr lang="en-US" altLang="ko-KR" b="1" dirty="0"/>
              <a:t>- </a:t>
            </a:r>
            <a:r>
              <a:rPr lang="ko-KR" altLang="ko-KR" b="1" dirty="0"/>
              <a:t>날 짜</a:t>
            </a:r>
            <a:r>
              <a:rPr lang="en-US" altLang="ko-KR" b="1" dirty="0"/>
              <a:t>: </a:t>
            </a:r>
            <a:r>
              <a:rPr lang="ko-KR" altLang="ko-KR" b="1" dirty="0"/>
              <a:t>예전 날짜부터 시작해서 최근 날짜로 정렬됩니다</a:t>
            </a:r>
            <a:r>
              <a:rPr lang="en-US" altLang="ko-KR" b="1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278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Stage 1. </a:t>
            </a:r>
            <a:r>
              <a:rPr lang="ko-KR" altLang="en-US" sz="2500" dirty="0"/>
              <a:t>저도 데이터를 조회하고 싶어요</a:t>
            </a:r>
            <a:endParaRPr lang="ko-KR" altLang="en-US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 descr="그림 39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512" y="1196752"/>
            <a:ext cx="4753610" cy="3001645"/>
          </a:xfrm>
          <a:prstGeom prst="rect">
            <a:avLst/>
          </a:prstGeom>
        </p:spPr>
      </p:pic>
      <p:pic>
        <p:nvPicPr>
          <p:cNvPr id="9" name="그림 8" descr="그림 40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48064" y="1231576"/>
            <a:ext cx="3818255" cy="239331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178304" y="375047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dirty="0"/>
              <a:t>이름을 기준으로 오름차순</a:t>
            </a:r>
            <a:r>
              <a:rPr lang="en-US" altLang="ko-KR" dirty="0"/>
              <a:t> (ASC) </a:t>
            </a:r>
            <a:r>
              <a:rPr lang="ko-KR" altLang="ko-KR" dirty="0"/>
              <a:t>로 </a:t>
            </a:r>
            <a:endParaRPr lang="en-US" altLang="ko-KR" dirty="0" smtClean="0"/>
          </a:p>
          <a:p>
            <a:r>
              <a:rPr lang="ko-KR" altLang="ko-KR" dirty="0" smtClean="0"/>
              <a:t>정렬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3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Stage 1. </a:t>
            </a:r>
            <a:r>
              <a:rPr lang="ko-KR" altLang="en-US" sz="2500" dirty="0"/>
              <a:t>저도 데이터를 조회하고 싶어요</a:t>
            </a:r>
            <a:endParaRPr lang="ko-KR" altLang="en-US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 descr="그림 4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205" y="1622278"/>
            <a:ext cx="3810635" cy="2381885"/>
          </a:xfrm>
          <a:prstGeom prst="rect">
            <a:avLst/>
          </a:prstGeom>
        </p:spPr>
      </p:pic>
      <p:pic>
        <p:nvPicPr>
          <p:cNvPr id="9" name="그림 8" descr="그림 42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60032" y="1599895"/>
            <a:ext cx="3806825" cy="239712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861397" y="4149079"/>
            <a:ext cx="38054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salary </a:t>
            </a:r>
            <a:r>
              <a:rPr lang="ko-KR" altLang="ko-KR" dirty="0"/>
              <a:t>값을 기준으로 내림차순</a:t>
            </a:r>
            <a:r>
              <a:rPr lang="en-US" altLang="ko-KR" dirty="0"/>
              <a:t>(DESC) </a:t>
            </a:r>
            <a:r>
              <a:rPr lang="ko-KR" altLang="ko-KR" dirty="0"/>
              <a:t>로 먼저 정렬 한 후 동일한</a:t>
            </a:r>
            <a:r>
              <a:rPr lang="en-US" altLang="ko-KR" dirty="0"/>
              <a:t> salary </a:t>
            </a:r>
            <a:r>
              <a:rPr lang="ko-KR" altLang="ko-KR" dirty="0"/>
              <a:t>값이 있을 경우</a:t>
            </a:r>
            <a:r>
              <a:rPr lang="en-US" altLang="ko-KR" dirty="0"/>
              <a:t> </a:t>
            </a:r>
            <a:r>
              <a:rPr lang="en-US" altLang="ko-KR" dirty="0" err="1"/>
              <a:t>hire_date</a:t>
            </a:r>
            <a:r>
              <a:rPr lang="en-US" altLang="ko-KR" dirty="0"/>
              <a:t> </a:t>
            </a:r>
            <a:r>
              <a:rPr lang="ko-KR" altLang="ko-KR" dirty="0"/>
              <a:t>값으로 한 </a:t>
            </a:r>
            <a:r>
              <a:rPr lang="ko-KR" altLang="ko-KR" dirty="0" err="1"/>
              <a:t>번더</a:t>
            </a:r>
            <a:r>
              <a:rPr lang="ko-KR" altLang="ko-KR" dirty="0"/>
              <a:t> 오름차순</a:t>
            </a:r>
            <a:r>
              <a:rPr lang="en-US" altLang="ko-KR" dirty="0"/>
              <a:t> (ASC) </a:t>
            </a:r>
            <a:r>
              <a:rPr lang="ko-KR" altLang="ko-KR" dirty="0"/>
              <a:t>로 </a:t>
            </a:r>
            <a:r>
              <a:rPr lang="ko-KR" altLang="ko-KR" dirty="0" smtClean="0"/>
              <a:t>정렬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1205" y="4182147"/>
            <a:ext cx="389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/>
              <a:t>날짜를 기준으로 오름차순으로 </a:t>
            </a:r>
            <a:r>
              <a:rPr lang="ko-KR" altLang="ko-KR" dirty="0" smtClean="0"/>
              <a:t>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3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Stage 1. </a:t>
            </a:r>
            <a:r>
              <a:rPr lang="ko-KR" altLang="en-US" sz="2500" dirty="0"/>
              <a:t>저도 데이터를 조회하고 싶어요</a:t>
            </a:r>
            <a:endParaRPr lang="ko-KR" altLang="en-US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 descr="그림 4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5776" y="1340768"/>
            <a:ext cx="3814445" cy="239331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411760" y="393305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ORDER BY 2 DESC , 4 ASC </a:t>
            </a:r>
            <a:r>
              <a:rPr lang="ko-KR" altLang="ko-KR" dirty="0"/>
              <a:t>에서</a:t>
            </a:r>
            <a:r>
              <a:rPr lang="en-US" altLang="ko-KR" dirty="0"/>
              <a:t> 2 </a:t>
            </a:r>
            <a:r>
              <a:rPr lang="ko-KR" altLang="ko-KR" dirty="0"/>
              <a:t>는</a:t>
            </a:r>
            <a:r>
              <a:rPr lang="en-US" altLang="ko-KR" dirty="0"/>
              <a:t> SELECT </a:t>
            </a:r>
            <a:r>
              <a:rPr lang="ko-KR" altLang="ko-KR" dirty="0"/>
              <a:t>절에서</a:t>
            </a:r>
            <a:r>
              <a:rPr lang="en-US" altLang="ko-KR" dirty="0"/>
              <a:t> 2 </a:t>
            </a:r>
            <a:r>
              <a:rPr lang="ko-KR" altLang="ko-KR" dirty="0"/>
              <a:t>번째 위치에 있는</a:t>
            </a:r>
            <a:r>
              <a:rPr lang="en-US" altLang="ko-KR" dirty="0"/>
              <a:t> salary </a:t>
            </a:r>
            <a:r>
              <a:rPr lang="ko-KR" altLang="ko-KR" dirty="0" err="1"/>
              <a:t>컬럼을</a:t>
            </a:r>
            <a:r>
              <a:rPr lang="ko-KR" altLang="ko-KR" dirty="0"/>
              <a:t> 의미하고</a:t>
            </a:r>
            <a:r>
              <a:rPr lang="en-US" altLang="ko-KR" dirty="0"/>
              <a:t> 4 </a:t>
            </a:r>
            <a:r>
              <a:rPr lang="ko-KR" altLang="ko-KR" dirty="0"/>
              <a:t>는</a:t>
            </a:r>
            <a:r>
              <a:rPr lang="en-US" altLang="ko-KR" dirty="0"/>
              <a:t> 4 </a:t>
            </a:r>
            <a:r>
              <a:rPr lang="ko-KR" altLang="ko-KR" dirty="0"/>
              <a:t>번째 위치에 있는</a:t>
            </a:r>
            <a:r>
              <a:rPr lang="en-US" altLang="ko-KR" dirty="0"/>
              <a:t> </a:t>
            </a:r>
            <a:r>
              <a:rPr lang="en-US" altLang="ko-KR" dirty="0" err="1"/>
              <a:t>hire_date</a:t>
            </a:r>
            <a:r>
              <a:rPr lang="en-US" altLang="ko-KR" dirty="0"/>
              <a:t> </a:t>
            </a:r>
            <a:r>
              <a:rPr lang="ko-KR" altLang="ko-KR" dirty="0" err="1"/>
              <a:t>컬럼을</a:t>
            </a:r>
            <a:r>
              <a:rPr lang="ko-KR" altLang="ko-KR" dirty="0"/>
              <a:t> 의미합니다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63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Stage 1. </a:t>
            </a:r>
            <a:r>
              <a:rPr lang="ko-KR" altLang="en-US" sz="2500" dirty="0"/>
              <a:t>저도 데이터를 조회하고 싶어요</a:t>
            </a:r>
            <a:endParaRPr lang="ko-KR" altLang="en-US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81180" y="1196752"/>
            <a:ext cx="8755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en-US" altLang="ko-KR" b="1" dirty="0" err="1"/>
              <a:t>DESCribe</a:t>
            </a:r>
            <a:r>
              <a:rPr lang="en-US" altLang="ko-KR" b="1" dirty="0"/>
              <a:t> </a:t>
            </a:r>
            <a:r>
              <a:rPr lang="ko-KR" altLang="ko-KR" b="1" dirty="0"/>
              <a:t>명령어로 구조부터 파악하세요</a:t>
            </a:r>
            <a:r>
              <a:rPr lang="en-US" altLang="ko-KR" b="1" dirty="0"/>
              <a:t>. ( DESC </a:t>
            </a:r>
            <a:r>
              <a:rPr lang="ko-KR" altLang="ko-KR" b="1" dirty="0"/>
              <a:t>로 사용합니다</a:t>
            </a:r>
            <a:r>
              <a:rPr lang="en-US" altLang="ko-KR" b="1" dirty="0"/>
              <a:t> )</a:t>
            </a:r>
            <a:endParaRPr lang="ko-KR" altLang="ko-KR" dirty="0"/>
          </a:p>
        </p:txBody>
      </p:sp>
      <p:pic>
        <p:nvPicPr>
          <p:cNvPr id="11" name="그림 10" descr="그림 10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1844824"/>
            <a:ext cx="2592288" cy="338437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275856" y="1916832"/>
            <a:ext cx="504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/>
              <a:t>특정 테이블에 어떤 칼럼이 있는지 </a:t>
            </a:r>
            <a:r>
              <a:rPr lang="ko-KR" altLang="ko-KR" dirty="0" smtClean="0"/>
              <a:t>조회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6041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Stage 1. </a:t>
            </a:r>
            <a:r>
              <a:rPr lang="ko-KR" altLang="en-US" sz="2500" dirty="0"/>
              <a:t>저도 데이터를 조회하고 싶어요</a:t>
            </a:r>
            <a:endParaRPr lang="ko-KR" altLang="en-US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12147" y="1196752"/>
            <a:ext cx="4548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2. SELECT </a:t>
            </a:r>
            <a:r>
              <a:rPr lang="ko-KR" altLang="ko-KR" b="1" dirty="0"/>
              <a:t>명령어로 데이터를 조회합니다</a:t>
            </a:r>
            <a:r>
              <a:rPr lang="en-US" altLang="ko-KR" b="1" dirty="0"/>
              <a:t>.</a:t>
            </a:r>
            <a:endParaRPr lang="ko-KR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5390" y="1700808"/>
            <a:ext cx="5820786" cy="361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en-US" altLang="ko-KR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  [ </a:t>
            </a:r>
            <a:r>
              <a:rPr kumimoji="1" lang="ko-KR" altLang="en-US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칼럼명 또는 표현식 </a:t>
            </a:r>
            <a:r>
              <a:rPr kumimoji="1" lang="en-US" altLang="ko-KR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]  FROM  [</a:t>
            </a:r>
            <a:r>
              <a:rPr kumimoji="1" lang="ko-KR" altLang="en-US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테이블명  또는 뷰 명</a:t>
            </a:r>
            <a:r>
              <a:rPr kumimoji="1" lang="en-US" altLang="ko-KR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] ;</a:t>
            </a:r>
            <a:endParaRPr kumimoji="1" lang="en-US" altLang="ko-KR" sz="15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5390" y="2204864"/>
            <a:ext cx="7765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ko-KR" b="1" dirty="0"/>
              <a:t>모든 칼럼들을 조회하자</a:t>
            </a:r>
            <a:r>
              <a:rPr lang="en-US" altLang="ko-KR" b="1" dirty="0"/>
              <a:t> ! (</a:t>
            </a:r>
            <a:r>
              <a:rPr lang="ko-KR" altLang="ko-KR" b="1" dirty="0" err="1"/>
              <a:t>컬럼</a:t>
            </a:r>
            <a:r>
              <a:rPr lang="ko-KR" altLang="ko-KR" b="1" dirty="0"/>
              <a:t> 이름 부분에</a:t>
            </a:r>
            <a:r>
              <a:rPr lang="en-US" altLang="ko-KR" b="1" dirty="0"/>
              <a:t> * (</a:t>
            </a:r>
            <a:r>
              <a:rPr lang="ko-KR" altLang="ko-KR" b="1" dirty="0"/>
              <a:t>모든</a:t>
            </a:r>
            <a:r>
              <a:rPr lang="en-US" altLang="ko-KR" b="1" dirty="0"/>
              <a:t>) </a:t>
            </a:r>
            <a:r>
              <a:rPr lang="ko-KR" altLang="ko-KR" b="1" dirty="0"/>
              <a:t>를 사용합니다</a:t>
            </a:r>
            <a:r>
              <a:rPr lang="en-US" altLang="ko-KR" b="1" dirty="0"/>
              <a:t>)</a:t>
            </a:r>
            <a:endParaRPr lang="ko-KR" altLang="ko-KR" dirty="0"/>
          </a:p>
        </p:txBody>
      </p:sp>
      <p:pic>
        <p:nvPicPr>
          <p:cNvPr id="9" name="그림 8" descr="그림 1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2136" y="2708920"/>
            <a:ext cx="5731510" cy="3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Stage 1. </a:t>
            </a:r>
            <a:r>
              <a:rPr lang="ko-KR" altLang="en-US" sz="2500" dirty="0"/>
              <a:t>저도 데이터를 조회하고 싶어요</a:t>
            </a:r>
            <a:endParaRPr lang="ko-KR" altLang="en-US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9512" y="1196752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2) </a:t>
            </a:r>
            <a:r>
              <a:rPr lang="ko-KR" altLang="ko-KR" b="1" dirty="0"/>
              <a:t>원하는 칼럼만 조회하자</a:t>
            </a:r>
            <a:r>
              <a:rPr lang="en-US" altLang="ko-KR" b="1" dirty="0"/>
              <a:t>! ( </a:t>
            </a:r>
            <a:r>
              <a:rPr lang="ko-KR" altLang="ko-KR" b="1" dirty="0"/>
              <a:t>원하는 </a:t>
            </a:r>
            <a:r>
              <a:rPr lang="ko-KR" altLang="ko-KR" b="1" dirty="0" err="1"/>
              <a:t>컬럼</a:t>
            </a:r>
            <a:r>
              <a:rPr lang="ko-KR" altLang="ko-KR" b="1" dirty="0"/>
              <a:t> 이름들을 지정합니다</a:t>
            </a:r>
            <a:r>
              <a:rPr lang="en-US" altLang="ko-KR" b="1" dirty="0"/>
              <a:t> )</a:t>
            </a:r>
            <a:endParaRPr lang="ko-KR" altLang="ko-KR" dirty="0"/>
          </a:p>
        </p:txBody>
      </p:sp>
      <p:pic>
        <p:nvPicPr>
          <p:cNvPr id="8" name="그림 7" descr="그림 1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622" y="1700808"/>
            <a:ext cx="5450205" cy="309118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724676" y="3259225"/>
            <a:ext cx="4038302" cy="2118593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왼쪽 예처럼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뒤에 원하는 칼럼 이름만 넣고 조회하시면 됩니다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조회하기를 원하는 칼럼이 여러 개 일 경우 콤마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(,)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로 구분하시고 이름을 여러 개 적어 주시면 됩니다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endParaRPr kumimoji="1" lang="en-US" altLang="ko-KR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내용은 많지만 지면 관계상 이하 내용은 생략했습니다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1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Stage 1. </a:t>
            </a:r>
            <a:r>
              <a:rPr lang="ko-KR" altLang="en-US" sz="2500" dirty="0"/>
              <a:t>저도 데이터를 조회하고 싶어요</a:t>
            </a:r>
            <a:endParaRPr lang="ko-KR" altLang="en-US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7504" y="1124744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3) </a:t>
            </a:r>
            <a:r>
              <a:rPr lang="ko-KR" altLang="ko-KR" b="1" dirty="0" err="1"/>
              <a:t>컬럼</a:t>
            </a:r>
            <a:r>
              <a:rPr lang="ko-KR" altLang="ko-KR" b="1" dirty="0"/>
              <a:t> 이름 대신 </a:t>
            </a:r>
            <a:r>
              <a:rPr lang="ko-KR" altLang="ko-KR" b="1" dirty="0" err="1"/>
              <a:t>리터럴</a:t>
            </a:r>
            <a:r>
              <a:rPr lang="ko-KR" altLang="ko-KR" b="1" dirty="0"/>
              <a:t> 문자를 사용하여 출력하자</a:t>
            </a:r>
            <a:r>
              <a:rPr lang="en-US" altLang="ko-KR" b="1" dirty="0"/>
              <a:t>! </a:t>
            </a:r>
            <a:endParaRPr lang="ko-KR" altLang="ko-KR" dirty="0"/>
          </a:p>
        </p:txBody>
      </p:sp>
      <p:pic>
        <p:nvPicPr>
          <p:cNvPr id="8" name="그림 7" descr="그림 14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592" y="1844824"/>
            <a:ext cx="3963670" cy="3293745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743908" y="3491696"/>
            <a:ext cx="3888432" cy="1925593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위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절에서 </a:t>
            </a:r>
            <a:r>
              <a:rPr kumimoji="1" lang="ko-KR" altLang="en-US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Very Good~~</a:t>
            </a:r>
            <a:r>
              <a:rPr kumimoji="1" lang="en-US" altLang="ko-KR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부분을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표현식</a:t>
            </a:r>
            <a:r>
              <a:rPr kumimoji="1" lang="ko-KR" altLang="en-US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이라고도 하고 </a:t>
            </a:r>
            <a:r>
              <a:rPr kumimoji="1" lang="ko-KR" altLang="en-US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리터럴</a:t>
            </a:r>
            <a:r>
              <a:rPr kumimoji="1" lang="en-US" altLang="ko-KR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(literal) </a:t>
            </a:r>
            <a:r>
              <a:rPr kumimoji="1" lang="ko-KR" altLang="en-US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상수</a:t>
            </a:r>
            <a:r>
              <a:rPr kumimoji="1" lang="en-US" altLang="ko-KR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문자</a:t>
            </a:r>
            <a:r>
              <a:rPr kumimoji="1" lang="en-US" altLang="ko-KR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r>
              <a:rPr kumimoji="1" lang="en-US" altLang="ko-KR" sz="1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라고 부르기도 합니다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아주 많이 사용되는 방법이므로 꼭 기억하세요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  <a:endParaRPr kumimoji="1" lang="en-US" altLang="ko-KR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지면 관계상 이하 내용은 생략했습니다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1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Stage 1. </a:t>
            </a:r>
            <a:r>
              <a:rPr lang="ko-KR" altLang="en-US" sz="2500" dirty="0"/>
              <a:t>저도 데이터를 조회하고 싶어요</a:t>
            </a:r>
            <a:endParaRPr lang="ko-KR" altLang="en-US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9512" y="1196752"/>
            <a:ext cx="4283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4)</a:t>
            </a:r>
            <a:r>
              <a:rPr lang="ko-KR" altLang="ko-KR" b="1" dirty="0"/>
              <a:t>출력 할 때 칼럼에 별명을 사용하자</a:t>
            </a:r>
            <a:r>
              <a:rPr lang="en-US" altLang="ko-KR" b="1" dirty="0"/>
              <a:t>~!</a:t>
            </a:r>
            <a:endParaRPr lang="ko-KR" altLang="ko-KR" dirty="0"/>
          </a:p>
        </p:txBody>
      </p:sp>
      <p:pic>
        <p:nvPicPr>
          <p:cNvPr id="8" name="그림 7" descr="그림 16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7562" y="1978660"/>
            <a:ext cx="4968875" cy="290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Stage 1. </a:t>
            </a:r>
            <a:r>
              <a:rPr lang="ko-KR" altLang="en-US" sz="2500" dirty="0"/>
              <a:t>저도 데이터를 조회하고 싶어요</a:t>
            </a:r>
            <a:endParaRPr lang="ko-KR" altLang="en-US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1520" y="1196752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5) </a:t>
            </a:r>
            <a:r>
              <a:rPr lang="ko-KR" altLang="ko-KR" b="1" dirty="0"/>
              <a:t>연결</a:t>
            </a:r>
            <a:r>
              <a:rPr lang="en-US" altLang="ko-KR" b="1" dirty="0"/>
              <a:t>(</a:t>
            </a:r>
            <a:r>
              <a:rPr lang="ko-KR" altLang="ko-KR" b="1" dirty="0"/>
              <a:t>합성</a:t>
            </a:r>
            <a:r>
              <a:rPr lang="en-US" altLang="ko-KR" b="1" dirty="0"/>
              <a:t>) </a:t>
            </a:r>
            <a:r>
              <a:rPr lang="ko-KR" altLang="ko-KR" b="1" dirty="0"/>
              <a:t>연산자</a:t>
            </a:r>
            <a:r>
              <a:rPr lang="en-US" altLang="ko-KR" b="1" dirty="0"/>
              <a:t> (Concatenation) </a:t>
            </a:r>
            <a:r>
              <a:rPr lang="ko-KR" altLang="ko-KR" b="1" dirty="0"/>
              <a:t>로 </a:t>
            </a:r>
            <a:r>
              <a:rPr lang="ko-KR" altLang="ko-KR" b="1" dirty="0" err="1"/>
              <a:t>컬럼들을</a:t>
            </a:r>
            <a:r>
              <a:rPr lang="ko-KR" altLang="ko-KR" b="1" dirty="0"/>
              <a:t> 붙이자</a:t>
            </a:r>
            <a:r>
              <a:rPr lang="en-US" altLang="ko-KR" b="1" dirty="0"/>
              <a:t>! </a:t>
            </a:r>
            <a:endParaRPr lang="ko-KR" altLang="ko-KR" dirty="0"/>
          </a:p>
        </p:txBody>
      </p:sp>
      <p:pic>
        <p:nvPicPr>
          <p:cNvPr id="8" name="그림 7" descr="그림 19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872" y="1844824"/>
            <a:ext cx="3684270" cy="2649855"/>
          </a:xfrm>
          <a:prstGeom prst="rect">
            <a:avLst/>
          </a:prstGeom>
        </p:spPr>
      </p:pic>
      <p:pic>
        <p:nvPicPr>
          <p:cNvPr id="9" name="그림 8" descr="그림 20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9947" y="1844824"/>
            <a:ext cx="3688080" cy="264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Stage 1. </a:t>
            </a:r>
            <a:r>
              <a:rPr lang="ko-KR" altLang="en-US" sz="2500" dirty="0"/>
              <a:t>저도 데이터를 조회하고 싶어요</a:t>
            </a:r>
            <a:endParaRPr lang="ko-KR" altLang="en-US" sz="2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" y="88121"/>
            <a:ext cx="598116" cy="82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 descr="그림 2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7960" y="2100262"/>
            <a:ext cx="368808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660</Words>
  <Application>Microsoft Office PowerPoint</Application>
  <PresentationFormat>화면 슬라이드 쇼(4:3)</PresentationFormat>
  <Paragraphs>68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다양한 예제로 쉽게 배우는  오라클 SQL 과 PL/SQL + 모델링 입문</vt:lpstr>
      <vt:lpstr>Stage 1.   저도 데이터를 조회하고 싶어요</vt:lpstr>
      <vt:lpstr>Stage 1. 저도 데이터를 조회하고 싶어요</vt:lpstr>
      <vt:lpstr>Stage 1. 저도 데이터를 조회하고 싶어요</vt:lpstr>
      <vt:lpstr>Stage 1. 저도 데이터를 조회하고 싶어요</vt:lpstr>
      <vt:lpstr>Stage 1. 저도 데이터를 조회하고 싶어요</vt:lpstr>
      <vt:lpstr>Stage 1. 저도 데이터를 조회하고 싶어요</vt:lpstr>
      <vt:lpstr>Stage 1. 저도 데이터를 조회하고 싶어요</vt:lpstr>
      <vt:lpstr>Stage 1. 저도 데이터를 조회하고 싶어요</vt:lpstr>
      <vt:lpstr>Stage 1. 저도 데이터를 조회하고 싶어요</vt:lpstr>
      <vt:lpstr>Stage 1. 저도 데이터를 조회하고 싶어요</vt:lpstr>
      <vt:lpstr>Stage 1. 저도 데이터를 조회하고 싶어요</vt:lpstr>
      <vt:lpstr>Stage 1. 저도 데이터를 조회하고 싶어요</vt:lpstr>
      <vt:lpstr>Stage 1. 저도 데이터를 조회하고 싶어요</vt:lpstr>
      <vt:lpstr>Stage 1. 저도 데이터를 조회하고 싶어요</vt:lpstr>
      <vt:lpstr>Stage 1. 저도 데이터를 조회하고 싶어요</vt:lpstr>
      <vt:lpstr>Stage 1. 저도 데이터를 조회하고 싶어요</vt:lpstr>
      <vt:lpstr>Stage 1. 저도 데이터를 조회하고 싶어요</vt:lpstr>
      <vt:lpstr>Stage 1. 저도 데이터를 조회하고 싶어요</vt:lpstr>
      <vt:lpstr>Stage 1. 저도 데이터를 조회하고 싶어요</vt:lpstr>
      <vt:lpstr>Stage 1. 저도 데이터를 조회하고 싶어요</vt:lpstr>
      <vt:lpstr>Stage 1. 저도 데이터를 조회하고 싶어요</vt:lpstr>
      <vt:lpstr>Stage 1. 저도 데이터를 조회하고 싶어요</vt:lpstr>
      <vt:lpstr>Stage 1. 저도 데이터를 조회하고 싶어요</vt:lpstr>
      <vt:lpstr>Stage 1. 저도 데이터를 조회하고 싶어요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jinsu</cp:lastModifiedBy>
  <cp:revision>19</cp:revision>
  <dcterms:created xsi:type="dcterms:W3CDTF">2012-11-06T06:53:25Z</dcterms:created>
  <dcterms:modified xsi:type="dcterms:W3CDTF">2015-08-19T09:31:08Z</dcterms:modified>
</cp:coreProperties>
</file>