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1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item/main.nhn?code=07834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TBrain/KoBE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akaobrain.github.io/pororo/text_cls/sentim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KT-AI/KoGPT2#kogpt2-%ED%95%9C%EA%B5%AD%EC%96%B4-gpt-2-ver-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진행방향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특정 종목 추출</a:t>
            </a:r>
            <a:endParaRPr sz="2000" u="none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75901-B893-4D5B-B576-7619D6C604E4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9925C-80C1-4569-BDE3-17D7909848BE}"/>
              </a:ext>
            </a:extLst>
          </p:cNvPr>
          <p:cNvSpPr txBox="1"/>
          <p:nvPr/>
        </p:nvSpPr>
        <p:spPr>
          <a:xfrm>
            <a:off x="379815" y="1371600"/>
            <a:ext cx="79271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기사에 영향을 많이 받는 종목 선택 </a:t>
            </a:r>
            <a:r>
              <a:rPr lang="en-US" altLang="ko-KR" dirty="0"/>
              <a:t>-&gt; </a:t>
            </a:r>
            <a:r>
              <a:rPr lang="ko-KR" altLang="en-US" dirty="0" err="1"/>
              <a:t>게임주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게임주는 신작에 대한 기대와 매출에 대한 기사가 영향을 많이 끼친다고 생각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게임주</a:t>
            </a:r>
            <a:r>
              <a:rPr lang="ko-KR" altLang="en-US" dirty="0"/>
              <a:t> 중에 종목을 찾아보았고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중에 </a:t>
            </a:r>
            <a:r>
              <a:rPr lang="ko-KR" altLang="en-US" dirty="0" err="1"/>
              <a:t>컴투스가</a:t>
            </a:r>
            <a:r>
              <a:rPr lang="ko-KR" altLang="en-US" dirty="0"/>
              <a:t> 가장 데이터가</a:t>
            </a:r>
            <a:r>
              <a:rPr lang="en-US" altLang="ko-KR" dirty="0"/>
              <a:t> </a:t>
            </a:r>
            <a:r>
              <a:rPr lang="ko-KR" altLang="en-US" dirty="0"/>
              <a:t>괜찮다고 생각해서 </a:t>
            </a:r>
            <a:r>
              <a:rPr lang="ko-KR" altLang="en-US" dirty="0" err="1"/>
              <a:t>컴투스를</a:t>
            </a:r>
            <a:r>
              <a:rPr lang="ko-KR" altLang="en-US" dirty="0"/>
              <a:t> 선택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(2007~ </a:t>
            </a:r>
            <a:r>
              <a:rPr lang="ko-KR" altLang="en-US" dirty="0"/>
              <a:t>현재까지 데이터 존재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2AA21-8209-478B-9CC6-802487B1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6" y="4015749"/>
            <a:ext cx="3936964" cy="262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1A096-203B-4EDF-B52D-A3E6A4E44FD9}"/>
              </a:ext>
            </a:extLst>
          </p:cNvPr>
          <p:cNvSpPr txBox="1"/>
          <p:nvPr/>
        </p:nvSpPr>
        <p:spPr>
          <a:xfrm>
            <a:off x="4395914" y="62673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컴투스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데이터셋 추출</a:t>
            </a:r>
            <a:endParaRPr sz="2000" u="none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4DD35F-D06D-499D-956A-ACCB92930EF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CADD4-6E07-4AB1-9EBA-6D3C7C4B2A20}"/>
              </a:ext>
            </a:extLst>
          </p:cNvPr>
          <p:cNvSpPr txBox="1"/>
          <p:nvPr/>
        </p:nvSpPr>
        <p:spPr>
          <a:xfrm>
            <a:off x="76200" y="1571776"/>
            <a:ext cx="91630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컴투스 종목 </a:t>
            </a:r>
            <a:r>
              <a:rPr lang="en-US" altLang="ko-KR" dirty="0"/>
              <a:t>10</a:t>
            </a:r>
            <a:r>
              <a:rPr lang="ko-KR" altLang="en-US" dirty="0"/>
              <a:t>년치 기사와 주가의 등락을 따져서 </a:t>
            </a:r>
            <a:r>
              <a:rPr lang="en-US" altLang="ko-KR" dirty="0" err="1"/>
              <a:t>p/n</a:t>
            </a:r>
            <a:r>
              <a:rPr lang="en-US" altLang="ko-KR" dirty="0"/>
              <a:t> </a:t>
            </a:r>
            <a:r>
              <a:rPr lang="ko-KR" altLang="en-US" dirty="0"/>
              <a:t>을 기사 제목에 </a:t>
            </a:r>
            <a:r>
              <a:rPr lang="en-US" altLang="ko-KR" dirty="0"/>
              <a:t>labeling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제목만 사용한 경우 </a:t>
            </a:r>
            <a:r>
              <a:rPr lang="en-US" altLang="ko-KR" dirty="0"/>
              <a:t>, </a:t>
            </a:r>
            <a:r>
              <a:rPr lang="ko-KR" altLang="en-US" dirty="0"/>
              <a:t>본문 요약해서 사용한 경우 </a:t>
            </a:r>
            <a:r>
              <a:rPr lang="en-US" altLang="ko-KR" dirty="0"/>
              <a:t>, </a:t>
            </a:r>
            <a:r>
              <a:rPr lang="ko-KR" altLang="en-US" dirty="0"/>
              <a:t>모두 사용한 경우를 나누어서 비교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모든 게임회사에 대해서 데이터셋을 만들어서도 해보고 </a:t>
            </a:r>
            <a:r>
              <a:rPr lang="ko-KR" altLang="en-US"/>
              <a:t>비교 해볼 것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등락률이 큰 경우</a:t>
            </a:r>
            <a:r>
              <a:rPr lang="en-US" altLang="ko-KR" dirty="0"/>
              <a:t>(+-5%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r>
              <a:rPr lang="ko-KR" altLang="en-US" dirty="0"/>
              <a:t>만 판단</a:t>
            </a:r>
            <a:r>
              <a:rPr lang="en-US" altLang="ko-KR" dirty="0"/>
              <a:t>. </a:t>
            </a:r>
            <a:r>
              <a:rPr lang="ko-KR" altLang="en-US" dirty="0"/>
              <a:t>미미한 경우는 기사와 무관하다고 판단하여 </a:t>
            </a:r>
            <a:r>
              <a:rPr lang="en-US" altLang="ko-KR" dirty="0"/>
              <a:t>labeling X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하지만 테스트 </a:t>
            </a:r>
            <a:r>
              <a:rPr lang="en-US" altLang="ko-KR" dirty="0"/>
              <a:t>data</a:t>
            </a:r>
            <a:r>
              <a:rPr lang="ko-KR" altLang="en-US" dirty="0"/>
              <a:t>같은 경우에는 무조건 모든 기사를 뽑아서 </a:t>
            </a:r>
            <a:r>
              <a:rPr lang="en-US" altLang="ko-KR" dirty="0"/>
              <a:t>labeling</a:t>
            </a:r>
            <a:r>
              <a:rPr lang="ko-KR" altLang="en-US" dirty="0"/>
              <a:t>해야함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~ </a:t>
            </a:r>
            <a:r>
              <a:rPr lang="ko-KR" altLang="en-US" dirty="0"/>
              <a:t>코로나 대폭락 이전 까지의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train data</a:t>
            </a:r>
            <a:r>
              <a:rPr lang="ko-KR" altLang="en-US" dirty="0"/>
              <a:t>로 사용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리먼 사태 </a:t>
            </a:r>
            <a:r>
              <a:rPr lang="en-US" altLang="ko-KR" dirty="0"/>
              <a:t>, </a:t>
            </a:r>
            <a:r>
              <a:rPr lang="ko-KR" altLang="en-US" dirty="0"/>
              <a:t>코로나 대폭락 제외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코로나 대폭락 이후 </a:t>
            </a:r>
            <a:r>
              <a:rPr lang="en-US" altLang="ko-KR" dirty="0"/>
              <a:t>~ </a:t>
            </a:r>
            <a:r>
              <a:rPr lang="ko-KR" altLang="en-US" dirty="0"/>
              <a:t>현재 까지의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test data</a:t>
            </a:r>
            <a:r>
              <a:rPr lang="ko-KR" altLang="en-US" dirty="0"/>
              <a:t>로 사용</a:t>
            </a:r>
          </a:p>
        </p:txBody>
      </p:sp>
    </p:spTree>
    <p:extLst>
      <p:ext uri="{BB962C8B-B14F-4D97-AF65-F5344CB8AC3E}">
        <p14:creationId xmlns:p14="http://schemas.microsoft.com/office/powerpoint/2010/main" val="13564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 err="1"/>
              <a:t>Kobert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1B6C6-6591-488A-99E5-46EC01F125C4}"/>
              </a:ext>
            </a:extLst>
          </p:cNvPr>
          <p:cNvSpPr txBox="1"/>
          <p:nvPr/>
        </p:nvSpPr>
        <p:spPr>
          <a:xfrm>
            <a:off x="813786" y="60237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https://github.com/SKTBrain/KoBERT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2B02-160A-4915-B392-AAF8114397F9}"/>
              </a:ext>
            </a:extLst>
          </p:cNvPr>
          <p:cNvSpPr txBox="1"/>
          <p:nvPr/>
        </p:nvSpPr>
        <p:spPr>
          <a:xfrm>
            <a:off x="838200" y="1295400"/>
            <a:ext cx="7975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Bert </a:t>
            </a:r>
            <a:r>
              <a:rPr lang="ko-KR" altLang="en-US" dirty="0"/>
              <a:t>모델은 약 </a:t>
            </a:r>
            <a:r>
              <a:rPr lang="en-US" altLang="ko-KR" dirty="0"/>
              <a:t>100</a:t>
            </a:r>
            <a:r>
              <a:rPr lang="ko-KR" altLang="en-US" dirty="0"/>
              <a:t>개의 언어를 지원하지만 한국어 성능에 한계가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약 </a:t>
            </a:r>
            <a:r>
              <a:rPr lang="en-US" altLang="ko-KR" dirty="0"/>
              <a:t>5</a:t>
            </a:r>
            <a:r>
              <a:rPr lang="ko-KR" altLang="en-US" dirty="0"/>
              <a:t>백만개의 문장으로 </a:t>
            </a:r>
            <a:r>
              <a:rPr lang="en-US" altLang="ko-KR" dirty="0"/>
              <a:t>tuning</a:t>
            </a:r>
            <a:r>
              <a:rPr lang="ko-KR" altLang="en-US" dirty="0"/>
              <a:t>을 한 </a:t>
            </a:r>
            <a:r>
              <a:rPr lang="en-US" altLang="ko-KR" dirty="0"/>
              <a:t>SKT-AI</a:t>
            </a:r>
            <a:r>
              <a:rPr lang="ko-KR" altLang="en-US" dirty="0"/>
              <a:t>의 </a:t>
            </a:r>
            <a:r>
              <a:rPr lang="en-US" altLang="ko-KR" dirty="0" err="1"/>
              <a:t>Kobert</a:t>
            </a:r>
            <a:r>
              <a:rPr lang="en-US" altLang="ko-KR" dirty="0"/>
              <a:t> </a:t>
            </a:r>
            <a:r>
              <a:rPr lang="ko-KR" altLang="en-US" dirty="0"/>
              <a:t>모델을 사용할 예정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한국어 특성에 맞는 </a:t>
            </a:r>
            <a:r>
              <a:rPr lang="ko-KR" altLang="en-US" dirty="0" err="1"/>
              <a:t>기학습된</a:t>
            </a:r>
            <a:r>
              <a:rPr lang="ko-KR" altLang="en-US" dirty="0"/>
              <a:t> </a:t>
            </a:r>
            <a:r>
              <a:rPr lang="ko-KR" altLang="en-US" dirty="0" err="1"/>
              <a:t>토크나이저를</a:t>
            </a:r>
            <a:r>
              <a:rPr lang="ko-KR" altLang="en-US" dirty="0"/>
              <a:t> 지원함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7E1AF6-7C93-422E-9CC3-C76D5C0AA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672276"/>
            <a:ext cx="2543175" cy="1474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A82A4-9FC5-4F7C-A6C6-87D655850969}"/>
              </a:ext>
            </a:extLst>
          </p:cNvPr>
          <p:cNvSpPr txBox="1"/>
          <p:nvPr/>
        </p:nvSpPr>
        <p:spPr>
          <a:xfrm>
            <a:off x="813786" y="4398255"/>
            <a:ext cx="761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실제로 </a:t>
            </a:r>
            <a:r>
              <a:rPr lang="en-US" altLang="ko-KR" dirty="0" err="1"/>
              <a:t>KoBert</a:t>
            </a:r>
            <a:r>
              <a:rPr lang="en-US" altLang="ko-KR" dirty="0"/>
              <a:t> </a:t>
            </a:r>
            <a:r>
              <a:rPr lang="ko-KR" altLang="en-US" dirty="0"/>
              <a:t>모델이 범용 </a:t>
            </a:r>
            <a:r>
              <a:rPr lang="en-US" altLang="ko-KR" dirty="0"/>
              <a:t>Bert </a:t>
            </a:r>
            <a:r>
              <a:rPr lang="ko-KR" altLang="en-US" dirty="0"/>
              <a:t>모델보다 약 </a:t>
            </a:r>
            <a:r>
              <a:rPr lang="en-US" altLang="ko-KR" dirty="0"/>
              <a:t>2.5% </a:t>
            </a:r>
            <a:r>
              <a:rPr lang="ko-KR" altLang="en-US" dirty="0"/>
              <a:t>정도 더 높은 성능을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6BE7E-A95E-4036-99BF-F5C84327859C}"/>
              </a:ext>
            </a:extLst>
          </p:cNvPr>
          <p:cNvSpPr txBox="1"/>
          <p:nvPr/>
        </p:nvSpPr>
        <p:spPr>
          <a:xfrm>
            <a:off x="830062" y="5033027"/>
            <a:ext cx="716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모델을 </a:t>
            </a:r>
            <a:r>
              <a:rPr lang="ko-KR" altLang="en-US" dirty="0" err="1"/>
              <a:t>컴투스의</a:t>
            </a:r>
            <a:r>
              <a:rPr lang="ko-KR" altLang="en-US" dirty="0"/>
              <a:t> 데이터셋으로 학습시킨 뒤 </a:t>
            </a:r>
            <a:r>
              <a:rPr lang="en-US" altLang="ko-KR" dirty="0"/>
              <a:t>accuracy</a:t>
            </a:r>
            <a:r>
              <a:rPr lang="ko-KR" altLang="en-US" dirty="0"/>
              <a:t>를 추출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E958D-E899-43F2-8030-D759375FDB69}"/>
              </a:ext>
            </a:extLst>
          </p:cNvPr>
          <p:cNvSpPr txBox="1"/>
          <p:nvPr/>
        </p:nvSpPr>
        <p:spPr>
          <a:xfrm>
            <a:off x="846338" y="5562600"/>
            <a:ext cx="716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 </a:t>
            </a:r>
            <a:r>
              <a:rPr lang="ko-KR" altLang="en-US" dirty="0"/>
              <a:t>된 모델과 </a:t>
            </a:r>
            <a:r>
              <a:rPr lang="en-US" altLang="ko-KR" dirty="0"/>
              <a:t>accuracy</a:t>
            </a:r>
            <a:r>
              <a:rPr lang="ko-KR" altLang="en-US" dirty="0"/>
              <a:t>를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5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u="none" dirty="0" err="1"/>
              <a:t>Pororo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1B6C6-6591-488A-99E5-46EC01F125C4}"/>
              </a:ext>
            </a:extLst>
          </p:cNvPr>
          <p:cNvSpPr txBox="1"/>
          <p:nvPr/>
        </p:nvSpPr>
        <p:spPr>
          <a:xfrm>
            <a:off x="1066800" y="5977067"/>
            <a:ext cx="655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https://kakaobrain.github.io/pororo/text_cls/sentiment.html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A6875-F572-4B1F-86AD-76BDE891F22B}"/>
              </a:ext>
            </a:extLst>
          </p:cNvPr>
          <p:cNvSpPr txBox="1"/>
          <p:nvPr/>
        </p:nvSpPr>
        <p:spPr>
          <a:xfrm>
            <a:off x="1066800" y="129713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 브레인에서 발표한 한국어 통합 자연어처리 프레임워크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E52D1-0D3A-441C-B433-2C5CA82C4EB4}"/>
              </a:ext>
            </a:extLst>
          </p:cNvPr>
          <p:cNvSpPr txBox="1"/>
          <p:nvPr/>
        </p:nvSpPr>
        <p:spPr>
          <a:xfrm>
            <a:off x="1066800" y="1981200"/>
            <a:ext cx="736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Bert</a:t>
            </a:r>
            <a:r>
              <a:rPr lang="ko-KR" altLang="en-US" dirty="0"/>
              <a:t>모델과 유사하게 대량의 한국어 데이터셋을 사용하여 학습시킨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04231-9217-4841-ADC1-5F206261DA44}"/>
              </a:ext>
            </a:extLst>
          </p:cNvPr>
          <p:cNvSpPr txBox="1"/>
          <p:nvPr/>
        </p:nvSpPr>
        <p:spPr>
          <a:xfrm>
            <a:off x="1143000" y="2665269"/>
            <a:ext cx="748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기능 중 </a:t>
            </a:r>
            <a:r>
              <a:rPr lang="en-US" altLang="ko-KR" dirty="0"/>
              <a:t>Sentiment Analysis </a:t>
            </a:r>
            <a:r>
              <a:rPr lang="ko-KR" altLang="en-US" dirty="0"/>
              <a:t>기능을 사용할 예정이며 이미</a:t>
            </a:r>
            <a:endParaRPr lang="en-US" altLang="ko-KR" dirty="0"/>
          </a:p>
          <a:p>
            <a:r>
              <a:rPr lang="ko-KR" altLang="en-US" dirty="0"/>
              <a:t>높은 </a:t>
            </a:r>
            <a:r>
              <a:rPr lang="en-US" altLang="ko-KR" dirty="0"/>
              <a:t>accuracy</a:t>
            </a:r>
            <a:r>
              <a:rPr lang="ko-KR" altLang="en-US" dirty="0"/>
              <a:t>를 보여주고 있으므로 범용 사전으로도 높은 성능이 기대됨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B4EF38-43F4-4E61-9136-22D62AA5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24" y="5037453"/>
            <a:ext cx="5353050" cy="828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9AA91B-709A-4D80-B9C9-461BB6C2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24" y="3595517"/>
            <a:ext cx="3601375" cy="1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u="none" dirty="0"/>
              <a:t>KoGPT-2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1B6C6-6591-488A-99E5-46EC01F125C4}"/>
              </a:ext>
            </a:extLst>
          </p:cNvPr>
          <p:cNvSpPr txBox="1"/>
          <p:nvPr/>
        </p:nvSpPr>
        <p:spPr>
          <a:xfrm>
            <a:off x="1066800" y="5977067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SKT-AI KoGPT-2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A6875-F572-4B1F-86AD-76BDE891F22B}"/>
              </a:ext>
            </a:extLst>
          </p:cNvPr>
          <p:cNvSpPr txBox="1"/>
          <p:nvPr/>
        </p:nvSpPr>
        <p:spPr>
          <a:xfrm>
            <a:off x="1057922" y="150293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GPT-2</a:t>
            </a:r>
            <a:r>
              <a:rPr lang="ko-KR" altLang="en-US" dirty="0"/>
              <a:t>의 부족한 한국어 성능을 극복하기 위해 학습한</a:t>
            </a:r>
            <a:r>
              <a:rPr lang="en-US" altLang="ko-KR" dirty="0"/>
              <a:t> </a:t>
            </a:r>
            <a:r>
              <a:rPr lang="ko-KR" altLang="en-US" dirty="0"/>
              <a:t>한국어 </a:t>
            </a:r>
            <a:r>
              <a:rPr lang="en-US" altLang="ko-KR" dirty="0"/>
              <a:t>GPT-2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D526A-44BA-41D2-9CE3-C57739330804}"/>
              </a:ext>
            </a:extLst>
          </p:cNvPr>
          <p:cNvSpPr txBox="1"/>
          <p:nvPr/>
        </p:nvSpPr>
        <p:spPr>
          <a:xfrm>
            <a:off x="1057922" y="5042416"/>
            <a:ext cx="716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모델을 컴투스 종목의 데이터셋으로 학습시킨 뒤 </a:t>
            </a:r>
            <a:r>
              <a:rPr lang="en-US" altLang="ko-KR" dirty="0"/>
              <a:t>accuracy</a:t>
            </a:r>
            <a:r>
              <a:rPr lang="ko-KR" altLang="en-US" dirty="0"/>
              <a:t>를 추출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FD4F6-7517-4DAF-8055-D9E0AA55E4C0}"/>
              </a:ext>
            </a:extLst>
          </p:cNvPr>
          <p:cNvSpPr txBox="1"/>
          <p:nvPr/>
        </p:nvSpPr>
        <p:spPr>
          <a:xfrm>
            <a:off x="1066800" y="5504081"/>
            <a:ext cx="716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 </a:t>
            </a:r>
            <a:r>
              <a:rPr lang="ko-KR" altLang="en-US" dirty="0"/>
              <a:t>된 모델과 </a:t>
            </a:r>
            <a:r>
              <a:rPr lang="en-US" altLang="ko-KR" dirty="0"/>
              <a:t>accuracy</a:t>
            </a:r>
            <a:r>
              <a:rPr lang="ko-KR" altLang="en-US" dirty="0"/>
              <a:t>를 비교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CA9C0B-7727-4D76-8350-68D2B083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33600"/>
            <a:ext cx="4343399" cy="1689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F2C694-48FF-40C0-992F-F10459FED780}"/>
              </a:ext>
            </a:extLst>
          </p:cNvPr>
          <p:cNvSpPr txBox="1"/>
          <p:nvPr/>
        </p:nvSpPr>
        <p:spPr>
          <a:xfrm>
            <a:off x="1029070" y="3982779"/>
            <a:ext cx="5912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실제로 </a:t>
            </a:r>
            <a:r>
              <a:rPr lang="en-US" altLang="ko-KR" dirty="0"/>
              <a:t>GPT-2 </a:t>
            </a:r>
            <a:r>
              <a:rPr lang="ko-KR" altLang="en-US" dirty="0"/>
              <a:t>모델을 한국어 데이터셋으로 학습 시킬수록</a:t>
            </a:r>
            <a:endParaRPr lang="en-US" altLang="ko-KR" dirty="0"/>
          </a:p>
          <a:p>
            <a:r>
              <a:rPr lang="en-US" altLang="ko-KR" dirty="0"/>
              <a:t>Acc</a:t>
            </a:r>
            <a:r>
              <a:rPr lang="ko-KR" altLang="en-US" dirty="0"/>
              <a:t>가 증가한 것을 확인할 수 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KoBert</a:t>
            </a:r>
            <a:r>
              <a:rPr lang="ko-KR" altLang="en-US" dirty="0"/>
              <a:t>와 비교하면 약 </a:t>
            </a:r>
            <a:r>
              <a:rPr lang="en-US" altLang="ko-KR" dirty="0"/>
              <a:t>3.3 % </a:t>
            </a:r>
            <a:r>
              <a:rPr lang="ko-KR" altLang="en-US" dirty="0"/>
              <a:t>정도 더 정확한 성능을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8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결론</a:t>
            </a:r>
            <a:endParaRPr sz="2000" u="none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4DD35F-D06D-499D-956A-ACCB92930EF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CADD4-6E07-4AB1-9EBA-6D3C7C4B2A20}"/>
              </a:ext>
            </a:extLst>
          </p:cNvPr>
          <p:cNvSpPr txBox="1"/>
          <p:nvPr/>
        </p:nvSpPr>
        <p:spPr>
          <a:xfrm>
            <a:off x="228600" y="1294778"/>
            <a:ext cx="929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컴투스 종목 기사로 등락률을 따져 해당 기사 </a:t>
            </a:r>
            <a:r>
              <a:rPr lang="en-US" altLang="ko-KR" dirty="0"/>
              <a:t>title</a:t>
            </a:r>
            <a:r>
              <a:rPr lang="ko-KR" altLang="en-US" dirty="0"/>
              <a:t>을 </a:t>
            </a:r>
            <a:r>
              <a:rPr lang="en-US" altLang="ko-KR" dirty="0"/>
              <a:t>labeling </a:t>
            </a:r>
            <a:r>
              <a:rPr lang="ko-KR" altLang="en-US" dirty="0"/>
              <a:t>진행하여 데이터셋을 만듦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Kobert</a:t>
            </a:r>
            <a:r>
              <a:rPr lang="en-US" altLang="ko-KR" dirty="0"/>
              <a:t> , KoGPT-2 , </a:t>
            </a:r>
            <a:r>
              <a:rPr lang="en-US" altLang="ko-KR" dirty="0" err="1"/>
              <a:t>Pororo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pre-trained</a:t>
            </a:r>
            <a:r>
              <a:rPr lang="ko-KR" altLang="en-US" dirty="0"/>
              <a:t>된 모델을 이용 </a:t>
            </a:r>
            <a:r>
              <a:rPr lang="en-US" altLang="ko-KR" dirty="0"/>
              <a:t>test-data</a:t>
            </a:r>
            <a:r>
              <a:rPr lang="ko-KR" altLang="en-US" dirty="0"/>
              <a:t>의 </a:t>
            </a:r>
            <a:r>
              <a:rPr lang="en-US" altLang="ko-KR" dirty="0"/>
              <a:t>acc</a:t>
            </a:r>
            <a:r>
              <a:rPr lang="ko-KR" altLang="en-US" dirty="0"/>
              <a:t>를 추출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모델들을 특정 종목에 대해 뽑은 </a:t>
            </a:r>
            <a:r>
              <a:rPr lang="en-US" altLang="ko-KR" dirty="0"/>
              <a:t>training-data</a:t>
            </a:r>
            <a:r>
              <a:rPr lang="ko-KR" altLang="en-US" dirty="0"/>
              <a:t>로 </a:t>
            </a:r>
            <a:r>
              <a:rPr lang="en-US" altLang="ko-KR" dirty="0"/>
              <a:t>fine-tuning</a:t>
            </a:r>
            <a:r>
              <a:rPr lang="ko-KR" altLang="en-US" dirty="0"/>
              <a:t>을 진행하고 </a:t>
            </a:r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test-data</a:t>
            </a:r>
            <a:r>
              <a:rPr lang="ko-KR" altLang="en-US" dirty="0"/>
              <a:t>의 </a:t>
            </a:r>
            <a:r>
              <a:rPr lang="en-US" altLang="ko-KR" dirty="0"/>
              <a:t>acc</a:t>
            </a:r>
            <a:r>
              <a:rPr lang="ko-KR" altLang="en-US" dirty="0"/>
              <a:t>를 추출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Pre-trained</a:t>
            </a:r>
            <a:r>
              <a:rPr lang="ko-KR" altLang="en-US" dirty="0"/>
              <a:t>된 모델과 </a:t>
            </a:r>
            <a:r>
              <a:rPr lang="en-US" altLang="ko-KR" dirty="0"/>
              <a:t>fine-tunning</a:t>
            </a:r>
            <a:r>
              <a:rPr lang="ko-KR" altLang="en-US" dirty="0"/>
              <a:t>하여 진행한 모델의 각각 </a:t>
            </a:r>
            <a:r>
              <a:rPr lang="en-US" altLang="ko-KR" dirty="0"/>
              <a:t>acc</a:t>
            </a:r>
            <a:r>
              <a:rPr lang="ko-KR" altLang="en-US" dirty="0"/>
              <a:t>를 비교하여</a:t>
            </a:r>
            <a:endParaRPr lang="en-US" altLang="ko-KR" dirty="0"/>
          </a:p>
          <a:p>
            <a:r>
              <a:rPr lang="ko-KR" altLang="en-US" dirty="0"/>
              <a:t>가장 높은 </a:t>
            </a:r>
            <a:r>
              <a:rPr lang="en-US" altLang="ko-KR" dirty="0"/>
              <a:t>acc </a:t>
            </a:r>
            <a:r>
              <a:rPr lang="ko-KR" altLang="en-US" dirty="0"/>
              <a:t>모델을 추출함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모델을 더욱 범용적으로 </a:t>
            </a:r>
            <a:r>
              <a:rPr lang="ko-KR" altLang="en-US" dirty="0" err="1"/>
              <a:t>테마주</a:t>
            </a:r>
            <a:r>
              <a:rPr lang="ko-KR" altLang="en-US" dirty="0"/>
              <a:t> 주가 예측에 사용해보고 제대로 동작하는지 파악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13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일정</a:t>
            </a:r>
            <a:endParaRPr sz="2000" u="none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4DD35F-D06D-499D-956A-ACCB92930EF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CADD4-6E07-4AB1-9EBA-6D3C7C4B2A20}"/>
              </a:ext>
            </a:extLst>
          </p:cNvPr>
          <p:cNvSpPr txBox="1"/>
          <p:nvPr/>
        </p:nvSpPr>
        <p:spPr>
          <a:xfrm>
            <a:off x="228600" y="1294778"/>
            <a:ext cx="929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크롤링을</a:t>
            </a:r>
            <a:r>
              <a:rPr lang="ko-KR" altLang="en-US" dirty="0"/>
              <a:t> 통하여 데이터셋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Hugging face</a:t>
            </a:r>
            <a:r>
              <a:rPr lang="ko-KR" altLang="en-US" dirty="0"/>
              <a:t>에 대해 공부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Kobert</a:t>
            </a:r>
            <a:r>
              <a:rPr lang="en-US" altLang="ko-KR" dirty="0"/>
              <a:t> </a:t>
            </a:r>
            <a:r>
              <a:rPr lang="ko-KR" altLang="en-US" dirty="0"/>
              <a:t>사용법 및 </a:t>
            </a:r>
            <a:r>
              <a:rPr lang="en-US" altLang="ko-KR" dirty="0"/>
              <a:t>fine-tunning</a:t>
            </a:r>
            <a:r>
              <a:rPr lang="ko-KR" altLang="en-US" dirty="0"/>
              <a:t>법 공부 </a:t>
            </a:r>
            <a:r>
              <a:rPr lang="en-US" altLang="ko-KR" dirty="0"/>
              <a:t>-&gt; </a:t>
            </a:r>
            <a:r>
              <a:rPr lang="ko-KR" altLang="en-US" dirty="0"/>
              <a:t>실제로 </a:t>
            </a:r>
            <a:r>
              <a:rPr lang="en-US" altLang="ko-KR" dirty="0"/>
              <a:t>fine-tunning</a:t>
            </a:r>
            <a:r>
              <a:rPr lang="ko-KR" altLang="en-US" dirty="0"/>
              <a:t>을 진행하고 </a:t>
            </a:r>
            <a:r>
              <a:rPr lang="en-US" altLang="ko-KR" dirty="0"/>
              <a:t>acc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KoGPT-2 </a:t>
            </a:r>
            <a:r>
              <a:rPr lang="ko-KR" altLang="en-US" dirty="0"/>
              <a:t>사용법 및 </a:t>
            </a:r>
            <a:r>
              <a:rPr lang="en-US" altLang="ko-KR" dirty="0"/>
              <a:t>fine-tunning</a:t>
            </a:r>
            <a:r>
              <a:rPr lang="ko-KR" altLang="en-US" dirty="0"/>
              <a:t>법 공부 </a:t>
            </a:r>
            <a:r>
              <a:rPr lang="en-US" altLang="ko-KR" dirty="0"/>
              <a:t>-&gt; </a:t>
            </a:r>
            <a:r>
              <a:rPr lang="ko-KR" altLang="en-US" dirty="0"/>
              <a:t>실제로 </a:t>
            </a:r>
            <a:r>
              <a:rPr lang="en-US" altLang="ko-KR" dirty="0"/>
              <a:t>fine-tunning</a:t>
            </a:r>
            <a:r>
              <a:rPr lang="ko-KR" altLang="en-US" dirty="0"/>
              <a:t>을 진행하고 </a:t>
            </a:r>
            <a:r>
              <a:rPr lang="en-US" altLang="ko-KR" dirty="0"/>
              <a:t>acc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Pororo</a:t>
            </a:r>
            <a:r>
              <a:rPr lang="en-US" altLang="ko-KR" dirty="0"/>
              <a:t> </a:t>
            </a:r>
            <a:r>
              <a:rPr lang="ko-KR" altLang="en-US" dirty="0"/>
              <a:t>사용법 공부 </a:t>
            </a:r>
            <a:r>
              <a:rPr lang="en-US" altLang="ko-KR" dirty="0"/>
              <a:t>-&gt; acc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554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462</Words>
  <Application>Microsoft Office PowerPoint</Application>
  <PresentationFormat>화면 슬라이드 쇼(4:3)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Book Antiqua</vt:lpstr>
      <vt:lpstr>Calibri</vt:lpstr>
      <vt:lpstr>Office Theme</vt:lpstr>
      <vt:lpstr>연구 진행방향</vt:lpstr>
      <vt:lpstr>특정 종목 추출</vt:lpstr>
      <vt:lpstr>데이터셋 추출</vt:lpstr>
      <vt:lpstr>Kobert</vt:lpstr>
      <vt:lpstr>Pororo</vt:lpstr>
      <vt:lpstr>KoGPT-2</vt:lpstr>
      <vt:lpstr>결론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91</cp:revision>
  <dcterms:created xsi:type="dcterms:W3CDTF">2021-01-28T01:07:12Z</dcterms:created>
  <dcterms:modified xsi:type="dcterms:W3CDTF">2021-05-06T05:30:12Z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