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8" r:id="rId4"/>
    <p:sldId id="269" r:id="rId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7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Train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2819400" y="516935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20170607 ~ 20200306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61549"/>
              </p:ext>
            </p:extLst>
          </p:nvPr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1,249,200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1,245,300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1,260,000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19166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1BA37-43F7-4868-8804-2D8DF1EEBF45}"/>
              </a:ext>
            </a:extLst>
          </p:cNvPr>
          <p:cNvSpPr txBox="1"/>
          <p:nvPr/>
        </p:nvSpPr>
        <p:spPr>
          <a:xfrm>
            <a:off x="5486400" y="584233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종토방의</a:t>
            </a:r>
            <a:r>
              <a:rPr lang="ko-KR" altLang="en-US" dirty="0"/>
              <a:t> 긍정 글이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개이상일때 </a:t>
            </a:r>
            <a:r>
              <a:rPr lang="en-US" altLang="ko-KR" dirty="0"/>
              <a:t>best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2.Test</a:t>
            </a:r>
            <a:endParaRPr lang="ko-KR" altLang="en-US" sz="2000" u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375-965B-4066-9157-2075BD0A41FC}"/>
              </a:ext>
            </a:extLst>
          </p:cNvPr>
          <p:cNvSpPr txBox="1"/>
          <p:nvPr/>
        </p:nvSpPr>
        <p:spPr>
          <a:xfrm>
            <a:off x="4176764" y="16880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7C9-87D0-47B7-BF61-211B922C9C89}"/>
              </a:ext>
            </a:extLst>
          </p:cNvPr>
          <p:cNvSpPr txBox="1"/>
          <p:nvPr/>
        </p:nvSpPr>
        <p:spPr>
          <a:xfrm>
            <a:off x="609600" y="1143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857A95B-BFB8-422D-84B1-8CB1BA62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80959"/>
              </p:ext>
            </p:extLst>
          </p:nvPr>
        </p:nvGraphicFramePr>
        <p:xfrm>
          <a:off x="1084952" y="2274332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65.52%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70.59%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65.38%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61.29%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1,214,600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1,159,300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1,152,400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1,228,2000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1,222,800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1,159,300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DDC02-399C-435A-BE00-1AB07D826BF5}"/>
              </a:ext>
            </a:extLst>
          </p:cNvPr>
          <p:cNvSpPr txBox="1"/>
          <p:nvPr/>
        </p:nvSpPr>
        <p:spPr>
          <a:xfrm>
            <a:off x="2819400" y="516935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20200710 ~ 20210510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77F08-7FF8-4217-A9CF-96C5AD5DD537}"/>
              </a:ext>
            </a:extLst>
          </p:cNvPr>
          <p:cNvSpPr txBox="1"/>
          <p:nvPr/>
        </p:nvSpPr>
        <p:spPr>
          <a:xfrm>
            <a:off x="452481" y="559709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1,035,000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F74B7-AEC9-4F12-8AB0-02C1D01F39ED}"/>
              </a:ext>
            </a:extLst>
          </p:cNvPr>
          <p:cNvSpPr txBox="1"/>
          <p:nvPr/>
        </p:nvSpPr>
        <p:spPr>
          <a:xfrm>
            <a:off x="3878825" y="5553670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에서 아주 좋은 성능을 보임</a:t>
            </a:r>
            <a:endParaRPr lang="en-US" altLang="ko-KR" dirty="0"/>
          </a:p>
          <a:p>
            <a:r>
              <a:rPr lang="ko-KR" altLang="en-US" dirty="0"/>
              <a:t>이쪽을 개별종목이 아닌 테마로 더 연구해봐도</a:t>
            </a:r>
            <a:endParaRPr lang="en-US" altLang="ko-KR" dirty="0"/>
          </a:p>
          <a:p>
            <a:r>
              <a:rPr lang="ko-KR" altLang="en-US" dirty="0"/>
              <a:t>괜찮다고 생각됨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1109-1B4E-4C4E-87B8-CDF34FFA219A}"/>
              </a:ext>
            </a:extLst>
          </p:cNvPr>
          <p:cNvSpPr txBox="1"/>
          <p:nvPr/>
        </p:nvSpPr>
        <p:spPr>
          <a:xfrm>
            <a:off x="2847688" y="2097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기간 제거</a:t>
            </a:r>
          </a:p>
        </p:txBody>
      </p:sp>
    </p:spTree>
    <p:extLst>
      <p:ext uri="{BB962C8B-B14F-4D97-AF65-F5344CB8AC3E}">
        <p14:creationId xmlns:p14="http://schemas.microsoft.com/office/powerpoint/2010/main" val="39258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3.</a:t>
            </a:r>
            <a:r>
              <a:rPr lang="ko-KR" altLang="en-US" sz="2000" u="none" dirty="0"/>
              <a:t>현재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D1B15-2447-46A0-9439-D97DDE076045}"/>
              </a:ext>
            </a:extLst>
          </p:cNvPr>
          <p:cNvSpPr txBox="1"/>
          <p:nvPr/>
        </p:nvSpPr>
        <p:spPr>
          <a:xfrm>
            <a:off x="685800" y="1600200"/>
            <a:ext cx="66575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제약 테마 약 </a:t>
            </a:r>
            <a:r>
              <a:rPr lang="en-US" altLang="ko-KR" dirty="0"/>
              <a:t>100</a:t>
            </a:r>
            <a:r>
              <a:rPr lang="ko-KR" altLang="en-US" dirty="0"/>
              <a:t>개 종목의 크게 움직인 바로 그때의 기사 분석 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ETF</a:t>
            </a:r>
            <a:r>
              <a:rPr lang="ko-KR" altLang="en-US" dirty="0"/>
              <a:t>는 </a:t>
            </a:r>
            <a:r>
              <a:rPr lang="en-US" altLang="ko-KR" dirty="0"/>
              <a:t>KODEX </a:t>
            </a:r>
            <a:r>
              <a:rPr lang="ko-KR" altLang="en-US" dirty="0"/>
              <a:t>바이오 </a:t>
            </a:r>
            <a:r>
              <a:rPr lang="en-US" altLang="ko-KR" dirty="0"/>
              <a:t>, Tiger </a:t>
            </a:r>
            <a:r>
              <a:rPr lang="ko-KR" altLang="en-US" dirty="0"/>
              <a:t>헬스케어로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ETF</a:t>
            </a:r>
            <a:r>
              <a:rPr lang="ko-KR" altLang="en-US" dirty="0"/>
              <a:t>는 분 단위 예측이 의미가 없을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 단위 예측이 유의미하다고 생각함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3E6DB-F591-4951-80AD-4E48A793FF50}"/>
              </a:ext>
            </a:extLst>
          </p:cNvPr>
          <p:cNvSpPr txBox="1"/>
          <p:nvPr/>
        </p:nvSpPr>
        <p:spPr>
          <a:xfrm>
            <a:off x="685800" y="3908524"/>
            <a:ext cx="75328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종목토론방 </a:t>
            </a:r>
            <a:r>
              <a:rPr lang="en-US" altLang="ko-KR" dirty="0"/>
              <a:t>+ </a:t>
            </a:r>
            <a:r>
              <a:rPr lang="ko-KR" altLang="en-US" dirty="0"/>
              <a:t>기사를 이용한 연구가 생각보다 좋은 성능을 보여주어서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테마에도 적용해서 연구를 진행해보는 것이 괜찮다고 생각됨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종목토론방으로만 예측을 해서 좋은 성능들을 보인 논문이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A406A-D63E-4734-8E41-4AD6B38137B0}"/>
              </a:ext>
            </a:extLst>
          </p:cNvPr>
          <p:cNvSpPr txBox="1"/>
          <p:nvPr/>
        </p:nvSpPr>
        <p:spPr>
          <a:xfrm>
            <a:off x="5715000" y="220036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세력들 움직임 시각화 예정</a:t>
            </a:r>
          </a:p>
        </p:txBody>
      </p:sp>
    </p:spTree>
    <p:extLst>
      <p:ext uri="{BB962C8B-B14F-4D97-AF65-F5344CB8AC3E}">
        <p14:creationId xmlns:p14="http://schemas.microsoft.com/office/powerpoint/2010/main" val="243237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228</Words>
  <Application>Microsoft Office PowerPoint</Application>
  <PresentationFormat>화면 슬라이드 쇼(4:3)</PresentationFormat>
  <Paragraphs>91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Book Antiqua</vt:lpstr>
      <vt:lpstr>Calibri</vt:lpstr>
      <vt:lpstr>Office Theme</vt:lpstr>
      <vt:lpstr>연구 진행상황</vt:lpstr>
      <vt:lpstr>1. Train</vt:lpstr>
      <vt:lpstr>2.Test</vt:lpstr>
      <vt:lpstr>3.현재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244</cp:revision>
  <dcterms:created xsi:type="dcterms:W3CDTF">2021-01-28T01:07:12Z</dcterms:created>
  <dcterms:modified xsi:type="dcterms:W3CDTF">2021-06-24T05:02:14Z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