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6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0/d1/d1b/group__core__hal__interface.html#ga32b18d904ee2b1731a9416a8eef67d06" TargetMode="External"/><Relationship Id="rId2" Type="http://schemas.openxmlformats.org/officeDocument/2006/relationships/hyperlink" Target="https://docs.opencv.org/4.0.0/d3/d63/classcv_1_1Mat.html#af1d014cecd1510cdf580bf2ed7e5a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4.0.0/d1/da0/classcv_1_1Scalar__.html#ac1509a4b8454fe7fe29db069e13a2e6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4.0.0/d3/d63/classcv_1_1Mat.html#aa5d20fc86d41d59e4d71ae93daee972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filtering.html#Mat%20getGaussianKernel(int%20ksize,%20double%20sigma,%20int%20ktype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filtering.html#void%20getDerivKernels(OutputArray%20kx,%20OutputArray%20ky,%20int%20dx,%20int%20dy,%20int%20ksize,%20bool%20normalize,%20int%20ktype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filtering.html#void%20getDerivKernels(OutputArray%20kx,%20OutputArray%20ky,%20int%20dx,%20int%20dy,%20int%20ksize,%20bool%20normalize,%20int%20ktyp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2.4/modules/imgproc/doc/filtering.html#void%20Sobel(InputArray%20src,%20OutputArray%20dst,%20int%20ddepth,%20int%20dx,%20int%20dy,%20int%20ksize,%20double%20scale,%20double%20delta,%20int%20borderType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0-beta/modules/imgproc/doc/filtering.html#void%20Sobel(InputArray%20src,%20OutputArray%20dst,%20int%20ddepth,%20int%20dx,%20int%20dy,%20int%20ksize,%20double%20scale,%20double%20delta,%20int%20borderType)" TargetMode="External"/><Relationship Id="rId2" Type="http://schemas.openxmlformats.org/officeDocument/2006/relationships/hyperlink" Target="https://docs.opencv.org/3.0-beta/modules/imgproc/doc/feature_detection.html?highlight=cornerharris#void%20cornerEigenValsAndVecs(InputArray%20src,%20OutputArray%20dst,%20int%20blockSize,%20int%20ksize,%20int%20borderTyp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3.0-beta/modules/core/doc/operations_on_arrays.html#int%20borderInterpolate(int%20p,%20int%20len,%20int%20borderType)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highgui/doc/user_interface.html?highlight=namedwindow#void%20imshow(const%20String&amp;%20winname,%20InputArray%20mat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0/d1/d1b/group__core__hal__interface.html#ga15d6109d87682bf909122d0ce51c46a6" TargetMode="External"/><Relationship Id="rId2" Type="http://schemas.openxmlformats.org/officeDocument/2006/relationships/hyperlink" Target="https://docs.opencv.org/4.0.0/d3/d63/classcv_1_1Mat.html#af1d014cecd1510cdf580bf2ed7e5aaf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4.0.0/d1/d1b/group__core__hal__interface.html#ga78c5506f62d99edd7e83aba259250394" TargetMode="External"/><Relationship Id="rId4" Type="http://schemas.openxmlformats.org/officeDocument/2006/relationships/hyperlink" Target="https://docs.opencv.org/4.0.0/dc/d84/group__core__basic.html#ga599fe92e910c027be274233eccad7b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Dongsung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27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multi-dimensional array</a:t>
            </a:r>
          </a:p>
          <a:p>
            <a:pPr lvl="1"/>
            <a:r>
              <a:rPr lang="en-US" altLang="ko-KR" dirty="0"/>
              <a:t>// create a 100x100x100 8-bit array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sz</a:t>
            </a:r>
            <a:r>
              <a:rPr lang="en-US" altLang="ko-KR" dirty="0"/>
              <a:t>[] = {100, 100, 100};</a:t>
            </a:r>
          </a:p>
          <a:p>
            <a:pPr lvl="1"/>
            <a:r>
              <a:rPr lang="en-US" altLang="ko-KR" dirty="0">
                <a:hlinkClick r:id="rId2"/>
              </a:rPr>
              <a:t>Mat</a:t>
            </a:r>
            <a:r>
              <a:rPr lang="en-US" altLang="ko-KR" dirty="0"/>
              <a:t> </a:t>
            </a:r>
            <a:r>
              <a:rPr lang="en-US" altLang="ko-KR" dirty="0" err="1"/>
              <a:t>bigCube</a:t>
            </a:r>
            <a:r>
              <a:rPr lang="en-US" altLang="ko-KR" dirty="0"/>
              <a:t>(3, </a:t>
            </a:r>
            <a:r>
              <a:rPr lang="en-US" altLang="ko-KR" dirty="0" err="1"/>
              <a:t>sz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CV_8U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Scalar::all</a:t>
            </a:r>
            <a:r>
              <a:rPr lang="en-US" altLang="ko-KR" dirty="0"/>
              <a:t>(0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Row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 </a:t>
            </a:r>
            <a:r>
              <a:rPr lang="ko-KR" altLang="en-US" dirty="0" smtClean="0"/>
              <a:t>연산도 가능하고 영역 일부로 새로운 </a:t>
            </a:r>
            <a:r>
              <a:rPr lang="en-US" altLang="ko-KR" dirty="0" smtClean="0"/>
              <a:t>Mat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M.row</a:t>
            </a:r>
            <a:r>
              <a:rPr lang="en-US" altLang="ko-KR" dirty="0" smtClean="0"/>
              <a:t>(3) = </a:t>
            </a:r>
            <a:r>
              <a:rPr lang="en-US" altLang="ko-KR" dirty="0" err="1" smtClean="0"/>
              <a:t>M.row</a:t>
            </a:r>
            <a:r>
              <a:rPr lang="en-US" altLang="ko-KR" dirty="0" smtClean="0"/>
              <a:t>(3) + </a:t>
            </a:r>
            <a:r>
              <a:rPr lang="en-US" altLang="ko-KR" dirty="0" err="1" smtClean="0"/>
              <a:t>M.row</a:t>
            </a:r>
            <a:r>
              <a:rPr lang="en-US" altLang="ko-KR" dirty="0" smtClean="0"/>
              <a:t>(5)*3</a:t>
            </a:r>
          </a:p>
          <a:p>
            <a:pPr lvl="1"/>
            <a:r>
              <a:rPr lang="en-US" altLang="ko-KR" dirty="0" smtClean="0"/>
              <a:t>Mat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(10,10,100,100))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Mat.at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특정 위치의 값을 </a:t>
            </a:r>
            <a:r>
              <a:rPr lang="en-US" altLang="ko-KR" dirty="0" smtClean="0"/>
              <a:t>access</a:t>
            </a:r>
          </a:p>
          <a:p>
            <a:r>
              <a:rPr lang="en-US" altLang="ko-KR" dirty="0" smtClean="0"/>
              <a:t>Mat.at&lt;type&gt;(location)[channel]</a:t>
            </a:r>
          </a:p>
          <a:p>
            <a:pPr lvl="1"/>
            <a:r>
              <a:rPr lang="en-US" altLang="ko-KR" dirty="0" smtClean="0"/>
              <a:t>ex) img.at&lt;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type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matrix is of type CV_8U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CV_8S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</a:t>
            </a:r>
            <a:r>
              <a:rPr lang="en-US" altLang="ko-KR" dirty="0" err="1"/>
              <a:t>schar</a:t>
            </a:r>
            <a:r>
              <a:rPr lang="en-US" altLang="ko-KR" dirty="0"/>
              <a:t>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CV_16U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</a:t>
            </a:r>
            <a:r>
              <a:rPr lang="en-US" altLang="ko-KR" dirty="0" err="1"/>
              <a:t>ushort</a:t>
            </a:r>
            <a:r>
              <a:rPr lang="en-US" altLang="ko-KR" dirty="0"/>
              <a:t>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CV_16S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&lt;short&gt;(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CV_32S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CV_32F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&lt;float&gt;(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If matrix is of type CV_64F then use </a:t>
            </a:r>
            <a:r>
              <a:rPr lang="en-US" altLang="ko-KR" b="1" dirty="0">
                <a:hlinkClick r:id="rId2" tooltip="Returns a reference to the specified array element. "/>
              </a:rPr>
              <a:t>Mat.at</a:t>
            </a:r>
            <a:r>
              <a:rPr lang="en-US" altLang="ko-KR" dirty="0"/>
              <a:t>&lt;double&gt;(</a:t>
            </a:r>
            <a:r>
              <a:rPr lang="en-US" altLang="ko-KR" dirty="0" err="1"/>
              <a:t>y,x</a:t>
            </a:r>
            <a:r>
              <a:rPr lang="en-US" altLang="ko-KR" dirty="0"/>
              <a:t>).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29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image pixel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sz="1400" dirty="0"/>
              <a:t> </a:t>
            </a:r>
            <a:r>
              <a:rPr lang="en-US" altLang="ko-KR" sz="1400" dirty="0" smtClean="0"/>
              <a:t>   Mat </a:t>
            </a:r>
            <a:r>
              <a:rPr lang="en-US" altLang="ko-KR" sz="1400" dirty="0"/>
              <a:t>src1;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src1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imread</a:t>
            </a:r>
            <a:r>
              <a:rPr lang="en-US" altLang="ko-KR" sz="1400" dirty="0"/>
              <a:t>("lena.jpg", </a:t>
            </a:r>
            <a:r>
              <a:rPr lang="en-US" altLang="ko-KR" sz="1400" dirty="0" smtClean="0"/>
              <a:t>CV_LOAD_IMAGE_COLOR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marL="0" indent="0" fontAlgn="base">
              <a:buNone/>
            </a:pPr>
            <a:endParaRPr lang="en-US" altLang="ko-KR" sz="1400" dirty="0" smtClean="0"/>
          </a:p>
          <a:p>
            <a:pPr marL="0" indent="0" fontAlgn="base">
              <a:buNone/>
            </a:pPr>
            <a:r>
              <a:rPr lang="en-US" altLang="ko-KR" sz="1400" dirty="0"/>
              <a:t>    // 3 channel image with BGR color (type 8UC3)</a:t>
            </a:r>
          </a:p>
          <a:p>
            <a:pPr marL="0" indent="0" fontAlgn="base">
              <a:buNone/>
            </a:pPr>
            <a:r>
              <a:rPr lang="en-US" altLang="ko-KR" sz="1400" dirty="0"/>
              <a:t>    // the values can be stored in "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" or in "</a:t>
            </a:r>
            <a:r>
              <a:rPr lang="en-US" altLang="ko-KR" sz="1400" dirty="0" err="1"/>
              <a:t>uchar</a:t>
            </a:r>
            <a:r>
              <a:rPr lang="en-US" altLang="ko-KR" sz="1400" dirty="0"/>
              <a:t>". Here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is used.</a:t>
            </a:r>
          </a:p>
          <a:p>
            <a:pPr marL="0" indent="0" fontAlgn="base">
              <a:buNone/>
            </a:pPr>
            <a:r>
              <a:rPr lang="en-US" altLang="ko-KR" sz="1400" dirty="0"/>
              <a:t>    Vec3b intensity2 = src1.at&lt;Vec3b&gt;(10,15);    </a:t>
            </a:r>
          </a:p>
          <a:p>
            <a:pPr marL="0" indent="0" fontAlgn="base"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blue = intensity2.val[0];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green = intensity2.val[1];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red = intensity2.val[2];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"Intensity = 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" " &lt;&lt; blue &lt;&lt; " " &lt;&lt; green &lt;&lt; " " &lt;&lt; red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marL="0" indent="0" fontAlgn="base">
              <a:buNone/>
            </a:pP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/>
              <a:t> // Modify the pixels of the BGR image</a:t>
            </a:r>
          </a:p>
          <a:p>
            <a:pPr marL="0" indent="0" fontAlgn="base">
              <a:buNone/>
            </a:pPr>
            <a:r>
              <a:rPr lang="en-US" altLang="ko-KR" sz="1400" dirty="0"/>
              <a:t>    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&lt;src1.rows;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 fontAlgn="base">
              <a:buNone/>
            </a:pPr>
            <a:r>
              <a:rPr lang="en-US" altLang="ko-KR" sz="1400" dirty="0"/>
              <a:t>    {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j=100; j&lt;src1.cols;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{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        src1.at&lt;Vec3b&gt;(</a:t>
            </a:r>
            <a:r>
              <a:rPr lang="en-US" altLang="ko-KR" sz="1400" dirty="0" err="1"/>
              <a:t>i,j</a:t>
            </a:r>
            <a:r>
              <a:rPr lang="en-US" altLang="ko-KR" sz="1400" dirty="0"/>
              <a:t>)[0] = 0;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        src1.at&lt;Vec3b&gt;(</a:t>
            </a:r>
            <a:r>
              <a:rPr lang="en-US" altLang="ko-KR" sz="1400" dirty="0" err="1"/>
              <a:t>i,j</a:t>
            </a:r>
            <a:r>
              <a:rPr lang="en-US" altLang="ko-KR" sz="1400" dirty="0"/>
              <a:t>)[1] = 200;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        src1.at&lt;Vec3b&gt;(</a:t>
            </a:r>
            <a:r>
              <a:rPr lang="en-US" altLang="ko-KR" sz="1400" dirty="0" err="1"/>
              <a:t>i,j</a:t>
            </a:r>
            <a:r>
              <a:rPr lang="en-US" altLang="ko-KR" sz="1400" dirty="0"/>
              <a:t>)[2] = 0;            </a:t>
            </a:r>
          </a:p>
          <a:p>
            <a:pPr marL="0" indent="0" fontAlgn="base">
              <a:buNone/>
            </a:pPr>
            <a:r>
              <a:rPr lang="en-US" altLang="ko-KR" sz="1400" dirty="0"/>
              <a:t>        }</a:t>
            </a:r>
          </a:p>
          <a:p>
            <a:pPr marL="0" indent="0" fontAlgn="base">
              <a:buNone/>
            </a:pPr>
            <a:r>
              <a:rPr lang="en-US" altLang="ko-KR" sz="1400" dirty="0"/>
              <a:t>    }</a:t>
            </a:r>
          </a:p>
          <a:p>
            <a:pPr marL="0" indent="0">
              <a:buNone/>
            </a:pP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color image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B,G,R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histogram </a:t>
            </a:r>
            <a:r>
              <a:rPr lang="ko-KR" altLang="en-US" dirty="0" smtClean="0"/>
              <a:t>계산하고 화면에 보인다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/>
              <a:t>#include</a:t>
            </a:r>
            <a:r>
              <a:rPr lang="en-US" altLang="ko-KR" sz="1400" dirty="0"/>
              <a:t> </a:t>
            </a:r>
            <a:r>
              <a:rPr lang="en-US" altLang="ko-KR" sz="1400" i="1" dirty="0"/>
              <a:t>"opencv2/</a:t>
            </a:r>
            <a:r>
              <a:rPr lang="en-US" altLang="ko-KR" sz="1400" i="1" dirty="0" err="1"/>
              <a:t>highgui</a:t>
            </a:r>
            <a:r>
              <a:rPr lang="en-US" altLang="ko-KR" sz="1400" i="1" dirty="0"/>
              <a:t>/highgui.hpp"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en-US" altLang="ko-KR" sz="1400" dirty="0"/>
              <a:t>include</a:t>
            </a:r>
            <a:r>
              <a:rPr lang="en-US" altLang="ko-KR" sz="1400" dirty="0"/>
              <a:t> </a:t>
            </a:r>
            <a:r>
              <a:rPr lang="en-US" altLang="ko-KR" sz="1400" i="1" dirty="0"/>
              <a:t>"opencv2/</a:t>
            </a:r>
            <a:r>
              <a:rPr lang="en-US" altLang="ko-KR" sz="1400" i="1" dirty="0" err="1"/>
              <a:t>imgproc</a:t>
            </a:r>
            <a:r>
              <a:rPr lang="en-US" altLang="ko-KR" sz="1400" i="1" dirty="0"/>
              <a:t>/imgproc.hpp"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en-US" altLang="ko-KR" sz="1400" dirty="0"/>
              <a:t>include</a:t>
            </a:r>
            <a:r>
              <a:rPr lang="en-US" altLang="ko-KR" sz="1400" dirty="0"/>
              <a:t> </a:t>
            </a:r>
            <a:r>
              <a:rPr lang="en-US" altLang="ko-KR" sz="1400" i="1" dirty="0"/>
              <a:t>&lt;</a:t>
            </a:r>
            <a:r>
              <a:rPr lang="en-US" altLang="ko-KR" sz="1400" i="1" dirty="0" err="1"/>
              <a:t>iostream</a:t>
            </a:r>
            <a:r>
              <a:rPr lang="en-US" altLang="ko-KR" sz="1400" i="1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#include</a:t>
            </a:r>
            <a:r>
              <a:rPr lang="en-US" altLang="ko-KR" sz="1400" dirty="0"/>
              <a:t> </a:t>
            </a:r>
            <a:r>
              <a:rPr lang="en-US" altLang="ko-KR" sz="1400" i="1" dirty="0"/>
              <a:t>&lt;</a:t>
            </a:r>
            <a:r>
              <a:rPr lang="en-US" altLang="ko-KR" sz="1400" i="1" dirty="0" err="1"/>
              <a:t>stdio.h</a:t>
            </a:r>
            <a:r>
              <a:rPr lang="en-US" altLang="ko-KR" sz="1400" i="1" dirty="0"/>
              <a:t>&gt;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using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namespace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using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namespace</a:t>
            </a:r>
            <a:r>
              <a:rPr lang="en-US" altLang="ko-KR" sz="1400" dirty="0"/>
              <a:t> cv;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i="1" dirty="0" smtClean="0"/>
              <a:t>/**</a:t>
            </a:r>
            <a:r>
              <a:rPr lang="en-US" altLang="ko-KR" sz="1400" dirty="0" smtClean="0"/>
              <a:t> </a:t>
            </a:r>
            <a:r>
              <a:rPr lang="en-US" altLang="ko-KR" sz="1400" i="1" dirty="0"/>
              <a:t>* @function main</a:t>
            </a:r>
            <a:r>
              <a:rPr lang="en-US" altLang="ko-KR" sz="1400" dirty="0"/>
              <a:t> </a:t>
            </a:r>
            <a:r>
              <a:rPr lang="en-US" altLang="ko-KR" sz="1400" i="1" dirty="0" smtClean="0"/>
              <a:t>*/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char**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400050" lvl="1" indent="0">
              <a:buNone/>
            </a:pPr>
            <a:r>
              <a:rPr lang="en-US" altLang="ko-KR" sz="1500" dirty="0"/>
              <a:t>Mat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dst</a:t>
            </a:r>
            <a:r>
              <a:rPr lang="en-US" altLang="ko-KR" sz="1500" dirty="0"/>
              <a:t>;</a:t>
            </a:r>
          </a:p>
          <a:p>
            <a:pPr marL="400050" lvl="1" indent="0">
              <a:buNone/>
            </a:pPr>
            <a:endParaRPr lang="ko-KR" altLang="en-US" sz="1500" dirty="0"/>
          </a:p>
          <a:p>
            <a:pPr marL="400050" lvl="1" indent="0">
              <a:buNone/>
            </a:pPr>
            <a:r>
              <a:rPr lang="en-US" altLang="ko-KR" sz="1500" dirty="0"/>
              <a:t>/// Load image</a:t>
            </a:r>
          </a:p>
          <a:p>
            <a:pPr marL="400050" lvl="1" indent="0">
              <a:buNone/>
            </a:pPr>
            <a:r>
              <a:rPr lang="en-US" altLang="ko-KR" sz="1500" dirty="0" err="1"/>
              <a:t>src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imread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argv</a:t>
            </a:r>
            <a:r>
              <a:rPr lang="en-US" altLang="ko-KR" sz="1500" dirty="0"/>
              <a:t>[1], 1);</a:t>
            </a:r>
          </a:p>
          <a:p>
            <a:pPr marL="400050" lvl="1" indent="0">
              <a:buNone/>
            </a:pPr>
            <a:endParaRPr lang="ko-KR" altLang="en-US" sz="1500" dirty="0"/>
          </a:p>
          <a:p>
            <a:pPr marL="400050" lvl="1" indent="0">
              <a:buNone/>
            </a:pPr>
            <a:r>
              <a:rPr lang="en-US" altLang="ko-KR" sz="1500" dirty="0"/>
              <a:t>if (!</a:t>
            </a:r>
            <a:r>
              <a:rPr lang="en-US" altLang="ko-KR" sz="1500" dirty="0" err="1"/>
              <a:t>src.data</a:t>
            </a:r>
            <a:r>
              <a:rPr lang="en-US" altLang="ko-KR" sz="1500" dirty="0"/>
              <a:t>)</a:t>
            </a:r>
          </a:p>
          <a:p>
            <a:pPr marL="400050" lvl="1" indent="0">
              <a:buNone/>
            </a:pPr>
            <a:r>
              <a:rPr lang="en-US" altLang="ko-KR" sz="1500" dirty="0"/>
              <a:t>{</a:t>
            </a:r>
          </a:p>
          <a:p>
            <a:pPr marL="400050" lvl="1" indent="0">
              <a:buNone/>
            </a:pPr>
            <a:r>
              <a:rPr lang="en-US" altLang="ko-KR" sz="1500" dirty="0" smtClean="0"/>
              <a:t>	return </a:t>
            </a:r>
            <a:r>
              <a:rPr lang="en-US" altLang="ko-KR" sz="1500" dirty="0"/>
              <a:t>-1;</a:t>
            </a:r>
          </a:p>
          <a:p>
            <a:pPr marL="400050" lvl="1" indent="0">
              <a:buNone/>
            </a:pPr>
            <a:r>
              <a:rPr lang="en-US" altLang="ko-KR" sz="1500" dirty="0"/>
              <a:t>}</a:t>
            </a:r>
          </a:p>
          <a:p>
            <a:pPr marL="400050" lvl="1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486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Histogram(2)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00050" lvl="1" indent="0">
              <a:buNone/>
            </a:pPr>
            <a:r>
              <a:rPr lang="en-US" altLang="ko-KR" dirty="0"/>
              <a:t>/// Separate the image in 3 places ( B, G and R )</a:t>
            </a:r>
          </a:p>
          <a:p>
            <a:pPr marL="400050" lvl="1" indent="0">
              <a:buNone/>
            </a:pPr>
            <a:r>
              <a:rPr lang="en-US" altLang="ko-KR" dirty="0"/>
              <a:t>vector&lt;Mat&gt; </a:t>
            </a:r>
            <a:r>
              <a:rPr lang="en-US" altLang="ko-KR" dirty="0" err="1"/>
              <a:t>bgr_planes</a:t>
            </a:r>
            <a:r>
              <a:rPr lang="en-US" altLang="ko-KR" dirty="0"/>
              <a:t>;</a:t>
            </a:r>
          </a:p>
          <a:p>
            <a:pPr marL="400050" lvl="1" indent="0">
              <a:buNone/>
            </a:pPr>
            <a:r>
              <a:rPr lang="en-US" altLang="ko-KR" dirty="0"/>
              <a:t>split(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bgr_planes</a:t>
            </a:r>
            <a:r>
              <a:rPr lang="en-US" altLang="ko-KR" dirty="0"/>
              <a:t>);</a:t>
            </a:r>
          </a:p>
          <a:p>
            <a:pPr marL="400050" lvl="1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/// Establish the number of bins</a:t>
            </a:r>
          </a:p>
          <a:p>
            <a:pPr marL="40005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histSize</a:t>
            </a:r>
            <a:r>
              <a:rPr lang="en-US" altLang="ko-KR" dirty="0"/>
              <a:t> = 256;</a:t>
            </a:r>
          </a:p>
          <a:p>
            <a:pPr marL="400050" lvl="1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/// Set the ranges ( for B,G,R) )</a:t>
            </a:r>
          </a:p>
          <a:p>
            <a:pPr marL="400050" lvl="1" indent="0">
              <a:buNone/>
            </a:pPr>
            <a:r>
              <a:rPr lang="en-US" altLang="ko-KR" dirty="0"/>
              <a:t>float range[] = { 0, 256 };</a:t>
            </a:r>
          </a:p>
          <a:p>
            <a:pPr marL="400050" lvl="1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float* </a:t>
            </a:r>
            <a:r>
              <a:rPr lang="en-US" altLang="ko-KR" dirty="0" err="1"/>
              <a:t>histRange</a:t>
            </a:r>
            <a:r>
              <a:rPr lang="en-US" altLang="ko-KR" dirty="0"/>
              <a:t> = { range };</a:t>
            </a:r>
          </a:p>
          <a:p>
            <a:pPr marL="400050" lvl="1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bool uniform = true; bool accumulate = false;</a:t>
            </a:r>
          </a:p>
          <a:p>
            <a:pPr marL="400050" lvl="1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Mat </a:t>
            </a:r>
            <a:r>
              <a:rPr lang="en-US" altLang="ko-KR" dirty="0" err="1"/>
              <a:t>b_hist</a:t>
            </a:r>
            <a:r>
              <a:rPr lang="en-US" altLang="ko-KR" dirty="0"/>
              <a:t>, </a:t>
            </a:r>
            <a:r>
              <a:rPr lang="en-US" altLang="ko-KR" dirty="0" err="1"/>
              <a:t>g_hist</a:t>
            </a:r>
            <a:r>
              <a:rPr lang="en-US" altLang="ko-KR" dirty="0"/>
              <a:t>, </a:t>
            </a:r>
            <a:r>
              <a:rPr lang="en-US" altLang="ko-KR" dirty="0" err="1"/>
              <a:t>r_hist</a:t>
            </a:r>
            <a:r>
              <a:rPr lang="en-US" altLang="ko-KR" dirty="0"/>
              <a:t>;</a:t>
            </a:r>
          </a:p>
          <a:p>
            <a:pPr marL="400050" lvl="1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/// Compute the histograms:</a:t>
            </a:r>
          </a:p>
          <a:p>
            <a:pPr marL="400050" lvl="1" indent="0">
              <a:buNone/>
            </a:pPr>
            <a:r>
              <a:rPr lang="en-US" altLang="ko-KR" dirty="0" err="1"/>
              <a:t>calcHist</a:t>
            </a:r>
            <a:r>
              <a:rPr lang="en-US" altLang="ko-KR" dirty="0"/>
              <a:t>(&amp;</a:t>
            </a:r>
            <a:r>
              <a:rPr lang="en-US" altLang="ko-KR" dirty="0" err="1"/>
              <a:t>bgr_planes</a:t>
            </a:r>
            <a:r>
              <a:rPr lang="en-US" altLang="ko-KR" dirty="0"/>
              <a:t>[0], 1, 0, Mat(), </a:t>
            </a:r>
            <a:r>
              <a:rPr lang="en-US" altLang="ko-KR" dirty="0" err="1"/>
              <a:t>b_hist</a:t>
            </a:r>
            <a:r>
              <a:rPr lang="en-US" altLang="ko-KR" dirty="0"/>
              <a:t>, 1, &amp;</a:t>
            </a:r>
            <a:r>
              <a:rPr lang="en-US" altLang="ko-KR" dirty="0" err="1"/>
              <a:t>histSize</a:t>
            </a:r>
            <a:r>
              <a:rPr lang="en-US" altLang="ko-KR" dirty="0"/>
              <a:t>, &amp;</a:t>
            </a:r>
            <a:r>
              <a:rPr lang="en-US" altLang="ko-KR" dirty="0" err="1"/>
              <a:t>histRange</a:t>
            </a:r>
            <a:r>
              <a:rPr lang="en-US" altLang="ko-KR" dirty="0"/>
              <a:t>, uniform, accumulate);</a:t>
            </a:r>
          </a:p>
          <a:p>
            <a:pPr marL="400050" lvl="1" indent="0">
              <a:buNone/>
            </a:pPr>
            <a:r>
              <a:rPr lang="en-US" altLang="ko-KR" dirty="0" err="1"/>
              <a:t>calcHist</a:t>
            </a:r>
            <a:r>
              <a:rPr lang="en-US" altLang="ko-KR" dirty="0"/>
              <a:t>(&amp;</a:t>
            </a:r>
            <a:r>
              <a:rPr lang="en-US" altLang="ko-KR" dirty="0" err="1"/>
              <a:t>bgr_planes</a:t>
            </a:r>
            <a:r>
              <a:rPr lang="en-US" altLang="ko-KR" dirty="0"/>
              <a:t>[1], 1, 0, Mat(), </a:t>
            </a:r>
            <a:r>
              <a:rPr lang="en-US" altLang="ko-KR" dirty="0" err="1"/>
              <a:t>g_hist</a:t>
            </a:r>
            <a:r>
              <a:rPr lang="en-US" altLang="ko-KR" dirty="0"/>
              <a:t>, 1, &amp;</a:t>
            </a:r>
            <a:r>
              <a:rPr lang="en-US" altLang="ko-KR" dirty="0" err="1"/>
              <a:t>histSize</a:t>
            </a:r>
            <a:r>
              <a:rPr lang="en-US" altLang="ko-KR" dirty="0"/>
              <a:t>, &amp;</a:t>
            </a:r>
            <a:r>
              <a:rPr lang="en-US" altLang="ko-KR" dirty="0" err="1"/>
              <a:t>histRange</a:t>
            </a:r>
            <a:r>
              <a:rPr lang="en-US" altLang="ko-KR" dirty="0"/>
              <a:t>, uniform, accumulate);</a:t>
            </a:r>
          </a:p>
          <a:p>
            <a:pPr marL="400050" lvl="1" indent="0">
              <a:buNone/>
            </a:pPr>
            <a:r>
              <a:rPr lang="en-US" altLang="ko-KR" dirty="0" err="1"/>
              <a:t>calcHist</a:t>
            </a:r>
            <a:r>
              <a:rPr lang="en-US" altLang="ko-KR" dirty="0"/>
              <a:t>(&amp;</a:t>
            </a:r>
            <a:r>
              <a:rPr lang="en-US" altLang="ko-KR" dirty="0" err="1"/>
              <a:t>bgr_planes</a:t>
            </a:r>
            <a:r>
              <a:rPr lang="en-US" altLang="ko-KR" dirty="0"/>
              <a:t>[2], 1, 0, Mat(), </a:t>
            </a:r>
            <a:r>
              <a:rPr lang="en-US" altLang="ko-KR" dirty="0" err="1"/>
              <a:t>r_hist</a:t>
            </a:r>
            <a:r>
              <a:rPr lang="en-US" altLang="ko-KR" dirty="0"/>
              <a:t>, 1, &amp;</a:t>
            </a:r>
            <a:r>
              <a:rPr lang="en-US" altLang="ko-KR" dirty="0" err="1"/>
              <a:t>histSize</a:t>
            </a:r>
            <a:r>
              <a:rPr lang="en-US" altLang="ko-KR" dirty="0"/>
              <a:t>, &amp;</a:t>
            </a:r>
            <a:r>
              <a:rPr lang="en-US" altLang="ko-KR" dirty="0" err="1"/>
              <a:t>histRange</a:t>
            </a:r>
            <a:r>
              <a:rPr lang="en-US" altLang="ko-KR" dirty="0"/>
              <a:t>, uniform, accumulate);</a:t>
            </a:r>
          </a:p>
          <a:p>
            <a:pPr marL="40005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5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Histogram(3)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// Draw the histograms for B, G and R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hist_w</a:t>
            </a:r>
            <a:r>
              <a:rPr lang="en-US" altLang="ko-KR" sz="1100" dirty="0"/>
              <a:t> = 512;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hist_h</a:t>
            </a:r>
            <a:r>
              <a:rPr lang="en-US" altLang="ko-KR" sz="1100" dirty="0"/>
              <a:t> = 400;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bin_w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cvRound</a:t>
            </a:r>
            <a:r>
              <a:rPr lang="en-US" altLang="ko-KR" sz="1100" dirty="0"/>
              <a:t>((double)</a:t>
            </a:r>
            <a:r>
              <a:rPr lang="en-US" altLang="ko-KR" sz="1100" dirty="0" err="1"/>
              <a:t>hist_w</a:t>
            </a:r>
            <a:r>
              <a:rPr lang="en-US" altLang="ko-KR" sz="1100" dirty="0"/>
              <a:t> / </a:t>
            </a:r>
            <a:r>
              <a:rPr lang="en-US" altLang="ko-KR" sz="1100" dirty="0" err="1"/>
              <a:t>histSize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Mat </a:t>
            </a:r>
            <a:r>
              <a:rPr lang="en-US" altLang="ko-KR" sz="1100" dirty="0" err="1"/>
              <a:t>histImage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hist_h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hist_w</a:t>
            </a:r>
            <a:r>
              <a:rPr lang="en-US" altLang="ko-KR" sz="1100" dirty="0"/>
              <a:t>, CV_8UC3, Scalar(0, 0, 0));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/// Normalize the result to [ 0, </a:t>
            </a:r>
            <a:r>
              <a:rPr lang="en-US" altLang="ko-KR" sz="1100" dirty="0" err="1"/>
              <a:t>histImage.rows</a:t>
            </a:r>
            <a:r>
              <a:rPr lang="en-US" altLang="ko-KR" sz="1100" dirty="0"/>
              <a:t> ]</a:t>
            </a:r>
          </a:p>
          <a:p>
            <a:pPr marL="0" indent="0">
              <a:buNone/>
            </a:pPr>
            <a:r>
              <a:rPr lang="en-US" altLang="ko-KR" sz="1100" dirty="0"/>
              <a:t>normalize(</a:t>
            </a:r>
            <a:r>
              <a:rPr lang="en-US" altLang="ko-KR" sz="1100" dirty="0" err="1"/>
              <a:t>b_hist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b_hist</a:t>
            </a:r>
            <a:r>
              <a:rPr lang="en-US" altLang="ko-KR" sz="1100" dirty="0"/>
              <a:t>, 0, </a:t>
            </a:r>
            <a:r>
              <a:rPr lang="en-US" altLang="ko-KR" sz="1100" dirty="0" err="1"/>
              <a:t>histImage.rows</a:t>
            </a:r>
            <a:r>
              <a:rPr lang="en-US" altLang="ko-KR" sz="1100" dirty="0"/>
              <a:t>, NORM_MINMAX, -1, Mat());</a:t>
            </a:r>
          </a:p>
          <a:p>
            <a:pPr marL="0" indent="0">
              <a:buNone/>
            </a:pPr>
            <a:r>
              <a:rPr lang="en-US" altLang="ko-KR" sz="1100" dirty="0"/>
              <a:t>normalize(</a:t>
            </a:r>
            <a:r>
              <a:rPr lang="en-US" altLang="ko-KR" sz="1100" dirty="0" err="1"/>
              <a:t>g_hist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g_hist</a:t>
            </a:r>
            <a:r>
              <a:rPr lang="en-US" altLang="ko-KR" sz="1100" dirty="0"/>
              <a:t>, 0, </a:t>
            </a:r>
            <a:r>
              <a:rPr lang="en-US" altLang="ko-KR" sz="1100" dirty="0" err="1"/>
              <a:t>histImage.rows</a:t>
            </a:r>
            <a:r>
              <a:rPr lang="en-US" altLang="ko-KR" sz="1100" dirty="0"/>
              <a:t>, NORM_MINMAX, -1, Mat());</a:t>
            </a:r>
          </a:p>
          <a:p>
            <a:pPr marL="0" indent="0">
              <a:buNone/>
            </a:pPr>
            <a:r>
              <a:rPr lang="en-US" altLang="ko-KR" sz="1100" dirty="0"/>
              <a:t>normalize(</a:t>
            </a:r>
            <a:r>
              <a:rPr lang="en-US" altLang="ko-KR" sz="1100" dirty="0" err="1"/>
              <a:t>r_hist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r_hist</a:t>
            </a:r>
            <a:r>
              <a:rPr lang="en-US" altLang="ko-KR" sz="1100" dirty="0"/>
              <a:t>, 0, </a:t>
            </a:r>
            <a:r>
              <a:rPr lang="en-US" altLang="ko-KR" sz="1100" dirty="0" err="1"/>
              <a:t>histImage.rows</a:t>
            </a:r>
            <a:r>
              <a:rPr lang="en-US" altLang="ko-KR" sz="1100" dirty="0"/>
              <a:t>, NORM_MINMAX, -1, Mat());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smtClean="0"/>
              <a:t>/// Draw for each channel</a:t>
            </a:r>
          </a:p>
          <a:p>
            <a:pPr marL="0" indent="0">
              <a:buNone/>
            </a:pPr>
            <a:r>
              <a:rPr lang="en-US" altLang="ko-KR" sz="1100" dirty="0" smtClean="0"/>
              <a:t>for 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 1;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histSize</a:t>
            </a:r>
            <a:r>
              <a:rPr lang="en-US" altLang="ko-KR" sz="1100" dirty="0" smtClean="0"/>
              <a:t>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++)</a:t>
            </a:r>
          </a:p>
          <a:p>
            <a:pPr marL="0" indent="0">
              <a:buNone/>
            </a:pPr>
            <a:r>
              <a:rPr lang="en-US" altLang="ko-KR" sz="1100" dirty="0" smtClean="0"/>
              <a:t>{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line(</a:t>
            </a:r>
            <a:r>
              <a:rPr lang="en-US" altLang="ko-KR" sz="1100" dirty="0" err="1" smtClean="0"/>
              <a:t>histImage</a:t>
            </a:r>
            <a:r>
              <a:rPr lang="en-US" altLang="ko-KR" sz="1100" dirty="0" smtClean="0"/>
              <a:t>, 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(b_hist.at&lt;float&gt;(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- 1))),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	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(b_hist.at&lt;float&gt;(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))),</a:t>
            </a:r>
          </a:p>
          <a:p>
            <a:pPr marL="400050" lvl="1" indent="0">
              <a:buNone/>
            </a:pPr>
            <a:r>
              <a:rPr lang="it-IT" altLang="ko-KR" sz="1100" dirty="0" smtClean="0"/>
              <a:t>	Scalar(255, 0, 0), 2, 8, 0);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line(</a:t>
            </a:r>
            <a:r>
              <a:rPr lang="en-US" altLang="ko-KR" sz="1100" dirty="0" err="1" smtClean="0"/>
              <a:t>histImage</a:t>
            </a:r>
            <a:r>
              <a:rPr lang="en-US" altLang="ko-KR" sz="1100" dirty="0" smtClean="0"/>
              <a:t>, 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(g_hist.at&lt;float&gt;(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- 1))),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	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(g_hist.at&lt;float&gt;(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))),</a:t>
            </a:r>
          </a:p>
          <a:p>
            <a:pPr marL="400050" lvl="1" indent="0">
              <a:buNone/>
            </a:pPr>
            <a:r>
              <a:rPr lang="it-IT" altLang="ko-KR" sz="1100" dirty="0" smtClean="0"/>
              <a:t>	Scalar(0, 255, 0), 2, 8, 0);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line(</a:t>
            </a:r>
            <a:r>
              <a:rPr lang="en-US" altLang="ko-KR" sz="1100" dirty="0" err="1" smtClean="0"/>
              <a:t>histImage</a:t>
            </a:r>
            <a:r>
              <a:rPr lang="en-US" altLang="ko-KR" sz="1100" dirty="0" smtClean="0"/>
              <a:t>, 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(r_hist.at&lt;float&gt;(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- 1))),</a:t>
            </a:r>
          </a:p>
          <a:p>
            <a:pPr marL="400050" lvl="1" indent="0">
              <a:buNone/>
            </a:pPr>
            <a:r>
              <a:rPr lang="en-US" altLang="ko-KR" sz="1100" dirty="0" smtClean="0"/>
              <a:t>	Point(</a:t>
            </a:r>
            <a:r>
              <a:rPr lang="en-US" altLang="ko-KR" sz="1100" dirty="0" err="1" smtClean="0"/>
              <a:t>bin_w</a:t>
            </a:r>
            <a:r>
              <a:rPr lang="en-US" altLang="ko-KR" sz="1100" dirty="0" smtClean="0"/>
              <a:t>*(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), </a:t>
            </a:r>
            <a:r>
              <a:rPr lang="en-US" altLang="ko-KR" sz="1100" dirty="0" err="1" smtClean="0"/>
              <a:t>hist_h</a:t>
            </a:r>
            <a:r>
              <a:rPr lang="en-US" altLang="ko-KR" sz="1100" dirty="0" smtClean="0"/>
              <a:t> - </a:t>
            </a:r>
            <a:r>
              <a:rPr lang="en-US" altLang="ko-KR" sz="1100" dirty="0" err="1" smtClean="0"/>
              <a:t>cvRound</a:t>
            </a:r>
            <a:r>
              <a:rPr lang="en-US" altLang="ko-KR" sz="1100" dirty="0" smtClean="0"/>
              <a:t>(r_hist.at&lt;float&gt;(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))),</a:t>
            </a:r>
          </a:p>
          <a:p>
            <a:pPr marL="400050" lvl="1" indent="0">
              <a:buNone/>
            </a:pPr>
            <a:r>
              <a:rPr lang="it-IT" altLang="ko-KR" sz="1100" dirty="0" smtClean="0"/>
              <a:t>	Scalar(0, 0, 255), 2, 8, 0);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185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Histogram(4)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/// Display</a:t>
            </a:r>
          </a:p>
          <a:p>
            <a:pPr marL="0" indent="0">
              <a:buNone/>
            </a:pPr>
            <a:r>
              <a:rPr lang="en-US" altLang="ko-KR" sz="1400" dirty="0" err="1"/>
              <a:t>namedWindow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calcHist</a:t>
            </a:r>
            <a:r>
              <a:rPr lang="en-US" altLang="ko-KR" sz="1400" dirty="0"/>
              <a:t> Demo", CV_WINDOW_AUTOSIZE);</a:t>
            </a:r>
          </a:p>
          <a:p>
            <a:pPr marL="0" indent="0">
              <a:buNone/>
            </a:pPr>
            <a:r>
              <a:rPr lang="en-US" altLang="ko-KR" sz="1400" dirty="0" err="1"/>
              <a:t>imshow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calcHist</a:t>
            </a:r>
            <a:r>
              <a:rPr lang="en-US" altLang="ko-KR" sz="1400" dirty="0"/>
              <a:t> Demo", </a:t>
            </a:r>
            <a:r>
              <a:rPr lang="en-US" altLang="ko-KR" sz="1400" dirty="0" err="1"/>
              <a:t>histImage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waitKey</a:t>
            </a:r>
            <a:r>
              <a:rPr lang="en-US" altLang="ko-KR" sz="1400" dirty="0"/>
              <a:t>(0);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0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Histogram equalization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영상의 </a:t>
            </a:r>
            <a:r>
              <a:rPr lang="en-US" altLang="ko-KR" dirty="0" smtClean="0"/>
              <a:t>contrast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높히는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r>
              <a:rPr lang="ko-KR" altLang="en-US" dirty="0" smtClean="0"/>
              <a:t>어둔 밤의 사진을 좀더 명확하게 </a:t>
            </a:r>
            <a:r>
              <a:rPr lang="ko-KR" altLang="en-US" dirty="0" err="1" smtClean="0"/>
              <a:t>보이게함</a:t>
            </a:r>
            <a:endParaRPr lang="en-US" altLang="ko-KR" dirty="0" smtClean="0"/>
          </a:p>
          <a:p>
            <a:r>
              <a:rPr lang="en-US" altLang="ko-KR" dirty="0" smtClean="0"/>
              <a:t>histogram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해서 모든 </a:t>
            </a:r>
            <a:r>
              <a:rPr lang="ko-KR" altLang="en-US" dirty="0" err="1" smtClean="0"/>
              <a:t>밝기값에서</a:t>
            </a:r>
            <a:r>
              <a:rPr lang="ko-KR" altLang="en-US" dirty="0" smtClean="0"/>
              <a:t> 균등한 개수로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color </a:t>
            </a:r>
            <a:r>
              <a:rPr lang="ko-KR" altLang="en-US" dirty="0" smtClean="0"/>
              <a:t>영상을 </a:t>
            </a:r>
            <a:r>
              <a:rPr lang="en-US" altLang="ko-KR" dirty="0" smtClean="0"/>
              <a:t>gray </a:t>
            </a:r>
            <a:r>
              <a:rPr lang="ko-KR" altLang="en-US" dirty="0" smtClean="0"/>
              <a:t>영상으로 변경한다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qualizeHist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src,dst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이용한다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0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</a:t>
            </a:r>
            <a:r>
              <a:rPr lang="en-US" altLang="ko-KR" dirty="0" smtClean="0"/>
              <a:t>equalization(2)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#include "opencv2/imgcodecs.hpp"</a:t>
            </a:r>
          </a:p>
          <a:p>
            <a:pPr marL="0" indent="0">
              <a:buNone/>
            </a:pPr>
            <a:r>
              <a:rPr lang="en-US" altLang="ko-KR" sz="1200" dirty="0"/>
              <a:t>#include "opencv2/highgui.hpp"</a:t>
            </a:r>
          </a:p>
          <a:p>
            <a:pPr marL="0" indent="0">
              <a:buNone/>
            </a:pPr>
            <a:r>
              <a:rPr lang="en-US" altLang="ko-KR" sz="1200" dirty="0"/>
              <a:t>#include "opencv2/imgproc.hpp"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using namespace cv;</a:t>
            </a:r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400050" lvl="1" indent="0">
              <a:buNone/>
            </a:pPr>
            <a:r>
              <a:rPr lang="en-US" altLang="ko-KR" sz="1200" dirty="0"/>
              <a:t>Mat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imread</a:t>
            </a:r>
            <a:r>
              <a:rPr lang="en-US" altLang="ko-KR" sz="1200" dirty="0"/>
              <a:t>("lena.jpg", IMREAD_COLOR);</a:t>
            </a:r>
          </a:p>
          <a:p>
            <a:pPr marL="400050" lvl="1" indent="0">
              <a:buNone/>
            </a:pPr>
            <a:r>
              <a:rPr lang="en-US" altLang="ko-KR" sz="1200" dirty="0"/>
              <a:t>if (</a:t>
            </a:r>
            <a:r>
              <a:rPr lang="en-US" altLang="ko-KR" sz="1200" dirty="0" err="1"/>
              <a:t>src.empty</a:t>
            </a:r>
            <a:r>
              <a:rPr lang="en-US" altLang="ko-KR" sz="1200" dirty="0"/>
              <a:t>())</a:t>
            </a:r>
          </a:p>
          <a:p>
            <a:pPr marL="400050" lvl="1" indent="0">
              <a:buNone/>
            </a:pPr>
            <a:r>
              <a:rPr lang="en-US" altLang="ko-KR" sz="1200" dirty="0"/>
              <a:t>{</a:t>
            </a:r>
          </a:p>
          <a:p>
            <a:pPr marL="800100" lvl="2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"Could not open or find the image!\n"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800100" lvl="2" indent="0">
              <a:buNone/>
            </a:pPr>
            <a:r>
              <a:rPr lang="en-US" altLang="ko-KR" sz="1200" dirty="0"/>
              <a:t>return -1;</a:t>
            </a:r>
          </a:p>
          <a:p>
            <a:pPr marL="400050" lvl="1" indent="0">
              <a:buNone/>
            </a:pPr>
            <a:r>
              <a:rPr lang="en-US" altLang="ko-KR" sz="1200" dirty="0"/>
              <a:t>}</a:t>
            </a:r>
          </a:p>
          <a:p>
            <a:pPr marL="400050" lvl="1" indent="0">
              <a:buNone/>
            </a:pPr>
            <a:r>
              <a:rPr lang="en-US" altLang="ko-KR" sz="1200" dirty="0" err="1"/>
              <a:t>cvtColor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, COLOR_BGR2GRAY);</a:t>
            </a:r>
          </a:p>
          <a:p>
            <a:pPr marL="400050" lvl="1" indent="0">
              <a:buNone/>
            </a:pPr>
            <a:r>
              <a:rPr lang="en-US" altLang="ko-KR" sz="1200" dirty="0"/>
              <a:t>Mat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;</a:t>
            </a:r>
          </a:p>
          <a:p>
            <a:pPr marL="400050" lvl="1" indent="0">
              <a:buNone/>
            </a:pPr>
            <a:r>
              <a:rPr lang="en-US" altLang="ko-KR" sz="1200" dirty="0" err="1"/>
              <a:t>equalizeHist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</a:t>
            </a:r>
          </a:p>
          <a:p>
            <a:pPr marL="400050" lvl="1" indent="0">
              <a:buNone/>
            </a:pPr>
            <a:r>
              <a:rPr lang="en-US" altLang="ko-KR" sz="1200" dirty="0" err="1"/>
              <a:t>imshow</a:t>
            </a:r>
            <a:r>
              <a:rPr lang="en-US" altLang="ko-KR" sz="1200" dirty="0"/>
              <a:t>("Source image",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</a:t>
            </a:r>
          </a:p>
          <a:p>
            <a:pPr marL="400050" lvl="1" indent="0">
              <a:buNone/>
            </a:pPr>
            <a:r>
              <a:rPr lang="en-US" altLang="ko-KR" sz="1200" dirty="0" err="1"/>
              <a:t>imshow</a:t>
            </a:r>
            <a:r>
              <a:rPr lang="en-US" altLang="ko-KR" sz="1200" dirty="0"/>
              <a:t>("Equalized Image",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</a:t>
            </a:r>
          </a:p>
          <a:p>
            <a:pPr marL="400050" lvl="1" indent="0">
              <a:buNone/>
            </a:pPr>
            <a:r>
              <a:rPr lang="en-US" altLang="ko-KR" sz="1200" dirty="0" err="1"/>
              <a:t>waitKey</a:t>
            </a:r>
            <a:r>
              <a:rPr lang="en-US" altLang="ko-KR" sz="1200" dirty="0"/>
              <a:t>();</a:t>
            </a:r>
          </a:p>
          <a:p>
            <a:pPr marL="400050" lvl="1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85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영상에 </a:t>
            </a:r>
            <a:r>
              <a:rPr lang="en-US" altLang="ko-KR" dirty="0" smtClean="0"/>
              <a:t>mask </a:t>
            </a:r>
            <a:r>
              <a:rPr lang="ko-KR" altLang="en-US" dirty="0" smtClean="0"/>
              <a:t>를 적용해서 </a:t>
            </a:r>
            <a:r>
              <a:rPr lang="en-US" altLang="ko-KR" dirty="0" smtClean="0"/>
              <a:t>filtering</a:t>
            </a:r>
            <a:r>
              <a:rPr lang="ko-KR" altLang="en-US" dirty="0" smtClean="0"/>
              <a:t>을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mask</a:t>
            </a:r>
            <a:r>
              <a:rPr lang="ko-KR" altLang="en-US" dirty="0" smtClean="0"/>
              <a:t>의 내용에 따라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low pass, high pass filtering</a:t>
            </a:r>
            <a:r>
              <a:rPr lang="ko-KR" altLang="en-US" dirty="0" smtClean="0"/>
              <a:t>등이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mask(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kernel) </a:t>
            </a:r>
            <a:r>
              <a:rPr lang="ko-KR" altLang="en-US" dirty="0" smtClean="0"/>
              <a:t>만드는 법</a:t>
            </a:r>
            <a:endParaRPr lang="en-US" altLang="ko-KR" dirty="0" smtClean="0"/>
          </a:p>
          <a:p>
            <a:r>
              <a:rPr lang="en-US" altLang="ko-KR" dirty="0"/>
              <a:t>Kernel is essentially a fixed size array</a:t>
            </a:r>
          </a:p>
          <a:p>
            <a:pPr lvl="1"/>
            <a:r>
              <a:rPr lang="en-US" altLang="ko-KR" dirty="0"/>
              <a:t>ex) Mat Kernel</a:t>
            </a:r>
          </a:p>
          <a:p>
            <a:pPr lvl="2"/>
            <a:r>
              <a:rPr lang="en-US" altLang="ko-KR" dirty="0"/>
              <a:t>You can determine size later</a:t>
            </a:r>
          </a:p>
          <a:p>
            <a:pPr lvl="1"/>
            <a:r>
              <a:rPr lang="en-US" altLang="ko-KR" dirty="0"/>
              <a:t>Kernel = (Mat_&lt;double&gt;(3,3) &lt;&lt;1,-2,1,-2,4,-2,1,-2,1);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1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Opencv.org 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Download </a:t>
            </a:r>
            <a:r>
              <a:rPr lang="ko-KR" altLang="en-US" dirty="0"/>
              <a:t>에서 </a:t>
            </a:r>
            <a:r>
              <a:rPr lang="en-US" altLang="ko-KR" dirty="0"/>
              <a:t>OS </a:t>
            </a:r>
            <a:r>
              <a:rPr lang="ko-KR" altLang="en-US" dirty="0"/>
              <a:t>선택</a:t>
            </a:r>
            <a:r>
              <a:rPr lang="en-US" altLang="ko-KR" dirty="0"/>
              <a:t>(2018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11</a:t>
            </a:r>
            <a:r>
              <a:rPr lang="ko-KR" altLang="en-US" dirty="0" err="1" smtClean="0"/>
              <a:t>월현재</a:t>
            </a:r>
            <a:r>
              <a:rPr lang="en-US" altLang="ko-KR" dirty="0"/>
              <a:t>: </a:t>
            </a:r>
            <a:r>
              <a:rPr lang="en-US" altLang="ko-KR" dirty="0" smtClean="0"/>
              <a:t>4.0)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/>
              <a:t>Visual studio 2017</a:t>
            </a:r>
            <a:r>
              <a:rPr lang="ko-KR" altLang="en-US" dirty="0"/>
              <a:t>인 경우 </a:t>
            </a:r>
            <a:r>
              <a:rPr lang="en-US" altLang="ko-KR" dirty="0"/>
              <a:t>vc15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C: </a:t>
            </a:r>
            <a:r>
              <a:rPr lang="ko-KR" altLang="en-US" dirty="0"/>
              <a:t>드라이브에 설치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프로그램 </a:t>
            </a:r>
            <a:r>
              <a:rPr lang="en-US" altLang="ko-KR" dirty="0"/>
              <a:t>exe </a:t>
            </a:r>
            <a:r>
              <a:rPr lang="ko-KR" altLang="en-US" dirty="0"/>
              <a:t>실행하면서 </a:t>
            </a:r>
            <a:r>
              <a:rPr lang="ko-KR" altLang="en-US" dirty="0" err="1"/>
              <a:t>디렉토리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C:\ </a:t>
            </a:r>
            <a:r>
              <a:rPr lang="ko-KR" altLang="en-US" dirty="0"/>
              <a:t>로 선택하는 것이 일반적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/>
              <a:t>C </a:t>
            </a:r>
            <a:r>
              <a:rPr lang="ko-KR" altLang="en-US" dirty="0"/>
              <a:t>아래에 </a:t>
            </a:r>
            <a:r>
              <a:rPr lang="en-US" altLang="ko-KR" dirty="0" err="1"/>
              <a:t>opencv</a:t>
            </a:r>
            <a:r>
              <a:rPr lang="en-US" altLang="ko-KR" dirty="0"/>
              <a:t> directory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 변수설정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컴퓨터속성</a:t>
            </a:r>
            <a:r>
              <a:rPr lang="en-US" altLang="ko-KR" dirty="0"/>
              <a:t>-&gt;</a:t>
            </a:r>
            <a:r>
              <a:rPr lang="ko-KR" altLang="en-US" dirty="0"/>
              <a:t>고급시스템설정</a:t>
            </a:r>
            <a:r>
              <a:rPr lang="en-US" altLang="ko-KR" dirty="0"/>
              <a:t>-&gt;</a:t>
            </a:r>
            <a:r>
              <a:rPr lang="ko-KR" altLang="en-US" dirty="0"/>
              <a:t>환경변수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사용자 변수에서 새로 추가 </a:t>
            </a:r>
            <a:endParaRPr lang="en-US" altLang="ko-KR" dirty="0"/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/>
              <a:t>OPENCV_DIR </a:t>
            </a:r>
            <a:r>
              <a:rPr lang="ko-KR" altLang="en-US" dirty="0"/>
              <a:t>변수를 </a:t>
            </a:r>
            <a:r>
              <a:rPr lang="en-US" altLang="ko-KR" dirty="0"/>
              <a:t> C:\opencv\build\x64\vc15 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/>
              <a:t>64bit </a:t>
            </a:r>
            <a:r>
              <a:rPr lang="en-US" altLang="ko-KR" dirty="0" err="1"/>
              <a:t>os</a:t>
            </a:r>
            <a:r>
              <a:rPr lang="en-US" altLang="ko-KR" dirty="0"/>
              <a:t>, vc15</a:t>
            </a:r>
            <a:r>
              <a:rPr lang="ko-KR" altLang="en-US" dirty="0"/>
              <a:t>는 </a:t>
            </a:r>
            <a:r>
              <a:rPr lang="en-US" altLang="ko-KR" dirty="0"/>
              <a:t>visual studio 2017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시스템 변수에서 </a:t>
            </a:r>
            <a:r>
              <a:rPr lang="en-US" altLang="ko-KR" dirty="0"/>
              <a:t>PATH </a:t>
            </a:r>
            <a:r>
              <a:rPr lang="ko-KR" altLang="en-US" dirty="0"/>
              <a:t>선택하고 편집</a:t>
            </a:r>
            <a:endParaRPr lang="en-US" altLang="ko-KR" dirty="0"/>
          </a:p>
          <a:p>
            <a:pPr marL="1771650" lvl="3" indent="-514350">
              <a:buFont typeface="+mj-lt"/>
              <a:buAutoNum type="arabicPeriod"/>
            </a:pPr>
            <a:r>
              <a:rPr lang="ko-KR" altLang="en-US" dirty="0"/>
              <a:t>새로 만들기 눌러서  </a:t>
            </a:r>
            <a:r>
              <a:rPr lang="en-US" altLang="ko-KR" dirty="0"/>
              <a:t>%OPENCV_DIR%\bin </a:t>
            </a:r>
            <a:r>
              <a:rPr lang="ko-KR" altLang="en-US" dirty="0" err="1"/>
              <a:t>추가후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54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제공되는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/>
              <a:t>void </a:t>
            </a:r>
            <a:r>
              <a:rPr lang="en-US" altLang="ko-KR" sz="1800" dirty="0" err="1"/>
              <a:t>getDerivKernels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OutputArray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kx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OutputArray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ky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 </a:t>
            </a:r>
            <a:r>
              <a:rPr lang="en-US" altLang="ko-KR" sz="1800" b="1" dirty="0"/>
              <a:t>dx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dy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ksize</a:t>
            </a:r>
            <a:r>
              <a:rPr lang="en-US" altLang="ko-KR" sz="1800" dirty="0"/>
              <a:t>, bool </a:t>
            </a:r>
            <a:r>
              <a:rPr lang="en-US" altLang="ko-KR" sz="1800" b="1" dirty="0"/>
              <a:t>normalize</a:t>
            </a:r>
            <a:r>
              <a:rPr lang="en-US" altLang="ko-KR" sz="1800" dirty="0"/>
              <a:t>=false,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ktype</a:t>
            </a:r>
            <a:r>
              <a:rPr lang="en-US" altLang="ko-KR" sz="1800" dirty="0"/>
              <a:t>=CV_32F </a:t>
            </a:r>
            <a:r>
              <a:rPr lang="en-US" altLang="ko-KR" sz="1800" dirty="0" smtClean="0"/>
              <a:t>)</a:t>
            </a:r>
          </a:p>
          <a:p>
            <a:r>
              <a:rPr lang="de-DE" altLang="ko-KR" sz="1800" dirty="0" smtClean="0"/>
              <a:t>Mat</a:t>
            </a:r>
            <a:r>
              <a:rPr lang="de-DE" altLang="ko-KR" sz="1800" dirty="0"/>
              <a:t> </a:t>
            </a:r>
            <a:r>
              <a:rPr lang="de-DE" altLang="ko-KR" sz="1800" dirty="0"/>
              <a:t>getGaussianKernel(</a:t>
            </a:r>
            <a:r>
              <a:rPr lang="de-DE" altLang="ko-KR" sz="1800" dirty="0"/>
              <a:t>int </a:t>
            </a:r>
            <a:r>
              <a:rPr lang="de-DE" altLang="ko-KR" sz="1800" b="1" dirty="0"/>
              <a:t>ksize</a:t>
            </a:r>
            <a:r>
              <a:rPr lang="de-DE" altLang="ko-KR" sz="1800" dirty="0"/>
              <a:t>, double </a:t>
            </a:r>
            <a:r>
              <a:rPr lang="de-DE" altLang="ko-KR" sz="1800" b="1" dirty="0"/>
              <a:t>sigma</a:t>
            </a:r>
            <a:r>
              <a:rPr lang="de-DE" altLang="ko-KR" sz="1800" dirty="0"/>
              <a:t>, int </a:t>
            </a:r>
            <a:r>
              <a:rPr lang="de-DE" altLang="ko-KR" sz="1800" b="1" dirty="0"/>
              <a:t>ktype</a:t>
            </a:r>
            <a:r>
              <a:rPr lang="de-DE" altLang="ko-KR" sz="1800" dirty="0"/>
              <a:t>=CV_64F </a:t>
            </a:r>
            <a:r>
              <a:rPr lang="de-DE" altLang="ko-KR" sz="1800" dirty="0" smtClean="0"/>
              <a:t>)</a:t>
            </a:r>
          </a:p>
          <a:p>
            <a:pPr lvl="1"/>
            <a:r>
              <a:rPr lang="en-US" altLang="ko-KR" sz="1400" b="1" dirty="0" err="1"/>
              <a:t>ksize</a:t>
            </a:r>
            <a:r>
              <a:rPr lang="en-US" altLang="ko-KR" sz="1400" dirty="0"/>
              <a:t> – Aperture size. It should be odd (  ) and positive.</a:t>
            </a:r>
          </a:p>
          <a:p>
            <a:pPr lvl="1"/>
            <a:r>
              <a:rPr lang="en-US" altLang="ko-KR" sz="1400" b="1" dirty="0"/>
              <a:t>sigma</a:t>
            </a:r>
            <a:r>
              <a:rPr lang="en-US" altLang="ko-KR" sz="1400" dirty="0"/>
              <a:t> – Gaussian standard deviation. If it is non-positive, it is computed from </a:t>
            </a:r>
            <a:r>
              <a:rPr lang="en-US" altLang="ko-KR" sz="1400" dirty="0" err="1"/>
              <a:t>ksize</a:t>
            </a:r>
            <a:r>
              <a:rPr lang="en-US" altLang="ko-KR" sz="1400" dirty="0"/>
              <a:t> as sigma =0.3*((ksize-1)*0.5 - 1) + 0.8 .</a:t>
            </a:r>
          </a:p>
          <a:p>
            <a:pPr lvl="1"/>
            <a:r>
              <a:rPr lang="en-US" altLang="ko-KR" sz="1400" b="1" dirty="0" err="1"/>
              <a:t>ktype</a:t>
            </a:r>
            <a:r>
              <a:rPr lang="en-US" altLang="ko-KR" sz="1400" dirty="0"/>
              <a:t> – Type of filter coefficients. It can be CV_32F or CV_64F .</a:t>
            </a:r>
          </a:p>
          <a:p>
            <a:endParaRPr lang="de-DE" altLang="ko-KR" sz="1800" dirty="0" smtClean="0"/>
          </a:p>
          <a:p>
            <a:r>
              <a:rPr lang="en-US" altLang="ko-KR" sz="1800" dirty="0"/>
              <a:t>Mat </a:t>
            </a:r>
            <a:r>
              <a:rPr lang="en-US" altLang="ko-KR" sz="1800" dirty="0" err="1"/>
              <a:t>getGaborKernel</a:t>
            </a:r>
            <a:r>
              <a:rPr lang="en-US" altLang="ko-KR" sz="1800" dirty="0"/>
              <a:t>(</a:t>
            </a:r>
            <a:r>
              <a:rPr lang="en-US" altLang="ko-KR" sz="1800" dirty="0"/>
              <a:t>Size </a:t>
            </a:r>
            <a:r>
              <a:rPr lang="en-US" altLang="ko-KR" sz="1800" b="1" dirty="0" err="1"/>
              <a:t>ksize</a:t>
            </a:r>
            <a:r>
              <a:rPr lang="en-US" altLang="ko-KR" sz="1800" dirty="0"/>
              <a:t>, double </a:t>
            </a:r>
            <a:r>
              <a:rPr lang="en-US" altLang="ko-KR" sz="1800" b="1" dirty="0"/>
              <a:t>sigma</a:t>
            </a:r>
            <a:r>
              <a:rPr lang="en-US" altLang="ko-KR" sz="1800" dirty="0"/>
              <a:t>, double </a:t>
            </a:r>
            <a:r>
              <a:rPr lang="en-US" altLang="ko-KR" sz="1800" b="1" dirty="0"/>
              <a:t>theta</a:t>
            </a:r>
            <a:r>
              <a:rPr lang="en-US" altLang="ko-KR" sz="1800" dirty="0"/>
              <a:t>, double </a:t>
            </a:r>
            <a:r>
              <a:rPr lang="en-US" altLang="ko-KR" sz="1800" b="1" dirty="0" err="1"/>
              <a:t>lambd</a:t>
            </a:r>
            <a:r>
              <a:rPr lang="en-US" altLang="ko-KR" sz="1800" dirty="0"/>
              <a:t>, double </a:t>
            </a:r>
            <a:r>
              <a:rPr lang="en-US" altLang="ko-KR" sz="1800" b="1" dirty="0"/>
              <a:t>gamma</a:t>
            </a:r>
            <a:r>
              <a:rPr lang="en-US" altLang="ko-KR" sz="1800" dirty="0"/>
              <a:t>, double </a:t>
            </a:r>
            <a:r>
              <a:rPr lang="en-US" altLang="ko-KR" sz="1800" b="1" dirty="0"/>
              <a:t>psi</a:t>
            </a:r>
            <a:r>
              <a:rPr lang="en-US" altLang="ko-KR" sz="1800" dirty="0"/>
              <a:t>=CV_PI*0.5,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ktype</a:t>
            </a:r>
            <a:r>
              <a:rPr lang="en-US" altLang="ko-KR" sz="1800" dirty="0"/>
              <a:t>=CV_64F 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400" b="1" dirty="0" err="1"/>
              <a:t>ksize</a:t>
            </a:r>
            <a:r>
              <a:rPr lang="en-US" altLang="ko-KR" sz="1400" dirty="0"/>
              <a:t> – Size of the filter returned.</a:t>
            </a:r>
          </a:p>
          <a:p>
            <a:pPr lvl="1"/>
            <a:r>
              <a:rPr lang="en-US" altLang="ko-KR" sz="1400" b="1" dirty="0"/>
              <a:t>sigma</a:t>
            </a:r>
            <a:r>
              <a:rPr lang="en-US" altLang="ko-KR" sz="1400" dirty="0"/>
              <a:t> – Standard deviation of the </a:t>
            </a:r>
            <a:r>
              <a:rPr lang="en-US" altLang="ko-KR" sz="1400" dirty="0" err="1"/>
              <a:t>gaussian</a:t>
            </a:r>
            <a:r>
              <a:rPr lang="en-US" altLang="ko-KR" sz="1400" dirty="0"/>
              <a:t> envelope.</a:t>
            </a:r>
          </a:p>
          <a:p>
            <a:pPr lvl="1"/>
            <a:r>
              <a:rPr lang="en-US" altLang="ko-KR" sz="1400" b="1" dirty="0"/>
              <a:t>theta</a:t>
            </a:r>
            <a:r>
              <a:rPr lang="en-US" altLang="ko-KR" sz="1400" dirty="0"/>
              <a:t> – Orientation of the normal to the parallel stripes of a Gabor function.</a:t>
            </a:r>
          </a:p>
          <a:p>
            <a:pPr lvl="1"/>
            <a:r>
              <a:rPr lang="en-US" altLang="ko-KR" sz="1400" b="1" dirty="0" err="1"/>
              <a:t>lambd</a:t>
            </a:r>
            <a:r>
              <a:rPr lang="en-US" altLang="ko-KR" sz="1400" dirty="0"/>
              <a:t> – Wavelength of the sinusoidal factor.</a:t>
            </a:r>
          </a:p>
          <a:p>
            <a:pPr lvl="1"/>
            <a:r>
              <a:rPr lang="en-US" altLang="ko-KR" sz="1400" b="1" dirty="0"/>
              <a:t>gamma</a:t>
            </a:r>
            <a:r>
              <a:rPr lang="en-US" altLang="ko-KR" sz="1400" dirty="0"/>
              <a:t> – Spatial aspect ratio.</a:t>
            </a:r>
          </a:p>
          <a:p>
            <a:pPr lvl="1"/>
            <a:r>
              <a:rPr lang="en-US" altLang="ko-KR" sz="1400" b="1" dirty="0"/>
              <a:t>psi</a:t>
            </a:r>
            <a:r>
              <a:rPr lang="en-US" altLang="ko-KR" sz="1400" dirty="0"/>
              <a:t> – Phase offset.</a:t>
            </a:r>
          </a:p>
          <a:p>
            <a:pPr lvl="1"/>
            <a:r>
              <a:rPr lang="en-US" altLang="ko-KR" sz="1400" b="1" dirty="0" err="1"/>
              <a:t>ktype</a:t>
            </a:r>
            <a:r>
              <a:rPr lang="en-US" altLang="ko-KR" sz="1400" dirty="0"/>
              <a:t> – Type of filter coefficients. It can be CV_32F or CV_64F .</a:t>
            </a: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51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filter2D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 </a:t>
            </a:r>
            <a:r>
              <a:rPr lang="en-US" altLang="ko-KR" sz="1900" dirty="0"/>
              <a:t>void </a:t>
            </a:r>
            <a:r>
              <a:rPr lang="en-US" altLang="ko-KR" sz="1900" dirty="0"/>
              <a:t>filter2D(</a:t>
            </a:r>
            <a:r>
              <a:rPr lang="en-US" altLang="ko-KR" sz="1900" dirty="0" err="1"/>
              <a:t>InputArray</a:t>
            </a:r>
            <a:r>
              <a:rPr lang="en-US" altLang="ko-KR" sz="1900" dirty="0"/>
              <a:t> </a:t>
            </a:r>
            <a:r>
              <a:rPr lang="en-US" altLang="ko-KR" sz="1900" b="1" dirty="0" err="1"/>
              <a:t>src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OutputArray</a:t>
            </a:r>
            <a:r>
              <a:rPr lang="en-US" altLang="ko-KR" sz="1900" dirty="0"/>
              <a:t> </a:t>
            </a:r>
            <a:r>
              <a:rPr lang="en-US" altLang="ko-KR" sz="1900" b="1" dirty="0" err="1"/>
              <a:t>dst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 </a:t>
            </a:r>
            <a:r>
              <a:rPr lang="en-US" altLang="ko-KR" sz="1900" b="1" dirty="0" err="1"/>
              <a:t>ddepth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InputArray</a:t>
            </a:r>
            <a:r>
              <a:rPr lang="en-US" altLang="ko-KR" sz="1900" dirty="0"/>
              <a:t> </a:t>
            </a:r>
            <a:r>
              <a:rPr lang="en-US" altLang="ko-KR" sz="1900" b="1" dirty="0"/>
              <a:t>kernel</a:t>
            </a:r>
            <a:r>
              <a:rPr lang="en-US" altLang="ko-KR" sz="1900" dirty="0"/>
              <a:t>, Point </a:t>
            </a:r>
            <a:r>
              <a:rPr lang="en-US" altLang="ko-KR" sz="1900" b="1" dirty="0"/>
              <a:t>anchor</a:t>
            </a:r>
            <a:r>
              <a:rPr lang="en-US" altLang="ko-KR" sz="1900" dirty="0"/>
              <a:t>=Point(-1,-1), double </a:t>
            </a:r>
            <a:r>
              <a:rPr lang="en-US" altLang="ko-KR" sz="1900" b="1" dirty="0"/>
              <a:t>delta</a:t>
            </a:r>
            <a:r>
              <a:rPr lang="en-US" altLang="ko-KR" sz="1900" dirty="0"/>
              <a:t>=0, 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 </a:t>
            </a:r>
            <a:r>
              <a:rPr lang="en-US" altLang="ko-KR" sz="1900" b="1" dirty="0" err="1"/>
              <a:t>borderType</a:t>
            </a:r>
            <a:r>
              <a:rPr lang="en-US" altLang="ko-KR" sz="1900" dirty="0"/>
              <a:t>=BORDER_DEFAULT </a:t>
            </a:r>
            <a:r>
              <a:rPr lang="en-US" altLang="ko-KR" sz="1900" dirty="0" smtClean="0"/>
              <a:t>)</a:t>
            </a:r>
          </a:p>
          <a:p>
            <a:endParaRPr lang="en-US" altLang="ko-KR" sz="1200" dirty="0"/>
          </a:p>
          <a:p>
            <a:pPr lvl="1"/>
            <a:r>
              <a:rPr lang="en-US" altLang="ko-KR" sz="1900" dirty="0" err="1"/>
              <a:t>ddepth</a:t>
            </a:r>
            <a:r>
              <a:rPr lang="en-US" altLang="ko-KR" sz="1900" dirty="0"/>
              <a:t> </a:t>
            </a:r>
          </a:p>
          <a:p>
            <a:pPr lvl="2"/>
            <a:r>
              <a:rPr lang="en-US" altLang="ko-KR" sz="1900" dirty="0" err="1"/>
              <a:t>src.depth</a:t>
            </a:r>
            <a:r>
              <a:rPr lang="en-US" altLang="ko-KR" sz="1900" dirty="0"/>
              <a:t>() = CV_8U, </a:t>
            </a:r>
            <a:r>
              <a:rPr lang="en-US" altLang="ko-KR" sz="1900" dirty="0" err="1"/>
              <a:t>ddepth</a:t>
            </a:r>
            <a:r>
              <a:rPr lang="en-US" altLang="ko-KR" sz="1900" dirty="0"/>
              <a:t> = -1/CV_16S/CV_32F/CV_64F</a:t>
            </a:r>
          </a:p>
          <a:p>
            <a:pPr lvl="2"/>
            <a:r>
              <a:rPr lang="en-US" altLang="ko-KR" sz="1900" dirty="0" err="1"/>
              <a:t>src.depth</a:t>
            </a:r>
            <a:r>
              <a:rPr lang="en-US" altLang="ko-KR" sz="1900" dirty="0"/>
              <a:t>() = CV_16U/CV_16S, </a:t>
            </a:r>
            <a:r>
              <a:rPr lang="en-US" altLang="ko-KR" sz="1900" dirty="0" err="1"/>
              <a:t>ddepth</a:t>
            </a:r>
            <a:r>
              <a:rPr lang="en-US" altLang="ko-KR" sz="1900" dirty="0"/>
              <a:t> = -1/CV_32F/CV_64F</a:t>
            </a:r>
          </a:p>
          <a:p>
            <a:pPr lvl="2"/>
            <a:r>
              <a:rPr lang="en-US" altLang="ko-KR" sz="1900" dirty="0" err="1"/>
              <a:t>src.depth</a:t>
            </a:r>
            <a:r>
              <a:rPr lang="en-US" altLang="ko-KR" sz="1900" dirty="0"/>
              <a:t>() = CV_32F, </a:t>
            </a:r>
            <a:r>
              <a:rPr lang="en-US" altLang="ko-KR" sz="1900" dirty="0" err="1"/>
              <a:t>ddepth</a:t>
            </a:r>
            <a:r>
              <a:rPr lang="en-US" altLang="ko-KR" sz="1900" dirty="0"/>
              <a:t> = -1/CV_32F/CV_64F</a:t>
            </a:r>
          </a:p>
          <a:p>
            <a:pPr lvl="2"/>
            <a:r>
              <a:rPr lang="en-US" altLang="ko-KR" sz="1900" dirty="0" err="1"/>
              <a:t>src.depth</a:t>
            </a:r>
            <a:r>
              <a:rPr lang="en-US" altLang="ko-KR" sz="1900" dirty="0"/>
              <a:t>() = CV_64F, </a:t>
            </a:r>
            <a:r>
              <a:rPr lang="en-US" altLang="ko-KR" sz="1900" dirty="0" err="1"/>
              <a:t>ddepth</a:t>
            </a:r>
            <a:r>
              <a:rPr lang="en-US" altLang="ko-KR" sz="1900" dirty="0"/>
              <a:t> = -1/CV_64F</a:t>
            </a:r>
          </a:p>
          <a:p>
            <a:pPr lvl="1"/>
            <a:r>
              <a:rPr lang="en-US" altLang="ko-KR" sz="1900" dirty="0"/>
              <a:t>anchor point: typically center</a:t>
            </a:r>
          </a:p>
          <a:p>
            <a:pPr lvl="2"/>
            <a:r>
              <a:rPr lang="en-US" altLang="ko-KR" sz="1900" dirty="0"/>
              <a:t>ex) Point anchor;</a:t>
            </a:r>
          </a:p>
          <a:p>
            <a:pPr lvl="2"/>
            <a:r>
              <a:rPr lang="en-US" altLang="ko-KR" sz="1900" dirty="0"/>
              <a:t>anchor = Point(-1,-1) for center</a:t>
            </a:r>
          </a:p>
          <a:p>
            <a:pPr lvl="1"/>
            <a:r>
              <a:rPr lang="en-US" altLang="ko-KR" sz="1900" dirty="0"/>
              <a:t>delta: optional value added to the filtered pixels before storing them in </a:t>
            </a:r>
            <a:r>
              <a:rPr lang="en-US" altLang="ko-KR" sz="1900" dirty="0" err="1"/>
              <a:t>dst</a:t>
            </a:r>
            <a:endParaRPr lang="en-US" altLang="ko-KR" sz="19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338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"opencv2/</a:t>
            </a:r>
            <a:r>
              <a:rPr lang="en-US" altLang="ko-KR" dirty="0" err="1"/>
              <a:t>imgproc</a:t>
            </a:r>
            <a:r>
              <a:rPr lang="en-US" altLang="ko-KR" dirty="0"/>
              <a:t>/imgproc.hpp"</a:t>
            </a:r>
          </a:p>
          <a:p>
            <a:pPr marL="0" indent="0">
              <a:buNone/>
            </a:pPr>
            <a:r>
              <a:rPr lang="en-US" altLang="ko-KR" dirty="0"/>
              <a:t>#include "opencv2/</a:t>
            </a:r>
            <a:r>
              <a:rPr lang="en-US" altLang="ko-KR" dirty="0" err="1"/>
              <a:t>highgui</a:t>
            </a:r>
            <a:r>
              <a:rPr lang="en-US" altLang="ko-KR" dirty="0"/>
              <a:t>/highgui.hpp"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using namespace cv;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/** @function main */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char**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/// Declare variables</a:t>
            </a:r>
          </a:p>
          <a:p>
            <a:pPr marL="0" indent="0">
              <a:buNone/>
            </a:pPr>
            <a:r>
              <a:rPr lang="en-US" altLang="ko-KR" dirty="0"/>
              <a:t>Mat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Mat kernel;</a:t>
            </a:r>
          </a:p>
          <a:p>
            <a:pPr marL="0" indent="0">
              <a:buNone/>
            </a:pPr>
            <a:r>
              <a:rPr lang="en-US" altLang="ko-KR" dirty="0"/>
              <a:t>Point anchor;</a:t>
            </a:r>
          </a:p>
          <a:p>
            <a:pPr marL="0" indent="0">
              <a:buNone/>
            </a:pPr>
            <a:r>
              <a:rPr lang="en-US" altLang="ko-KR" dirty="0"/>
              <a:t>double delta;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ddepth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kernel_size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char* </a:t>
            </a:r>
            <a:r>
              <a:rPr lang="en-US" altLang="ko-KR" dirty="0" err="1"/>
              <a:t>window_name</a:t>
            </a:r>
            <a:r>
              <a:rPr lang="en-US" altLang="ko-KR" dirty="0"/>
              <a:t> = "filter2D Demo";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c;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/// Load an image</a:t>
            </a:r>
          </a:p>
          <a:p>
            <a:pPr marL="0" indent="0">
              <a:buNone/>
            </a:pPr>
            <a:r>
              <a:rPr lang="en-US" altLang="ko-KR" dirty="0" err="1"/>
              <a:t>src</a:t>
            </a:r>
            <a:r>
              <a:rPr lang="en-US" altLang="ko-KR" dirty="0"/>
              <a:t> = </a:t>
            </a:r>
            <a:r>
              <a:rPr lang="en-US" altLang="ko-KR" dirty="0" err="1"/>
              <a:t>imread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[1]);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if (!</a:t>
            </a:r>
            <a:r>
              <a:rPr lang="en-US" altLang="ko-KR" dirty="0" err="1"/>
              <a:t>src.data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return -1;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0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000" dirty="0"/>
              <a:t>/// Create window</a:t>
            </a:r>
          </a:p>
          <a:p>
            <a:pPr marL="0" indent="0">
              <a:buNone/>
            </a:pPr>
            <a:r>
              <a:rPr lang="en-US" altLang="ko-KR" sz="4000" dirty="0" err="1"/>
              <a:t>namedWindow</a:t>
            </a:r>
            <a:r>
              <a:rPr lang="en-US" altLang="ko-KR" sz="4000" dirty="0"/>
              <a:t>(</a:t>
            </a:r>
            <a:r>
              <a:rPr lang="en-US" altLang="ko-KR" sz="4000" dirty="0" err="1"/>
              <a:t>window_name</a:t>
            </a:r>
            <a:r>
              <a:rPr lang="en-US" altLang="ko-KR" sz="4000" dirty="0"/>
              <a:t>, CV_WINDOW_AUTOSIZE);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/// Initialize arguments for the filter</a:t>
            </a:r>
          </a:p>
          <a:p>
            <a:pPr marL="0" indent="0">
              <a:buNone/>
            </a:pPr>
            <a:r>
              <a:rPr lang="en-US" altLang="ko-KR" sz="4000" dirty="0"/>
              <a:t>anchor = Point(-1, -1);</a:t>
            </a:r>
          </a:p>
          <a:p>
            <a:pPr marL="0" indent="0">
              <a:buNone/>
            </a:pPr>
            <a:r>
              <a:rPr lang="en-US" altLang="ko-KR" sz="4000" dirty="0"/>
              <a:t>delta = 0;</a:t>
            </a:r>
          </a:p>
          <a:p>
            <a:pPr marL="0" indent="0">
              <a:buNone/>
            </a:pPr>
            <a:r>
              <a:rPr lang="en-US" altLang="ko-KR" sz="4000" dirty="0" err="1"/>
              <a:t>ddepth</a:t>
            </a:r>
            <a:r>
              <a:rPr lang="en-US" altLang="ko-KR" sz="4000" dirty="0"/>
              <a:t> = -1;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/// Loop - Will filter the image with different kernel sizes each 0.5 seconds</a:t>
            </a:r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ind</a:t>
            </a:r>
            <a:r>
              <a:rPr lang="en-US" altLang="ko-KR" sz="4000" dirty="0"/>
              <a:t> = 0;</a:t>
            </a:r>
          </a:p>
          <a:p>
            <a:pPr marL="0" indent="0">
              <a:buNone/>
            </a:pPr>
            <a:r>
              <a:rPr lang="en-US" altLang="ko-KR" sz="4000" dirty="0"/>
              <a:t>while (true)</a:t>
            </a:r>
          </a:p>
          <a:p>
            <a:pPr marL="0" indent="0">
              <a:buNone/>
            </a:pPr>
            <a:r>
              <a:rPr lang="en-US" altLang="ko-KR" sz="4000" dirty="0"/>
              <a:t>{</a:t>
            </a:r>
          </a:p>
          <a:p>
            <a:pPr marL="0" indent="0">
              <a:buNone/>
            </a:pPr>
            <a:r>
              <a:rPr lang="en-US" altLang="ko-KR" sz="4000" dirty="0"/>
              <a:t>c = </a:t>
            </a:r>
            <a:r>
              <a:rPr lang="en-US" altLang="ko-KR" sz="4000" dirty="0" err="1"/>
              <a:t>waitKey</a:t>
            </a:r>
            <a:r>
              <a:rPr lang="en-US" altLang="ko-KR" sz="4000" dirty="0"/>
              <a:t>(500);</a:t>
            </a:r>
          </a:p>
          <a:p>
            <a:pPr marL="0" indent="0">
              <a:buNone/>
            </a:pPr>
            <a:r>
              <a:rPr lang="en-US" altLang="ko-KR" sz="4000" dirty="0"/>
              <a:t>/// Press 'ESC' to exit the program</a:t>
            </a:r>
          </a:p>
          <a:p>
            <a:pPr marL="0" indent="0">
              <a:buNone/>
            </a:pPr>
            <a:r>
              <a:rPr lang="en-US" altLang="ko-KR" sz="4000" dirty="0"/>
              <a:t>if ((char)c == 27)</a:t>
            </a:r>
          </a:p>
          <a:p>
            <a:pPr marL="0" indent="0">
              <a:buNone/>
            </a:pPr>
            <a:r>
              <a:rPr lang="en-US" altLang="ko-KR" sz="4000" dirty="0"/>
              <a:t>{</a:t>
            </a:r>
          </a:p>
          <a:p>
            <a:pPr marL="0" indent="0">
              <a:buNone/>
            </a:pPr>
            <a:r>
              <a:rPr lang="en-US" altLang="ko-KR" sz="4000" dirty="0"/>
              <a:t>break;</a:t>
            </a:r>
          </a:p>
          <a:p>
            <a:pPr marL="0" indent="0">
              <a:buNone/>
            </a:pPr>
            <a:r>
              <a:rPr lang="en-US" altLang="ko-KR" sz="4000" dirty="0"/>
              <a:t>}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/// Update kernel size for a normalized box filter</a:t>
            </a:r>
          </a:p>
          <a:p>
            <a:pPr marL="0" indent="0">
              <a:buNone/>
            </a:pPr>
            <a:r>
              <a:rPr lang="da-DK" altLang="ko-KR" sz="4000" dirty="0"/>
              <a:t>kernel_size = 3 + 2 * (ind % 5);</a:t>
            </a:r>
          </a:p>
          <a:p>
            <a:pPr marL="0" indent="0">
              <a:buNone/>
            </a:pPr>
            <a:r>
              <a:rPr lang="en-US" altLang="ko-KR" sz="4000" dirty="0"/>
              <a:t>kernel = Mat::ones(</a:t>
            </a:r>
            <a:r>
              <a:rPr lang="en-US" altLang="ko-KR" sz="4000" dirty="0" err="1"/>
              <a:t>kernel_size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kernel_size</a:t>
            </a:r>
            <a:r>
              <a:rPr lang="en-US" altLang="ko-KR" sz="4000" dirty="0"/>
              <a:t>, CV_32F) / (float)(</a:t>
            </a:r>
            <a:r>
              <a:rPr lang="en-US" altLang="ko-KR" sz="4000" dirty="0" err="1"/>
              <a:t>kernel_size</a:t>
            </a:r>
            <a:r>
              <a:rPr lang="en-US" altLang="ko-KR" sz="4000" dirty="0"/>
              <a:t>*</a:t>
            </a:r>
            <a:r>
              <a:rPr lang="en-US" altLang="ko-KR" sz="4000" dirty="0" err="1"/>
              <a:t>kernel_size</a:t>
            </a:r>
            <a:r>
              <a:rPr lang="en-US" altLang="ko-KR" sz="4000" dirty="0"/>
              <a:t>);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/// Apply filter</a:t>
            </a:r>
          </a:p>
          <a:p>
            <a:pPr marL="0" indent="0">
              <a:buNone/>
            </a:pPr>
            <a:r>
              <a:rPr lang="en-US" altLang="ko-KR" sz="4000" dirty="0"/>
              <a:t>filter2D(</a:t>
            </a:r>
            <a:r>
              <a:rPr lang="en-US" altLang="ko-KR" sz="4000" dirty="0" err="1"/>
              <a:t>src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dst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ddepth</a:t>
            </a:r>
            <a:r>
              <a:rPr lang="en-US" altLang="ko-KR" sz="4000" dirty="0"/>
              <a:t>, kernel, anchor, delta, BORDER_DEFAULT);</a:t>
            </a:r>
          </a:p>
          <a:p>
            <a:pPr marL="0" indent="0">
              <a:buNone/>
            </a:pPr>
            <a:r>
              <a:rPr lang="en-US" altLang="ko-KR" sz="4000" dirty="0" err="1"/>
              <a:t>imshow</a:t>
            </a:r>
            <a:r>
              <a:rPr lang="en-US" altLang="ko-KR" sz="4000" dirty="0"/>
              <a:t>(</a:t>
            </a:r>
            <a:r>
              <a:rPr lang="en-US" altLang="ko-KR" sz="4000" dirty="0" err="1"/>
              <a:t>window_name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dst</a:t>
            </a:r>
            <a:r>
              <a:rPr lang="en-US" altLang="ko-KR" sz="4000" dirty="0"/>
              <a:t>);</a:t>
            </a:r>
          </a:p>
          <a:p>
            <a:pPr marL="0" indent="0">
              <a:buNone/>
            </a:pPr>
            <a:r>
              <a:rPr lang="en-US" altLang="ko-KR" sz="4000" dirty="0" err="1"/>
              <a:t>ind</a:t>
            </a:r>
            <a:r>
              <a:rPr lang="en-US" altLang="ko-KR" sz="4000" dirty="0"/>
              <a:t>++;</a:t>
            </a:r>
          </a:p>
          <a:p>
            <a:pPr marL="0" indent="0">
              <a:buNone/>
            </a:pPr>
            <a:r>
              <a:rPr lang="en-US" altLang="ko-KR" sz="4000" dirty="0"/>
              <a:t>}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return 0;</a:t>
            </a:r>
          </a:p>
          <a:p>
            <a:pPr marL="0" indent="0">
              <a:buNone/>
            </a:pPr>
            <a:r>
              <a:rPr lang="en-US" altLang="ko-KR" sz="4000" dirty="0"/>
              <a:t>}</a:t>
            </a:r>
            <a:endParaRPr lang="ko-KR" altLang="en-US" sz="4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50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filtering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void </a:t>
            </a:r>
            <a:r>
              <a:rPr lang="en-US" altLang="ko-KR" dirty="0" err="1"/>
              <a:t>GaussianBlur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 err="1"/>
              <a:t>dst</a:t>
            </a:r>
            <a:r>
              <a:rPr lang="en-US" altLang="ko-KR" dirty="0"/>
              <a:t>, Size </a:t>
            </a:r>
            <a:r>
              <a:rPr lang="en-US" altLang="ko-KR" b="1" dirty="0" err="1"/>
              <a:t>ksize</a:t>
            </a:r>
            <a:r>
              <a:rPr lang="en-US" altLang="ko-KR" dirty="0"/>
              <a:t>, double </a:t>
            </a:r>
            <a:r>
              <a:rPr lang="en-US" altLang="ko-KR" b="1" dirty="0" err="1"/>
              <a:t>sigmaX</a:t>
            </a:r>
            <a:r>
              <a:rPr lang="en-US" altLang="ko-KR" dirty="0"/>
              <a:t>, double </a:t>
            </a:r>
            <a:r>
              <a:rPr lang="en-US" altLang="ko-KR" b="1" dirty="0" err="1"/>
              <a:t>sigmaY</a:t>
            </a:r>
            <a:r>
              <a:rPr lang="en-US" altLang="ko-KR" dirty="0"/>
              <a:t>=0,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borderType</a:t>
            </a:r>
            <a:r>
              <a:rPr lang="en-US" altLang="ko-KR" dirty="0"/>
              <a:t>=BORDER_DEFAULT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 – input image; the image can have any number of channels, which are processed independently, but the depth should be CV_8U, CV_16U, CV_16S, CV_32F or CV_64F.</a:t>
            </a:r>
          </a:p>
          <a:p>
            <a:pPr lvl="1"/>
            <a:r>
              <a:rPr lang="en-US" altLang="ko-KR" b="1" dirty="0" err="1"/>
              <a:t>dst</a:t>
            </a:r>
            <a:r>
              <a:rPr lang="en-US" altLang="ko-KR" dirty="0"/>
              <a:t> – output image of the same size and type as </a:t>
            </a:r>
            <a:r>
              <a:rPr lang="en-US" altLang="ko-KR" dirty="0" err="1"/>
              <a:t>src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ksize</a:t>
            </a:r>
            <a:r>
              <a:rPr lang="en-US" altLang="ko-KR" dirty="0"/>
              <a:t> – Gaussian kernel size. </a:t>
            </a:r>
            <a:r>
              <a:rPr lang="en-US" altLang="ko-KR" dirty="0" err="1"/>
              <a:t>ksize.width</a:t>
            </a:r>
            <a:r>
              <a:rPr lang="en-US" altLang="ko-KR" dirty="0"/>
              <a:t> and </a:t>
            </a:r>
            <a:r>
              <a:rPr lang="en-US" altLang="ko-KR" dirty="0" err="1"/>
              <a:t>ksize.height</a:t>
            </a:r>
            <a:r>
              <a:rPr lang="en-US" altLang="ko-KR" dirty="0"/>
              <a:t> can differ but they both must be positive and odd. Or, they can be zero’s and then they are computed from sigma* .</a:t>
            </a:r>
          </a:p>
          <a:p>
            <a:pPr lvl="1"/>
            <a:r>
              <a:rPr lang="en-US" altLang="ko-KR" b="1" dirty="0" err="1"/>
              <a:t>sigmaX</a:t>
            </a:r>
            <a:r>
              <a:rPr lang="en-US" altLang="ko-KR" dirty="0"/>
              <a:t> – Gaussian kernel standard deviation in X direction.</a:t>
            </a:r>
          </a:p>
          <a:p>
            <a:pPr lvl="1"/>
            <a:r>
              <a:rPr lang="en-US" altLang="ko-KR" b="1" dirty="0" err="1"/>
              <a:t>sigmaY</a:t>
            </a:r>
            <a:r>
              <a:rPr lang="en-US" altLang="ko-KR" dirty="0"/>
              <a:t> – Gaussian kernel standard deviation in Y direction; if </a:t>
            </a:r>
            <a:r>
              <a:rPr lang="en-US" altLang="ko-KR" dirty="0" err="1"/>
              <a:t>sigmaY</a:t>
            </a:r>
            <a:r>
              <a:rPr lang="en-US" altLang="ko-KR" dirty="0"/>
              <a:t> is zero, it is set to be equal to </a:t>
            </a:r>
            <a:r>
              <a:rPr lang="en-US" altLang="ko-KR" dirty="0" err="1"/>
              <a:t>sigmaX</a:t>
            </a:r>
            <a:r>
              <a:rPr lang="en-US" altLang="ko-KR" dirty="0"/>
              <a:t>, if both </a:t>
            </a:r>
            <a:r>
              <a:rPr lang="en-US" altLang="ko-KR" dirty="0" err="1"/>
              <a:t>sigmas</a:t>
            </a:r>
            <a:r>
              <a:rPr lang="en-US" altLang="ko-KR" dirty="0"/>
              <a:t> are zeros, they are computed from </a:t>
            </a:r>
            <a:r>
              <a:rPr lang="en-US" altLang="ko-KR" dirty="0" err="1"/>
              <a:t>ksize.width</a:t>
            </a:r>
            <a:r>
              <a:rPr lang="en-US" altLang="ko-KR" dirty="0"/>
              <a:t> </a:t>
            </a:r>
            <a:r>
              <a:rPr lang="en-US" altLang="ko-KR" dirty="0" err="1"/>
              <a:t>andksize.height</a:t>
            </a:r>
            <a:r>
              <a:rPr lang="en-US" altLang="ko-KR" dirty="0"/>
              <a:t> , respectively (see </a:t>
            </a:r>
            <a:r>
              <a:rPr lang="en-US" altLang="ko-KR" dirty="0" err="1">
                <a:hlinkClick r:id="rId2" tooltip="Mat getGaussianKernel(int ksize, double sigma, int ktype)"/>
              </a:rPr>
              <a:t>getGaussianKernel</a:t>
            </a:r>
            <a:r>
              <a:rPr lang="en-US" altLang="ko-KR" dirty="0">
                <a:hlinkClick r:id="rId2" tooltip="Mat getGaussianKernel(int ksize, double sigma, int ktype)"/>
              </a:rPr>
              <a:t>()</a:t>
            </a:r>
            <a:r>
              <a:rPr lang="en-US" altLang="ko-KR" dirty="0"/>
              <a:t> for details); to fully control the result regardless of possible future modifications of all this semantics, it is recommended to specify all of </a:t>
            </a:r>
            <a:r>
              <a:rPr lang="en-US" altLang="ko-KR" dirty="0" err="1"/>
              <a:t>ksize</a:t>
            </a:r>
            <a:r>
              <a:rPr lang="en-US" altLang="ko-KR" dirty="0"/>
              <a:t>, </a:t>
            </a:r>
            <a:r>
              <a:rPr lang="en-US" altLang="ko-KR" dirty="0" err="1"/>
              <a:t>sigmaX</a:t>
            </a:r>
            <a:r>
              <a:rPr lang="en-US" altLang="ko-KR" dirty="0"/>
              <a:t>, and </a:t>
            </a:r>
            <a:r>
              <a:rPr lang="en-US" altLang="ko-KR" dirty="0" err="1"/>
              <a:t>sigmaY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borderType</a:t>
            </a:r>
            <a:r>
              <a:rPr lang="en-US" altLang="ko-KR" dirty="0"/>
              <a:t> – pixel extrapolation method (see </a:t>
            </a:r>
            <a:r>
              <a:rPr lang="en-US" altLang="ko-KR" dirty="0" err="1"/>
              <a:t>borderInterpolate</a:t>
            </a:r>
            <a:r>
              <a:rPr lang="en-US" altLang="ko-KR" dirty="0"/>
              <a:t> for details).</a:t>
            </a:r>
          </a:p>
          <a:p>
            <a:endParaRPr lang="en-US" altLang="ko-KR" dirty="0" smtClean="0"/>
          </a:p>
          <a:p>
            <a:r>
              <a:rPr lang="en-US" altLang="ko-KR" dirty="0"/>
              <a:t>void </a:t>
            </a:r>
            <a:r>
              <a:rPr lang="en-US" altLang="ko-KR" dirty="0" err="1"/>
              <a:t>medianBlur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ksize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 – input 1-, 3-, or 4-channel image; when </a:t>
            </a:r>
            <a:r>
              <a:rPr lang="en-US" altLang="ko-KR" dirty="0" err="1"/>
              <a:t>ksize</a:t>
            </a:r>
            <a:r>
              <a:rPr lang="en-US" altLang="ko-KR" dirty="0"/>
              <a:t> is 3 or 5, the image depth should be CV_8U, CV_16U, or CV_32F, for larger aperture sizes, it can only be CV_8U.</a:t>
            </a:r>
          </a:p>
          <a:p>
            <a:pPr lvl="1"/>
            <a:r>
              <a:rPr lang="en-US" altLang="ko-KR" b="1" dirty="0" err="1"/>
              <a:t>dst</a:t>
            </a:r>
            <a:r>
              <a:rPr lang="en-US" altLang="ko-KR" dirty="0"/>
              <a:t> – destination array of the same size and type as </a:t>
            </a:r>
            <a:r>
              <a:rPr lang="en-US" altLang="ko-KR" dirty="0" err="1"/>
              <a:t>src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ksize</a:t>
            </a:r>
            <a:r>
              <a:rPr lang="en-US" altLang="ko-KR" dirty="0"/>
              <a:t> – aperture linear size; it must be odd and greater than 1, for example: 3, 5, 7 </a:t>
            </a:r>
            <a:r>
              <a:rPr lang="en-US" altLang="ko-KR" dirty="0" smtClean="0"/>
              <a:t>...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42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예제에서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filter2D </a:t>
            </a:r>
            <a:r>
              <a:rPr lang="ko-KR" altLang="en-US" dirty="0" smtClean="0"/>
              <a:t>를 적용하는 대신 앞에 있는 </a:t>
            </a:r>
            <a:r>
              <a:rPr lang="en-US" altLang="ko-KR" dirty="0" err="1" smtClean="0"/>
              <a:t>GaussianBlur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만을 사용해서 같은 동작을 수행한다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medianBlur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역시 </a:t>
            </a:r>
            <a:r>
              <a:rPr lang="en-US" altLang="ko-KR" dirty="0" err="1" smtClean="0"/>
              <a:t>GaussianBlur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적용해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aussianBlur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영상에 있는 </a:t>
            </a:r>
            <a:r>
              <a:rPr lang="en-US" altLang="ko-KR" dirty="0" smtClean="0"/>
              <a:t>Gaussian noise</a:t>
            </a:r>
            <a:r>
              <a:rPr lang="ko-KR" altLang="en-US" dirty="0" smtClean="0"/>
              <a:t>를 제거하기에 적당하다</a:t>
            </a:r>
            <a:endParaRPr lang="en-US" altLang="ko-KR" dirty="0" smtClean="0"/>
          </a:p>
          <a:p>
            <a:r>
              <a:rPr lang="en-US" altLang="ko-KR" dirty="0" err="1" smtClean="0"/>
              <a:t>medianBlur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pepper and salt noise</a:t>
            </a:r>
            <a:r>
              <a:rPr lang="ko-KR" altLang="en-US" dirty="0" smtClean="0"/>
              <a:t>를 제거하기에 적당하다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영상 데이터를 채널에서 </a:t>
            </a:r>
            <a:r>
              <a:rPr lang="ko-KR" altLang="en-US" dirty="0" err="1" smtClean="0"/>
              <a:t>전송할때</a:t>
            </a:r>
            <a:r>
              <a:rPr lang="ko-KR" altLang="en-US" dirty="0" smtClean="0"/>
              <a:t> 값이 </a:t>
            </a:r>
            <a:r>
              <a:rPr lang="ko-KR" altLang="en-US" dirty="0" err="1" smtClean="0"/>
              <a:t>변경될때</a:t>
            </a:r>
            <a:r>
              <a:rPr lang="ko-KR" altLang="en-US" dirty="0" smtClean="0"/>
              <a:t> 이런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발생한다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82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Laplacian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앞의 </a:t>
            </a:r>
            <a:r>
              <a:rPr lang="en-US" altLang="ko-KR" dirty="0" smtClean="0"/>
              <a:t>Gaussian filter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low pass filtering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high pass filter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Laplacian filter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이는 변화가 급격한 곳을 강조한다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void </a:t>
            </a:r>
            <a:r>
              <a:rPr lang="en-US" altLang="ko-KR" dirty="0"/>
              <a:t>Laplacian(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ddepth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ksize</a:t>
            </a:r>
            <a:r>
              <a:rPr lang="en-US" altLang="ko-KR" dirty="0"/>
              <a:t>=1, double </a:t>
            </a:r>
            <a:r>
              <a:rPr lang="en-US" altLang="ko-KR" b="1" dirty="0"/>
              <a:t>scale</a:t>
            </a:r>
            <a:r>
              <a:rPr lang="en-US" altLang="ko-KR" dirty="0"/>
              <a:t>=1, double </a:t>
            </a:r>
            <a:r>
              <a:rPr lang="en-US" altLang="ko-KR" b="1" dirty="0"/>
              <a:t>delta</a:t>
            </a:r>
            <a:r>
              <a:rPr lang="en-US" altLang="ko-KR" dirty="0"/>
              <a:t>=0,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borderType</a:t>
            </a:r>
            <a:r>
              <a:rPr lang="en-US" altLang="ko-KR" dirty="0"/>
              <a:t>=BORDER_DEFAULT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 – Source image.</a:t>
            </a:r>
          </a:p>
          <a:p>
            <a:pPr lvl="1"/>
            <a:r>
              <a:rPr lang="en-US" altLang="ko-KR" b="1" dirty="0" err="1"/>
              <a:t>dst</a:t>
            </a:r>
            <a:r>
              <a:rPr lang="en-US" altLang="ko-KR" dirty="0"/>
              <a:t> – Destination image of the same size and the same number of channels as </a:t>
            </a:r>
            <a:r>
              <a:rPr lang="en-US" altLang="ko-KR" dirty="0" err="1"/>
              <a:t>src</a:t>
            </a:r>
            <a:r>
              <a:rPr lang="en-US" altLang="ko-KR" dirty="0"/>
              <a:t> .</a:t>
            </a:r>
          </a:p>
          <a:p>
            <a:pPr lvl="1"/>
            <a:r>
              <a:rPr lang="en-US" altLang="ko-KR" b="1" dirty="0" err="1"/>
              <a:t>ddepth</a:t>
            </a:r>
            <a:r>
              <a:rPr lang="en-US" altLang="ko-KR" dirty="0"/>
              <a:t> – Desired depth of the destination image.</a:t>
            </a:r>
          </a:p>
          <a:p>
            <a:pPr lvl="1"/>
            <a:r>
              <a:rPr lang="en-US" altLang="ko-KR" b="1" dirty="0" err="1"/>
              <a:t>ksize</a:t>
            </a:r>
            <a:r>
              <a:rPr lang="en-US" altLang="ko-KR" dirty="0"/>
              <a:t> – Aperture size used to compute the second-derivative filters. See </a:t>
            </a:r>
            <a:r>
              <a:rPr lang="en-US" altLang="ko-KR" dirty="0" err="1">
                <a:hlinkClick r:id="rId2" tooltip="void getDerivKernels(OutputArray kx, OutputArray ky, int dx, int dy, int ksize, bool normalize, int ktype)"/>
              </a:rPr>
              <a:t>getDerivKernels</a:t>
            </a:r>
            <a:r>
              <a:rPr lang="en-US" altLang="ko-KR" dirty="0">
                <a:hlinkClick r:id="rId2" tooltip="void getDerivKernels(OutputArray kx, OutputArray ky, int dx, int dy, int ksize, bool normalize, int ktype)"/>
              </a:rPr>
              <a:t>()</a:t>
            </a:r>
            <a:r>
              <a:rPr lang="en-US" altLang="ko-KR" dirty="0"/>
              <a:t> for details. The size must be positive and odd.</a:t>
            </a:r>
          </a:p>
          <a:p>
            <a:pPr lvl="1"/>
            <a:r>
              <a:rPr lang="en-US" altLang="ko-KR" b="1" dirty="0"/>
              <a:t>scale</a:t>
            </a:r>
            <a:r>
              <a:rPr lang="en-US" altLang="ko-KR" dirty="0"/>
              <a:t> – Optional scale factor for the computed Laplacian values. By default, no scaling is applied. See </a:t>
            </a:r>
            <a:r>
              <a:rPr lang="en-US" altLang="ko-KR" dirty="0" err="1">
                <a:hlinkClick r:id="rId2" tooltip="void getDerivKernels(OutputArray kx, OutputArray ky, int dx, int dy, int ksize, bool normalize, int ktype)"/>
              </a:rPr>
              <a:t>getDerivKernels</a:t>
            </a:r>
            <a:r>
              <a:rPr lang="en-US" altLang="ko-KR" dirty="0">
                <a:hlinkClick r:id="rId2" tooltip="void getDerivKernels(OutputArray kx, OutputArray ky, int dx, int dy, int ksize, bool normalize, int ktype)"/>
              </a:rPr>
              <a:t>()</a:t>
            </a:r>
            <a:r>
              <a:rPr lang="en-US" altLang="ko-KR" dirty="0"/>
              <a:t> for details.</a:t>
            </a:r>
          </a:p>
          <a:p>
            <a:pPr lvl="1"/>
            <a:r>
              <a:rPr lang="en-US" altLang="ko-KR" b="1" dirty="0"/>
              <a:t>delta</a:t>
            </a:r>
            <a:r>
              <a:rPr lang="en-US" altLang="ko-KR" dirty="0"/>
              <a:t> – Optional delta value that is added to the results prior to storing them in </a:t>
            </a:r>
            <a:r>
              <a:rPr lang="en-US" altLang="ko-KR" dirty="0" err="1"/>
              <a:t>dst</a:t>
            </a:r>
            <a:r>
              <a:rPr lang="en-US" altLang="ko-KR" dirty="0"/>
              <a:t> .</a:t>
            </a:r>
          </a:p>
          <a:p>
            <a:pPr lvl="1"/>
            <a:r>
              <a:rPr lang="en-US" altLang="ko-KR" b="1" dirty="0" err="1"/>
              <a:t>borderType</a:t>
            </a:r>
            <a:r>
              <a:rPr lang="en-US" altLang="ko-KR" dirty="0"/>
              <a:t> – Pixel extrapolation method. See </a:t>
            </a:r>
            <a:r>
              <a:rPr lang="en-US" altLang="ko-KR" dirty="0" err="1"/>
              <a:t>borderInterpolate</a:t>
            </a:r>
            <a:r>
              <a:rPr lang="en-US" altLang="ko-KR" dirty="0"/>
              <a:t> for details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86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sobel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 미분 값을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void </a:t>
            </a:r>
            <a:r>
              <a:rPr lang="en-US" altLang="ko-KR" dirty="0"/>
              <a:t>Sobel(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ddepth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/>
              <a:t>dx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dy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ksize</a:t>
            </a:r>
            <a:r>
              <a:rPr lang="en-US" altLang="ko-KR" dirty="0"/>
              <a:t>=3, double </a:t>
            </a:r>
            <a:r>
              <a:rPr lang="en-US" altLang="ko-KR" b="1" dirty="0"/>
              <a:t>scale</a:t>
            </a:r>
            <a:r>
              <a:rPr lang="en-US" altLang="ko-KR" dirty="0"/>
              <a:t>=1, double </a:t>
            </a:r>
            <a:r>
              <a:rPr lang="en-US" altLang="ko-KR" b="1" dirty="0"/>
              <a:t>delta</a:t>
            </a:r>
            <a:r>
              <a:rPr lang="en-US" altLang="ko-KR" dirty="0"/>
              <a:t>=0,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borderType</a:t>
            </a:r>
            <a:r>
              <a:rPr lang="en-US" altLang="ko-KR" dirty="0"/>
              <a:t>=BORDER_DEFAULT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 smtClean="0"/>
              <a:t>src</a:t>
            </a:r>
            <a:r>
              <a:rPr lang="en-US" altLang="ko-KR" dirty="0"/>
              <a:t> – input image.</a:t>
            </a:r>
          </a:p>
          <a:p>
            <a:pPr lvl="1"/>
            <a:r>
              <a:rPr lang="en-US" altLang="ko-KR" b="1" dirty="0" err="1"/>
              <a:t>dst</a:t>
            </a:r>
            <a:r>
              <a:rPr lang="en-US" altLang="ko-KR" dirty="0"/>
              <a:t> – output image of the same size and the same number of channels as </a:t>
            </a:r>
            <a:r>
              <a:rPr lang="en-US" altLang="ko-KR" dirty="0" err="1"/>
              <a:t>src</a:t>
            </a:r>
            <a:r>
              <a:rPr lang="en-US" altLang="ko-KR" dirty="0"/>
              <a:t> .</a:t>
            </a:r>
          </a:p>
          <a:p>
            <a:pPr lvl="1"/>
            <a:r>
              <a:rPr lang="en-US" altLang="ko-KR" b="1" dirty="0" err="1"/>
              <a:t>ddepth</a:t>
            </a:r>
            <a:r>
              <a:rPr lang="en-US" altLang="ko-KR" dirty="0"/>
              <a:t> –output image depth; the following combinations of </a:t>
            </a:r>
            <a:r>
              <a:rPr lang="en-US" altLang="ko-KR" dirty="0" err="1"/>
              <a:t>src.depth</a:t>
            </a:r>
            <a:r>
              <a:rPr lang="en-US" altLang="ko-KR" dirty="0"/>
              <a:t>() and </a:t>
            </a:r>
            <a:r>
              <a:rPr lang="en-US" altLang="ko-KR" dirty="0" err="1"/>
              <a:t>ddepth</a:t>
            </a:r>
            <a:r>
              <a:rPr lang="en-US" altLang="ko-KR" dirty="0"/>
              <a:t> are supported:</a:t>
            </a:r>
          </a:p>
          <a:p>
            <a:pPr lvl="2"/>
            <a:r>
              <a:rPr lang="en-US" altLang="ko-KR" dirty="0" err="1"/>
              <a:t>src.depth</a:t>
            </a:r>
            <a:r>
              <a:rPr lang="en-US" altLang="ko-KR" dirty="0"/>
              <a:t>() = CV_8U, </a:t>
            </a:r>
            <a:r>
              <a:rPr lang="en-US" altLang="ko-KR" dirty="0" err="1"/>
              <a:t>ddepth</a:t>
            </a:r>
            <a:r>
              <a:rPr lang="en-US" altLang="ko-KR" dirty="0"/>
              <a:t> = -1/CV_16S/CV_32F/CV_64F</a:t>
            </a:r>
          </a:p>
          <a:p>
            <a:pPr lvl="2"/>
            <a:r>
              <a:rPr lang="en-US" altLang="ko-KR" dirty="0" err="1"/>
              <a:t>src.depth</a:t>
            </a:r>
            <a:r>
              <a:rPr lang="en-US" altLang="ko-KR" dirty="0"/>
              <a:t>() = CV_16U/CV_16S, </a:t>
            </a:r>
            <a:r>
              <a:rPr lang="en-US" altLang="ko-KR" dirty="0" err="1"/>
              <a:t>ddepth</a:t>
            </a:r>
            <a:r>
              <a:rPr lang="en-US" altLang="ko-KR" dirty="0"/>
              <a:t> = -1/CV_32F/CV_64F</a:t>
            </a:r>
          </a:p>
          <a:p>
            <a:pPr lvl="2"/>
            <a:r>
              <a:rPr lang="en-US" altLang="ko-KR" dirty="0" err="1"/>
              <a:t>src.depth</a:t>
            </a:r>
            <a:r>
              <a:rPr lang="en-US" altLang="ko-KR" dirty="0"/>
              <a:t>() = CV_32F, </a:t>
            </a:r>
            <a:r>
              <a:rPr lang="en-US" altLang="ko-KR" dirty="0" err="1"/>
              <a:t>ddepth</a:t>
            </a:r>
            <a:r>
              <a:rPr lang="en-US" altLang="ko-KR" dirty="0"/>
              <a:t> = -1/CV_32F/CV_64F</a:t>
            </a:r>
          </a:p>
          <a:p>
            <a:pPr lvl="2"/>
            <a:r>
              <a:rPr lang="en-US" altLang="ko-KR" dirty="0" err="1"/>
              <a:t>src.depth</a:t>
            </a:r>
            <a:r>
              <a:rPr lang="en-US" altLang="ko-KR" dirty="0"/>
              <a:t>() = CV_64F, </a:t>
            </a:r>
            <a:r>
              <a:rPr lang="en-US" altLang="ko-KR" dirty="0" err="1"/>
              <a:t>ddepth</a:t>
            </a:r>
            <a:r>
              <a:rPr lang="en-US" altLang="ko-KR" dirty="0"/>
              <a:t> = -1/CV_64F</a:t>
            </a:r>
          </a:p>
          <a:p>
            <a:pPr lvl="1"/>
            <a:r>
              <a:rPr lang="en-US" altLang="ko-KR" dirty="0"/>
              <a:t>when </a:t>
            </a:r>
            <a:r>
              <a:rPr lang="en-US" altLang="ko-KR" dirty="0" err="1"/>
              <a:t>ddepth</a:t>
            </a:r>
            <a:r>
              <a:rPr lang="en-US" altLang="ko-KR" dirty="0"/>
              <a:t>=-1, the destination image will have the same depth as the source; in the case of 8-bit input images it will result in truncated derivatives.</a:t>
            </a:r>
          </a:p>
          <a:p>
            <a:pPr lvl="1"/>
            <a:r>
              <a:rPr lang="en-US" altLang="ko-KR" b="1" dirty="0" err="1"/>
              <a:t>xorder</a:t>
            </a:r>
            <a:r>
              <a:rPr lang="en-US" altLang="ko-KR" dirty="0"/>
              <a:t> – order of the derivative x.</a:t>
            </a:r>
          </a:p>
          <a:p>
            <a:pPr lvl="1"/>
            <a:r>
              <a:rPr lang="en-US" altLang="ko-KR" b="1" dirty="0" err="1"/>
              <a:t>yorder</a:t>
            </a:r>
            <a:r>
              <a:rPr lang="en-US" altLang="ko-KR" dirty="0"/>
              <a:t> – order of the derivative y.</a:t>
            </a:r>
          </a:p>
          <a:p>
            <a:pPr lvl="1"/>
            <a:r>
              <a:rPr lang="en-US" altLang="ko-KR" b="1" dirty="0" err="1"/>
              <a:t>ksize</a:t>
            </a:r>
            <a:r>
              <a:rPr lang="en-US" altLang="ko-KR" dirty="0"/>
              <a:t> – size of the extended Sobel kernel; it must be 1, 3, 5, or 7.</a:t>
            </a:r>
          </a:p>
          <a:p>
            <a:pPr lvl="1"/>
            <a:r>
              <a:rPr lang="en-US" altLang="ko-KR" b="1" dirty="0"/>
              <a:t>scale</a:t>
            </a:r>
            <a:r>
              <a:rPr lang="en-US" altLang="ko-KR" dirty="0"/>
              <a:t> – optional scale factor for the computed derivative values; by default, no scaling is applied (see </a:t>
            </a:r>
            <a:r>
              <a:rPr lang="en-US" altLang="ko-KR" dirty="0" err="1">
                <a:hlinkClick r:id="rId2" tooltip="void getDerivKernels(OutputArray kx, OutputArray ky, int dx, int dy, int ksize, bool normalize, int ktype)"/>
              </a:rPr>
              <a:t>getDerivKernels</a:t>
            </a:r>
            <a:r>
              <a:rPr lang="en-US" altLang="ko-KR" dirty="0">
                <a:hlinkClick r:id="rId2" tooltip="void getDerivKernels(OutputArray kx, OutputArray ky, int dx, int dy, int ksize, bool normalize, int ktype)"/>
              </a:rPr>
              <a:t>()</a:t>
            </a:r>
            <a:r>
              <a:rPr lang="en-US" altLang="ko-KR" dirty="0"/>
              <a:t> for details).</a:t>
            </a:r>
          </a:p>
          <a:p>
            <a:pPr lvl="1"/>
            <a:r>
              <a:rPr lang="en-US" altLang="ko-KR" b="1" dirty="0"/>
              <a:t>delta</a:t>
            </a:r>
            <a:r>
              <a:rPr lang="en-US" altLang="ko-KR" dirty="0"/>
              <a:t> – optional delta value that is added to the results prior to storing them in </a:t>
            </a:r>
            <a:r>
              <a:rPr lang="en-US" altLang="ko-KR" dirty="0" err="1"/>
              <a:t>dst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borderType</a:t>
            </a:r>
            <a:r>
              <a:rPr lang="en-US" altLang="ko-KR" dirty="0"/>
              <a:t> – pixel extrapolation method (see </a:t>
            </a:r>
            <a:r>
              <a:rPr lang="en-US" altLang="ko-KR" dirty="0" err="1"/>
              <a:t>borderInterpolate</a:t>
            </a:r>
            <a:r>
              <a:rPr lang="en-US" altLang="ko-KR" dirty="0"/>
              <a:t> for details)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4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en-US" altLang="ko-KR" dirty="0"/>
              <a:t> </a:t>
            </a:r>
            <a:r>
              <a:rPr lang="en-US" altLang="ko-KR" i="1" dirty="0"/>
              <a:t>"opencv2/</a:t>
            </a:r>
            <a:r>
              <a:rPr lang="en-US" altLang="ko-KR" i="1" dirty="0" err="1"/>
              <a:t>imgproc</a:t>
            </a:r>
            <a:r>
              <a:rPr lang="en-US" altLang="ko-KR" i="1" dirty="0"/>
              <a:t>/imgproc.hpp"</a:t>
            </a:r>
            <a:r>
              <a:rPr lang="en-US" altLang="ko-KR" dirty="0"/>
              <a:t> </a:t>
            </a:r>
            <a:r>
              <a:rPr lang="en-US" altLang="ko-KR" dirty="0"/>
              <a:t>#include</a:t>
            </a:r>
            <a:r>
              <a:rPr lang="en-US" altLang="ko-KR" dirty="0"/>
              <a:t> </a:t>
            </a:r>
            <a:r>
              <a:rPr lang="en-US" altLang="ko-KR" i="1" dirty="0"/>
              <a:t>"opencv2/</a:t>
            </a:r>
            <a:r>
              <a:rPr lang="en-US" altLang="ko-KR" i="1" dirty="0" err="1"/>
              <a:t>highgui</a:t>
            </a:r>
            <a:r>
              <a:rPr lang="en-US" altLang="ko-KR" i="1" dirty="0"/>
              <a:t>/highgui.hpp"</a:t>
            </a:r>
            <a:r>
              <a:rPr lang="en-US" altLang="ko-KR" dirty="0"/>
              <a:t> </a:t>
            </a:r>
            <a:r>
              <a:rPr lang="en-US" altLang="ko-KR" dirty="0"/>
              <a:t>#include</a:t>
            </a:r>
            <a:r>
              <a:rPr lang="en-US" altLang="ko-KR" dirty="0"/>
              <a:t> </a:t>
            </a:r>
            <a:r>
              <a:rPr lang="en-US" altLang="ko-KR" i="1" dirty="0"/>
              <a:t>&lt;</a:t>
            </a:r>
            <a:r>
              <a:rPr lang="en-US" altLang="ko-KR" i="1" dirty="0" err="1"/>
              <a:t>stdlib.h</a:t>
            </a:r>
            <a:r>
              <a:rPr lang="en-US" altLang="ko-KR" i="1" dirty="0"/>
              <a:t>&gt;</a:t>
            </a:r>
            <a:r>
              <a:rPr lang="en-US" altLang="ko-KR" dirty="0"/>
              <a:t> </a:t>
            </a:r>
            <a:r>
              <a:rPr lang="en-US" altLang="ko-KR" dirty="0"/>
              <a:t>#include</a:t>
            </a:r>
            <a:r>
              <a:rPr lang="en-US" altLang="ko-KR" dirty="0"/>
              <a:t> </a:t>
            </a:r>
            <a:r>
              <a:rPr lang="en-US" altLang="ko-KR" i="1" dirty="0"/>
              <a:t>&lt;</a:t>
            </a:r>
            <a:r>
              <a:rPr lang="en-US" altLang="ko-KR" i="1" dirty="0" err="1"/>
              <a:t>stdio.h</a:t>
            </a:r>
            <a:r>
              <a:rPr lang="en-US" altLang="ko-KR" i="1" dirty="0"/>
              <a:t>&gt;</a:t>
            </a:r>
            <a:r>
              <a:rPr lang="en-US" altLang="ko-KR" dirty="0"/>
              <a:t> </a:t>
            </a:r>
            <a:r>
              <a:rPr lang="en-US" altLang="ko-KR" b="1" dirty="0"/>
              <a:t>using</a:t>
            </a:r>
            <a:r>
              <a:rPr lang="en-US" altLang="ko-KR" dirty="0"/>
              <a:t> </a:t>
            </a:r>
            <a:r>
              <a:rPr lang="en-US" altLang="ko-KR" b="1" dirty="0"/>
              <a:t>namespace</a:t>
            </a:r>
            <a:r>
              <a:rPr lang="en-US" altLang="ko-KR" dirty="0"/>
              <a:t> cv; </a:t>
            </a:r>
            <a:r>
              <a:rPr lang="en-US" altLang="ko-KR" i="1" dirty="0" smtClean="0"/>
              <a:t>/</a:t>
            </a:r>
          </a:p>
          <a:p>
            <a:pPr marL="0" indent="0">
              <a:buNone/>
            </a:pPr>
            <a:r>
              <a:rPr lang="en-US" altLang="ko-KR" i="1" dirty="0" smtClean="0"/>
              <a:t>** </a:t>
            </a:r>
            <a:r>
              <a:rPr lang="en-US" altLang="ko-KR" i="1" dirty="0"/>
              <a:t>@function main */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/>
              <a:t>main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/>
              <a:t>char**</a:t>
            </a:r>
            <a:r>
              <a:rPr lang="en-US" altLang="ko-KR" dirty="0"/>
              <a:t> </a:t>
            </a:r>
            <a:r>
              <a:rPr lang="en-US" altLang="ko-KR" dirty="0" err="1"/>
              <a:t>argv</a:t>
            </a:r>
            <a:r>
              <a:rPr lang="en-US" altLang="ko-KR" dirty="0"/>
              <a:t> 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 </a:t>
            </a:r>
            <a:r>
              <a:rPr lang="en-US" altLang="ko-KR" dirty="0"/>
              <a:t>Mat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src_gray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Mat grad; </a:t>
            </a:r>
            <a:r>
              <a:rPr lang="en-US" altLang="ko-KR" dirty="0" smtClean="0"/>
              <a:t>c</a:t>
            </a:r>
          </a:p>
          <a:p>
            <a:pPr marL="0" indent="0">
              <a:buNone/>
            </a:pPr>
            <a:r>
              <a:rPr lang="en-US" altLang="ko-KR" dirty="0" err="1" smtClean="0"/>
              <a:t>har</a:t>
            </a:r>
            <a:r>
              <a:rPr lang="en-US" altLang="ko-KR" dirty="0"/>
              <a:t>*</a:t>
            </a:r>
            <a:r>
              <a:rPr lang="en-US" altLang="ko-KR" dirty="0"/>
              <a:t> </a:t>
            </a:r>
            <a:r>
              <a:rPr lang="en-US" altLang="ko-KR" dirty="0" err="1"/>
              <a:t>window_name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"Sobel Demo - Simple Edge Detector"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scale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1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delta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0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ddepth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CV_16S;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c;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Load an image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imread</a:t>
            </a:r>
            <a:r>
              <a:rPr lang="en-US" altLang="ko-KR" dirty="0"/>
              <a:t>( </a:t>
            </a:r>
            <a:r>
              <a:rPr lang="en-US" altLang="ko-KR" dirty="0" err="1"/>
              <a:t>argv</a:t>
            </a:r>
            <a:r>
              <a:rPr lang="en-US" altLang="ko-KR" dirty="0"/>
              <a:t>[</a:t>
            </a:r>
            <a:r>
              <a:rPr lang="en-US" altLang="ko-KR" dirty="0"/>
              <a:t>1</a:t>
            </a:r>
            <a:r>
              <a:rPr lang="en-US" altLang="ko-KR" dirty="0"/>
              <a:t>] 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if</a:t>
            </a:r>
            <a:r>
              <a:rPr lang="en-US" altLang="ko-KR" dirty="0"/>
              <a:t>( </a:t>
            </a:r>
            <a:r>
              <a:rPr lang="en-US" altLang="ko-KR" dirty="0"/>
              <a:t>!</a:t>
            </a:r>
            <a:r>
              <a:rPr lang="en-US" altLang="ko-KR" dirty="0" err="1"/>
              <a:t>src.data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{ 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/>
              <a:t>-1</a:t>
            </a:r>
            <a:r>
              <a:rPr lang="en-US" altLang="ko-KR" dirty="0"/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8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00050" lvl="1" indent="0">
              <a:buNone/>
            </a:pPr>
            <a:r>
              <a:rPr lang="en-US" altLang="ko-KR" dirty="0" err="1"/>
              <a:t>GaussianBlur</a:t>
            </a:r>
            <a:r>
              <a:rPr lang="en-US" altLang="ko-KR" dirty="0"/>
              <a:t>(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en-US" altLang="ko-KR" dirty="0"/>
              <a:t>, Size(</a:t>
            </a:r>
            <a:r>
              <a:rPr lang="en-US" altLang="ko-KR" dirty="0"/>
              <a:t>3</a:t>
            </a:r>
            <a:r>
              <a:rPr lang="en-US" altLang="ko-KR" dirty="0"/>
              <a:t>,</a:t>
            </a:r>
            <a:r>
              <a:rPr lang="en-US" altLang="ko-KR" dirty="0"/>
              <a:t>3</a:t>
            </a:r>
            <a:r>
              <a:rPr lang="en-US" altLang="ko-KR" dirty="0"/>
              <a:t>), </a:t>
            </a:r>
            <a:r>
              <a:rPr lang="en-US" altLang="ko-KR" dirty="0"/>
              <a:t>0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, BORDER_DEFAULT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Convert it to gray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cvtColor</a:t>
            </a:r>
            <a:r>
              <a:rPr lang="en-US" altLang="ko-KR" dirty="0"/>
              <a:t>(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src_gray</a:t>
            </a:r>
            <a:r>
              <a:rPr lang="en-US" altLang="ko-KR" dirty="0"/>
              <a:t>, CV_BGR2GRAY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Create window</a:t>
            </a:r>
            <a:r>
              <a:rPr lang="en-US" altLang="ko-KR" dirty="0"/>
              <a:t> </a:t>
            </a:r>
            <a:r>
              <a:rPr lang="en-US" altLang="ko-KR" dirty="0" err="1"/>
              <a:t>namedWindow</a:t>
            </a:r>
            <a:r>
              <a:rPr lang="en-US" altLang="ko-KR" dirty="0"/>
              <a:t>( </a:t>
            </a:r>
            <a:r>
              <a:rPr lang="en-US" altLang="ko-KR" dirty="0" err="1"/>
              <a:t>window_name</a:t>
            </a:r>
            <a:r>
              <a:rPr lang="en-US" altLang="ko-KR" dirty="0"/>
              <a:t>, CV_WINDOW_AUTOSIZE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Generate </a:t>
            </a:r>
            <a:r>
              <a:rPr lang="en-US" altLang="ko-KR" i="1" dirty="0" err="1"/>
              <a:t>grad_x</a:t>
            </a:r>
            <a:r>
              <a:rPr lang="en-US" altLang="ko-KR" i="1" dirty="0"/>
              <a:t> and </a:t>
            </a:r>
            <a:r>
              <a:rPr lang="en-US" altLang="ko-KR" i="1" dirty="0" err="1"/>
              <a:t>grad_y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Mat </a:t>
            </a:r>
            <a:r>
              <a:rPr lang="en-US" altLang="ko-KR" dirty="0" err="1"/>
              <a:t>grad_x</a:t>
            </a:r>
            <a:r>
              <a:rPr lang="en-US" altLang="ko-KR" dirty="0"/>
              <a:t>, </a:t>
            </a:r>
            <a:r>
              <a:rPr lang="en-US" altLang="ko-KR" dirty="0" err="1"/>
              <a:t>grad_y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Mat </a:t>
            </a:r>
            <a:r>
              <a:rPr lang="en-US" altLang="ko-KR" dirty="0" err="1"/>
              <a:t>abs_grad_x</a:t>
            </a:r>
            <a:r>
              <a:rPr lang="en-US" altLang="ko-KR" dirty="0"/>
              <a:t>, </a:t>
            </a:r>
            <a:r>
              <a:rPr lang="en-US" altLang="ko-KR" dirty="0" err="1"/>
              <a:t>abs_grad_y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Gradient X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</a:t>
            </a:r>
            <a:r>
              <a:rPr lang="en-US" altLang="ko-KR" i="1" dirty="0" err="1"/>
              <a:t>Scharr</a:t>
            </a:r>
            <a:r>
              <a:rPr lang="en-US" altLang="ko-KR" i="1" dirty="0"/>
              <a:t>( </a:t>
            </a:r>
            <a:r>
              <a:rPr lang="en-US" altLang="ko-KR" i="1" dirty="0" err="1"/>
              <a:t>src_gray</a:t>
            </a:r>
            <a:r>
              <a:rPr lang="en-US" altLang="ko-KR" i="1" dirty="0"/>
              <a:t>, </a:t>
            </a:r>
            <a:r>
              <a:rPr lang="en-US" altLang="ko-KR" i="1" dirty="0" err="1"/>
              <a:t>grad_x</a:t>
            </a:r>
            <a:r>
              <a:rPr lang="en-US" altLang="ko-KR" i="1" dirty="0"/>
              <a:t>, </a:t>
            </a:r>
            <a:r>
              <a:rPr lang="en-US" altLang="ko-KR" i="1" dirty="0" err="1"/>
              <a:t>ddepth</a:t>
            </a:r>
            <a:r>
              <a:rPr lang="en-US" altLang="ko-KR" i="1" dirty="0"/>
              <a:t>, 1, 0, scale, delta, BORDER_DEFAULT 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Sobel</a:t>
            </a:r>
            <a:r>
              <a:rPr lang="en-US" altLang="ko-KR" dirty="0"/>
              <a:t>( </a:t>
            </a:r>
            <a:r>
              <a:rPr lang="en-US" altLang="ko-KR" dirty="0" err="1"/>
              <a:t>src_gray</a:t>
            </a:r>
            <a:r>
              <a:rPr lang="en-US" altLang="ko-KR" dirty="0"/>
              <a:t>, </a:t>
            </a:r>
            <a:r>
              <a:rPr lang="en-US" altLang="ko-KR" dirty="0" err="1"/>
              <a:t>grad_x</a:t>
            </a:r>
            <a:r>
              <a:rPr lang="en-US" altLang="ko-KR" dirty="0"/>
              <a:t>, </a:t>
            </a:r>
            <a:r>
              <a:rPr lang="en-US" altLang="ko-KR" dirty="0" err="1"/>
              <a:t>ddepth</a:t>
            </a:r>
            <a:r>
              <a:rPr lang="en-US" altLang="ko-KR" dirty="0"/>
              <a:t>, </a:t>
            </a:r>
            <a:r>
              <a:rPr lang="en-US" altLang="ko-KR" dirty="0"/>
              <a:t>1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, </a:t>
            </a:r>
            <a:r>
              <a:rPr lang="en-US" altLang="ko-KR" dirty="0"/>
              <a:t>3</a:t>
            </a:r>
            <a:r>
              <a:rPr lang="en-US" altLang="ko-KR" dirty="0"/>
              <a:t>, scale, delta, BORDER_DEFAULT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convertScaleAbs</a:t>
            </a:r>
            <a:r>
              <a:rPr lang="en-US" altLang="ko-KR" dirty="0"/>
              <a:t>( </a:t>
            </a:r>
            <a:r>
              <a:rPr lang="en-US" altLang="ko-KR" dirty="0" err="1"/>
              <a:t>grad_x</a:t>
            </a:r>
            <a:r>
              <a:rPr lang="en-US" altLang="ko-KR" dirty="0"/>
              <a:t>, </a:t>
            </a:r>
            <a:r>
              <a:rPr lang="en-US" altLang="ko-KR" dirty="0" err="1"/>
              <a:t>abs_grad_x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pPr marL="400050" lvl="1" indent="0">
              <a:buNone/>
            </a:pPr>
            <a:r>
              <a:rPr lang="en-US" altLang="ko-KR" dirty="0" smtClean="0"/>
              <a:t> </a:t>
            </a:r>
            <a:r>
              <a:rPr lang="en-US" altLang="ko-KR" i="1" dirty="0"/>
              <a:t>/// Gradient Y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</a:t>
            </a:r>
            <a:r>
              <a:rPr lang="en-US" altLang="ko-KR" i="1" dirty="0" err="1"/>
              <a:t>Scharr</a:t>
            </a:r>
            <a:r>
              <a:rPr lang="en-US" altLang="ko-KR" i="1" dirty="0"/>
              <a:t>( </a:t>
            </a:r>
            <a:r>
              <a:rPr lang="en-US" altLang="ko-KR" i="1" dirty="0" err="1"/>
              <a:t>src_gray</a:t>
            </a:r>
            <a:r>
              <a:rPr lang="en-US" altLang="ko-KR" i="1" dirty="0"/>
              <a:t>, </a:t>
            </a:r>
            <a:r>
              <a:rPr lang="en-US" altLang="ko-KR" i="1" dirty="0" err="1"/>
              <a:t>grad_y</a:t>
            </a:r>
            <a:r>
              <a:rPr lang="en-US" altLang="ko-KR" i="1" dirty="0"/>
              <a:t>, </a:t>
            </a:r>
            <a:r>
              <a:rPr lang="en-US" altLang="ko-KR" i="1" dirty="0" err="1"/>
              <a:t>ddepth</a:t>
            </a:r>
            <a:r>
              <a:rPr lang="en-US" altLang="ko-KR" i="1" dirty="0"/>
              <a:t>, 0, 1, scale, delta, BORDER_DEFAULT 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Sobel</a:t>
            </a:r>
            <a:r>
              <a:rPr lang="en-US" altLang="ko-KR" dirty="0"/>
              <a:t>( </a:t>
            </a:r>
            <a:r>
              <a:rPr lang="en-US" altLang="ko-KR" dirty="0" err="1"/>
              <a:t>src_gray</a:t>
            </a:r>
            <a:r>
              <a:rPr lang="en-US" altLang="ko-KR" dirty="0"/>
              <a:t>, </a:t>
            </a:r>
            <a:r>
              <a:rPr lang="en-US" altLang="ko-KR" dirty="0" err="1"/>
              <a:t>grad_y</a:t>
            </a:r>
            <a:r>
              <a:rPr lang="en-US" altLang="ko-KR" dirty="0"/>
              <a:t>, </a:t>
            </a:r>
            <a:r>
              <a:rPr lang="en-US" altLang="ko-KR" dirty="0" err="1"/>
              <a:t>ddepth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, </a:t>
            </a:r>
            <a:r>
              <a:rPr lang="en-US" altLang="ko-KR" dirty="0"/>
              <a:t>1</a:t>
            </a:r>
            <a:r>
              <a:rPr lang="en-US" altLang="ko-KR" dirty="0"/>
              <a:t>, </a:t>
            </a:r>
            <a:r>
              <a:rPr lang="en-US" altLang="ko-KR" dirty="0"/>
              <a:t>3</a:t>
            </a:r>
            <a:r>
              <a:rPr lang="en-US" altLang="ko-KR" dirty="0"/>
              <a:t>, scale, delta, BORDER_DEFAULT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convertScaleAbs</a:t>
            </a:r>
            <a:r>
              <a:rPr lang="en-US" altLang="ko-KR" dirty="0"/>
              <a:t>( </a:t>
            </a:r>
            <a:r>
              <a:rPr lang="en-US" altLang="ko-KR" dirty="0" err="1"/>
              <a:t>grad_y</a:t>
            </a:r>
            <a:r>
              <a:rPr lang="en-US" altLang="ko-KR" dirty="0"/>
              <a:t>, </a:t>
            </a:r>
            <a:r>
              <a:rPr lang="en-US" altLang="ko-KR" dirty="0" err="1"/>
              <a:t>abs_grad_y</a:t>
            </a:r>
            <a:r>
              <a:rPr lang="en-US" altLang="ko-KR" dirty="0"/>
              <a:t>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i="1" dirty="0" smtClean="0"/>
              <a:t>/// </a:t>
            </a:r>
            <a:r>
              <a:rPr lang="en-US" altLang="ko-KR" i="1" dirty="0"/>
              <a:t>Total Gradient (approximate)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addWeighted</a:t>
            </a:r>
            <a:r>
              <a:rPr lang="en-US" altLang="ko-KR" dirty="0"/>
              <a:t>( </a:t>
            </a:r>
            <a:r>
              <a:rPr lang="en-US" altLang="ko-KR" dirty="0" err="1"/>
              <a:t>abs_grad_x</a:t>
            </a:r>
            <a:r>
              <a:rPr lang="en-US" altLang="ko-KR" dirty="0"/>
              <a:t>, </a:t>
            </a:r>
            <a:r>
              <a:rPr lang="en-US" altLang="ko-KR" dirty="0"/>
              <a:t>0.5</a:t>
            </a:r>
            <a:r>
              <a:rPr lang="en-US" altLang="ko-KR" dirty="0"/>
              <a:t>, </a:t>
            </a:r>
            <a:r>
              <a:rPr lang="en-US" altLang="ko-KR" dirty="0" err="1"/>
              <a:t>abs_grad_y</a:t>
            </a:r>
            <a:r>
              <a:rPr lang="en-US" altLang="ko-KR" dirty="0"/>
              <a:t>, </a:t>
            </a:r>
            <a:r>
              <a:rPr lang="en-US" altLang="ko-KR" dirty="0"/>
              <a:t>0.5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, grad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imshow</a:t>
            </a:r>
            <a:r>
              <a:rPr lang="en-US" altLang="ko-KR" dirty="0"/>
              <a:t>( </a:t>
            </a:r>
            <a:r>
              <a:rPr lang="en-US" altLang="ko-KR" dirty="0" err="1"/>
              <a:t>window_name</a:t>
            </a:r>
            <a:r>
              <a:rPr lang="en-US" altLang="ko-KR" dirty="0"/>
              <a:t>, grad );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err="1" smtClean="0"/>
              <a:t>waitKey</a:t>
            </a:r>
            <a:r>
              <a:rPr lang="en-US" altLang="ko-KR" dirty="0" smtClean="0"/>
              <a:t>(0</a:t>
            </a:r>
            <a:r>
              <a:rPr lang="en-US" altLang="ko-KR" dirty="0"/>
              <a:t>); </a:t>
            </a:r>
          </a:p>
          <a:p>
            <a:pPr marL="400050" lvl="1" indent="0">
              <a:buNone/>
            </a:pP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VS 2017 </a:t>
            </a:r>
            <a:r>
              <a:rPr lang="ko-KR" altLang="en-US" dirty="0"/>
              <a:t>기준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vs project</a:t>
            </a:r>
            <a:r>
              <a:rPr lang="ko-KR" altLang="en-US" dirty="0"/>
              <a:t>를 한 개 생성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/>
              <a:t>Win32 project </a:t>
            </a:r>
            <a:r>
              <a:rPr lang="ko-KR" altLang="en-US" dirty="0"/>
              <a:t>를 새로 만들고 설정은 그냥 </a:t>
            </a:r>
            <a:r>
              <a:rPr lang="en-US" altLang="ko-KR" dirty="0"/>
              <a:t>default</a:t>
            </a:r>
            <a:r>
              <a:rPr lang="ko-KR" altLang="en-US" dirty="0"/>
              <a:t>로 함</a:t>
            </a:r>
            <a:r>
              <a:rPr lang="en-US" altLang="ko-KR" dirty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프로젝트에서 </a:t>
            </a:r>
            <a:r>
              <a:rPr lang="en-US" altLang="ko-KR" dirty="0"/>
              <a:t>debug </a:t>
            </a:r>
            <a:r>
              <a:rPr lang="ko-KR" altLang="en-US" dirty="0"/>
              <a:t>탭 옆의 </a:t>
            </a:r>
            <a:r>
              <a:rPr lang="en-US" altLang="ko-KR" dirty="0"/>
              <a:t>x64 </a:t>
            </a:r>
            <a:r>
              <a:rPr lang="ko-KR" altLang="en-US" dirty="0"/>
              <a:t>탭으로 선택됐는지 확인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탐색기를 연다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보기</a:t>
            </a:r>
            <a:r>
              <a:rPr lang="en-US" altLang="ko-KR" dirty="0"/>
              <a:t>-&gt;solution </a:t>
            </a:r>
            <a:r>
              <a:rPr lang="ko-KR" altLang="en-US" dirty="0"/>
              <a:t>탐색기 선택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우측버튼으로 속성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/>
              <a:t>vc</a:t>
            </a:r>
            <a:r>
              <a:rPr lang="en-US" altLang="ko-KR" dirty="0"/>
              <a:t>++ </a:t>
            </a:r>
            <a:r>
              <a:rPr lang="ko-KR" altLang="en-US" dirty="0" err="1"/>
              <a:t>디렉토리에서</a:t>
            </a:r>
            <a:r>
              <a:rPr lang="ko-KR" altLang="en-US" dirty="0"/>
              <a:t> </a:t>
            </a:r>
            <a:r>
              <a:rPr lang="ko-KR" altLang="en-US" dirty="0" err="1"/>
              <a:t>포함디렉토리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/>
              <a:t>$(OPENCV_DIR)\..\..\include </a:t>
            </a:r>
            <a:r>
              <a:rPr lang="ko-KR" altLang="en-US" dirty="0"/>
              <a:t>넣음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/>
              <a:t>링커에서</a:t>
            </a:r>
            <a:endParaRPr lang="en-US" altLang="ko-KR" dirty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일반</a:t>
            </a:r>
            <a:r>
              <a:rPr lang="en-US" altLang="ko-KR" dirty="0"/>
              <a:t>-&gt;</a:t>
            </a:r>
            <a:r>
              <a:rPr lang="ko-KR" altLang="en-US" dirty="0"/>
              <a:t>추가라이브러리 에서 </a:t>
            </a:r>
            <a:r>
              <a:rPr lang="en-US" altLang="ko-KR" dirty="0"/>
              <a:t>$(OPENCV_DIR)\lib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-&gt;</a:t>
            </a:r>
            <a:r>
              <a:rPr lang="ko-KR" altLang="en-US" dirty="0"/>
              <a:t>추가 종속성에서 </a:t>
            </a:r>
            <a:endParaRPr lang="en-US" altLang="ko-KR" dirty="0"/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 smtClean="0"/>
              <a:t>opencv_world400d.lib </a:t>
            </a:r>
            <a:r>
              <a:rPr lang="en-US" altLang="ko-KR" dirty="0"/>
              <a:t>(</a:t>
            </a:r>
            <a:r>
              <a:rPr lang="ko-KR" altLang="en-US" dirty="0"/>
              <a:t>디버그모드</a:t>
            </a:r>
            <a:r>
              <a:rPr lang="en-US" altLang="ko-KR" dirty="0"/>
              <a:t>)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 smtClean="0"/>
              <a:t>opencv_world400.lib </a:t>
            </a:r>
            <a:r>
              <a:rPr lang="en-US" altLang="ko-KR" dirty="0"/>
              <a:t>(</a:t>
            </a:r>
            <a:r>
              <a:rPr lang="ko-KR" altLang="en-US" dirty="0" err="1"/>
              <a:t>릴리즈모드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78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Canny Edge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Noise reduction</a:t>
            </a:r>
          </a:p>
          <a:p>
            <a:r>
              <a:rPr lang="en-US" altLang="ko-KR" dirty="0" smtClean="0"/>
              <a:t>Finding Intensity Gradient of the image</a:t>
            </a:r>
          </a:p>
          <a:p>
            <a:r>
              <a:rPr lang="en-US" altLang="ko-KR" dirty="0" smtClean="0"/>
              <a:t>Non-maximum suppression</a:t>
            </a:r>
          </a:p>
          <a:p>
            <a:r>
              <a:rPr lang="en-US" altLang="ko-KR" dirty="0" smtClean="0"/>
              <a:t>Hysteresis Thresholding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4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Canny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void </a:t>
            </a:r>
            <a:r>
              <a:rPr lang="en-US" altLang="ko-KR" dirty="0"/>
              <a:t>Canny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/>
              <a:t>image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/>
              <a:t>edges</a:t>
            </a:r>
            <a:r>
              <a:rPr lang="en-US" altLang="ko-KR" dirty="0"/>
              <a:t>, double </a:t>
            </a:r>
            <a:r>
              <a:rPr lang="en-US" altLang="ko-KR" b="1" dirty="0"/>
              <a:t>threshold1</a:t>
            </a:r>
            <a:r>
              <a:rPr lang="en-US" altLang="ko-KR" dirty="0"/>
              <a:t>, double </a:t>
            </a:r>
            <a:r>
              <a:rPr lang="en-US" altLang="ko-KR" b="1" dirty="0"/>
              <a:t>threshold2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apertureSize</a:t>
            </a:r>
            <a:r>
              <a:rPr lang="en-US" altLang="ko-KR" dirty="0"/>
              <a:t>=3, bool </a:t>
            </a:r>
            <a:r>
              <a:rPr lang="en-US" altLang="ko-KR" b="1" dirty="0"/>
              <a:t>L2gradient</a:t>
            </a:r>
            <a:r>
              <a:rPr lang="en-US" altLang="ko-KR" dirty="0"/>
              <a:t>=false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/>
              <a:t>image</a:t>
            </a:r>
            <a:r>
              <a:rPr lang="en-US" altLang="ko-KR" dirty="0"/>
              <a:t> – single-channel 8-bit input image.</a:t>
            </a:r>
          </a:p>
          <a:p>
            <a:pPr lvl="1"/>
            <a:r>
              <a:rPr lang="en-US" altLang="ko-KR" b="1" dirty="0"/>
              <a:t>edges</a:t>
            </a:r>
            <a:r>
              <a:rPr lang="en-US" altLang="ko-KR" dirty="0"/>
              <a:t> – output edge map; it has the same size and type as image .</a:t>
            </a:r>
          </a:p>
          <a:p>
            <a:pPr lvl="1"/>
            <a:r>
              <a:rPr lang="en-US" altLang="ko-KR" b="1" dirty="0"/>
              <a:t>threshold1</a:t>
            </a:r>
            <a:r>
              <a:rPr lang="en-US" altLang="ko-KR" dirty="0"/>
              <a:t> – first threshold for the hysteresis procedure.</a:t>
            </a:r>
          </a:p>
          <a:p>
            <a:pPr lvl="1"/>
            <a:r>
              <a:rPr lang="en-US" altLang="ko-KR" b="1" dirty="0"/>
              <a:t>threshold2</a:t>
            </a:r>
            <a:r>
              <a:rPr lang="en-US" altLang="ko-KR" dirty="0"/>
              <a:t> – second threshold for the hysteresis procedure.</a:t>
            </a:r>
          </a:p>
          <a:p>
            <a:pPr lvl="1"/>
            <a:r>
              <a:rPr lang="en-US" altLang="ko-KR" b="1" dirty="0" err="1"/>
              <a:t>apertureSize</a:t>
            </a:r>
            <a:r>
              <a:rPr lang="en-US" altLang="ko-KR" dirty="0"/>
              <a:t> – aperture size for the </a:t>
            </a:r>
            <a:r>
              <a:rPr lang="en-US" altLang="ko-KR" dirty="0">
                <a:hlinkClick r:id="rId2" tooltip="void Sobel(InputArray src, OutputArray dst, int ddepth, int dx, int dy, int ksize, double scale, double delta, int borderType)"/>
              </a:rPr>
              <a:t>Sobel()</a:t>
            </a:r>
            <a:r>
              <a:rPr lang="en-US" altLang="ko-KR" dirty="0"/>
              <a:t> operator.</a:t>
            </a:r>
          </a:p>
          <a:p>
            <a:pPr lvl="1"/>
            <a:r>
              <a:rPr lang="en-US" altLang="ko-KR" b="1" dirty="0"/>
              <a:t>L2gradient</a:t>
            </a:r>
            <a:r>
              <a:rPr lang="en-US" altLang="ko-KR" dirty="0"/>
              <a:t> – a flag, indicating whether a more accurate  norm  should be used to calculate the image gradient magnitude ( L2gradient=true ), or whether the default  norm is enough ( L2gradient=false ).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6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Canny </a:t>
            </a:r>
            <a:r>
              <a:rPr lang="ko-KR" altLang="en-US" dirty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pPr marL="0" indent="0">
              <a:buNone/>
            </a:pPr>
            <a:r>
              <a:rPr lang="en-US" altLang="ko-KR" sz="4000" dirty="0"/>
              <a:t>#include "opencv2/</a:t>
            </a:r>
            <a:r>
              <a:rPr lang="en-US" altLang="ko-KR" sz="4000" dirty="0" err="1"/>
              <a:t>imgproc</a:t>
            </a:r>
            <a:r>
              <a:rPr lang="en-US" altLang="ko-KR" sz="4000" dirty="0"/>
              <a:t>/imgproc.hpp"</a:t>
            </a:r>
          </a:p>
          <a:p>
            <a:pPr marL="0" indent="0">
              <a:buNone/>
            </a:pPr>
            <a:r>
              <a:rPr lang="en-US" altLang="ko-KR" sz="4000" dirty="0"/>
              <a:t>#include "opencv2/</a:t>
            </a:r>
            <a:r>
              <a:rPr lang="en-US" altLang="ko-KR" sz="4000" dirty="0" err="1"/>
              <a:t>highgui</a:t>
            </a:r>
            <a:r>
              <a:rPr lang="en-US" altLang="ko-KR" sz="4000" dirty="0"/>
              <a:t>/highgui.hpp"</a:t>
            </a:r>
          </a:p>
          <a:p>
            <a:pPr marL="0" indent="0">
              <a:buNone/>
            </a:pPr>
            <a:r>
              <a:rPr lang="en-US" altLang="ko-KR" sz="4000" dirty="0"/>
              <a:t>#include &lt;</a:t>
            </a:r>
            <a:r>
              <a:rPr lang="en-US" altLang="ko-KR" sz="4000" dirty="0" err="1"/>
              <a:t>stdlib.h</a:t>
            </a:r>
            <a:r>
              <a:rPr lang="en-US" altLang="ko-KR" sz="4000" dirty="0"/>
              <a:t>&gt;</a:t>
            </a:r>
          </a:p>
          <a:p>
            <a:pPr marL="0" indent="0">
              <a:buNone/>
            </a:pPr>
            <a:r>
              <a:rPr lang="en-US" altLang="ko-KR" sz="4000" dirty="0"/>
              <a:t>#include &lt;</a:t>
            </a:r>
            <a:r>
              <a:rPr lang="en-US" altLang="ko-KR" sz="4000" dirty="0" err="1"/>
              <a:t>stdio.h</a:t>
            </a:r>
            <a:r>
              <a:rPr lang="en-US" altLang="ko-KR" sz="4000" dirty="0"/>
              <a:t>&gt;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using namespace cv;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/// Global variables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Mat </a:t>
            </a:r>
            <a:r>
              <a:rPr lang="en-US" altLang="ko-KR" sz="4000" dirty="0" err="1"/>
              <a:t>src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src_gray</a:t>
            </a:r>
            <a:r>
              <a:rPr lang="en-US" altLang="ko-KR" sz="4000" dirty="0"/>
              <a:t>;</a:t>
            </a:r>
          </a:p>
          <a:p>
            <a:pPr marL="0" indent="0">
              <a:buNone/>
            </a:pPr>
            <a:r>
              <a:rPr lang="en-US" altLang="ko-KR" sz="4000" dirty="0"/>
              <a:t>Mat </a:t>
            </a:r>
            <a:r>
              <a:rPr lang="en-US" altLang="ko-KR" sz="4000" dirty="0" err="1"/>
              <a:t>dst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detected_edges</a:t>
            </a:r>
            <a:r>
              <a:rPr lang="en-US" altLang="ko-KR" sz="4000" dirty="0"/>
              <a:t>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edgeThresh</a:t>
            </a:r>
            <a:r>
              <a:rPr lang="en-US" altLang="ko-KR" sz="4000" dirty="0"/>
              <a:t> = 1;</a:t>
            </a:r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lowThreshold</a:t>
            </a:r>
            <a:r>
              <a:rPr lang="en-US" altLang="ko-KR" sz="4000" dirty="0"/>
              <a:t>;</a:t>
            </a:r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const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max_lowThreshold</a:t>
            </a:r>
            <a:r>
              <a:rPr lang="en-US" altLang="ko-KR" sz="4000" dirty="0"/>
              <a:t> = 100;</a:t>
            </a:r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ratio = 3;</a:t>
            </a:r>
          </a:p>
          <a:p>
            <a:pPr marL="0" indent="0">
              <a:buNone/>
            </a:pP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kernel_size</a:t>
            </a:r>
            <a:r>
              <a:rPr lang="en-US" altLang="ko-KR" sz="4000" dirty="0"/>
              <a:t> = 3;</a:t>
            </a:r>
          </a:p>
          <a:p>
            <a:pPr marL="0" indent="0">
              <a:buNone/>
            </a:pPr>
            <a:r>
              <a:rPr lang="en-US" altLang="ko-KR" sz="4000" dirty="0"/>
              <a:t>char* </a:t>
            </a:r>
            <a:r>
              <a:rPr lang="en-US" altLang="ko-KR" sz="4000" dirty="0" err="1"/>
              <a:t>window_name</a:t>
            </a:r>
            <a:r>
              <a:rPr lang="en-US" altLang="ko-KR" sz="4000" dirty="0"/>
              <a:t> = "Edge Map";</a:t>
            </a:r>
          </a:p>
          <a:p>
            <a:pPr marL="0" indent="0">
              <a:buNone/>
            </a:pP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/**</a:t>
            </a: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* @function </a:t>
            </a:r>
            <a:r>
              <a:rPr lang="en-US" altLang="ko-KR" sz="4000" dirty="0" err="1"/>
              <a:t>CannyThreshold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* @brief </a:t>
            </a:r>
            <a:r>
              <a:rPr lang="en-US" altLang="ko-KR" sz="4000" dirty="0" err="1"/>
              <a:t>Trackbar</a:t>
            </a:r>
            <a:r>
              <a:rPr lang="en-US" altLang="ko-KR" sz="4000" dirty="0"/>
              <a:t> callback - Canny thresholds input with a ratio 1:3</a:t>
            </a:r>
          </a:p>
          <a:p>
            <a:pPr marL="0" indent="0">
              <a:buNone/>
            </a:pPr>
            <a:r>
              <a:rPr lang="ko-KR" altLang="en-US" sz="4000" dirty="0"/>
              <a:t>*</a:t>
            </a:r>
            <a:r>
              <a:rPr lang="en-US" altLang="ko-KR" sz="4000" dirty="0"/>
              <a:t>/</a:t>
            </a:r>
            <a:endParaRPr lang="ko-KR" altLang="en-US" sz="4000" dirty="0"/>
          </a:p>
          <a:p>
            <a:pPr marL="0" indent="0">
              <a:buNone/>
            </a:pPr>
            <a:r>
              <a:rPr lang="en-US" altLang="ko-KR" sz="4000" dirty="0"/>
              <a:t>void </a:t>
            </a:r>
            <a:r>
              <a:rPr lang="en-US" altLang="ko-KR" sz="4000" dirty="0" err="1"/>
              <a:t>CannyThreshold</a:t>
            </a:r>
            <a:r>
              <a:rPr lang="en-US" altLang="ko-KR" sz="4000" dirty="0"/>
              <a:t>(</a:t>
            </a:r>
            <a:r>
              <a:rPr lang="en-US" altLang="ko-KR" sz="4000" dirty="0" err="1"/>
              <a:t>int</a:t>
            </a:r>
            <a:r>
              <a:rPr lang="en-US" altLang="ko-KR" sz="4000" dirty="0"/>
              <a:t>, void*)</a:t>
            </a:r>
          </a:p>
          <a:p>
            <a:pPr marL="0" indent="0">
              <a:buNone/>
            </a:pPr>
            <a:r>
              <a:rPr lang="en-US" altLang="ko-KR" sz="4000" dirty="0"/>
              <a:t>{</a:t>
            </a:r>
          </a:p>
          <a:p>
            <a:pPr marL="0" indent="0">
              <a:buNone/>
            </a:pPr>
            <a:r>
              <a:rPr lang="en-US" altLang="ko-KR" sz="4000" dirty="0"/>
              <a:t>/// Reduce noise with a kernel 3x3</a:t>
            </a:r>
          </a:p>
          <a:p>
            <a:pPr marL="0" indent="0">
              <a:buNone/>
            </a:pPr>
            <a:r>
              <a:rPr lang="en-US" altLang="ko-KR" sz="4000" dirty="0"/>
              <a:t>blur(</a:t>
            </a:r>
            <a:r>
              <a:rPr lang="en-US" altLang="ko-KR" sz="4000" dirty="0" err="1"/>
              <a:t>src_gray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detected_edges</a:t>
            </a:r>
            <a:r>
              <a:rPr lang="en-US" altLang="ko-KR" sz="4000" dirty="0"/>
              <a:t>, Size(3, 3</a:t>
            </a:r>
            <a:r>
              <a:rPr lang="en-US" altLang="ko-KR" sz="4000" dirty="0" smtClean="0"/>
              <a:t>));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16570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Canny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400050" lvl="1" indent="0">
              <a:buNone/>
            </a:pPr>
            <a:r>
              <a:rPr lang="en-US" altLang="ko-KR" sz="3000" dirty="0"/>
              <a:t>/// Canny detector</a:t>
            </a:r>
          </a:p>
          <a:p>
            <a:pPr marL="400050" lvl="1" indent="0">
              <a:buNone/>
            </a:pPr>
            <a:r>
              <a:rPr lang="en-US" altLang="ko-KR" sz="3000" dirty="0"/>
              <a:t>Canny(</a:t>
            </a:r>
            <a:r>
              <a:rPr lang="en-US" altLang="ko-KR" sz="3000" dirty="0" err="1"/>
              <a:t>detected_edges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detected_edges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lowThreshold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lowThreshold</a:t>
            </a:r>
            <a:r>
              <a:rPr lang="en-US" altLang="ko-KR" sz="3000" dirty="0"/>
              <a:t>*ratio, </a:t>
            </a:r>
            <a:r>
              <a:rPr lang="en-US" altLang="ko-KR" sz="3000" dirty="0" err="1"/>
              <a:t>kernel_size</a:t>
            </a:r>
            <a:r>
              <a:rPr lang="en-US" altLang="ko-KR" sz="3000" dirty="0"/>
              <a:t>);</a:t>
            </a:r>
          </a:p>
          <a:p>
            <a:pPr marL="400050" lvl="1" indent="0">
              <a:buNone/>
            </a:pPr>
            <a:endParaRPr lang="ko-KR" altLang="en-US" sz="3000" dirty="0"/>
          </a:p>
          <a:p>
            <a:pPr marL="400050" lvl="1" indent="0">
              <a:buNone/>
            </a:pPr>
            <a:r>
              <a:rPr lang="en-US" altLang="ko-KR" sz="3000" dirty="0"/>
              <a:t>/// Using </a:t>
            </a:r>
            <a:r>
              <a:rPr lang="en-US" altLang="ko-KR" sz="3000" dirty="0" err="1"/>
              <a:t>Canny's</a:t>
            </a:r>
            <a:r>
              <a:rPr lang="en-US" altLang="ko-KR" sz="3000" dirty="0"/>
              <a:t> output as a mask, we display our result</a:t>
            </a:r>
          </a:p>
          <a:p>
            <a:pPr marL="400050" lvl="1" indent="0">
              <a:buNone/>
            </a:pPr>
            <a:r>
              <a:rPr lang="en-US" altLang="ko-KR" sz="3000" dirty="0" err="1"/>
              <a:t>dst</a:t>
            </a:r>
            <a:r>
              <a:rPr lang="en-US" altLang="ko-KR" sz="3000" dirty="0"/>
              <a:t> = Scalar::all(0);</a:t>
            </a:r>
          </a:p>
          <a:p>
            <a:pPr marL="400050" lvl="1" indent="0">
              <a:buNone/>
            </a:pPr>
            <a:endParaRPr lang="ko-KR" altLang="en-US" sz="3000" dirty="0"/>
          </a:p>
          <a:p>
            <a:pPr marL="400050" lvl="1" indent="0">
              <a:buNone/>
            </a:pPr>
            <a:r>
              <a:rPr lang="en-US" altLang="ko-KR" sz="3000" dirty="0" err="1"/>
              <a:t>src.copyTo</a:t>
            </a:r>
            <a:r>
              <a:rPr lang="en-US" altLang="ko-KR" sz="3000" dirty="0"/>
              <a:t>(</a:t>
            </a:r>
            <a:r>
              <a:rPr lang="en-US" altLang="ko-KR" sz="3000" dirty="0" err="1"/>
              <a:t>dst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detected_edges</a:t>
            </a:r>
            <a:r>
              <a:rPr lang="en-US" altLang="ko-KR" sz="3000" dirty="0"/>
              <a:t>);</a:t>
            </a:r>
          </a:p>
          <a:p>
            <a:pPr marL="400050" lvl="1" indent="0">
              <a:buNone/>
            </a:pPr>
            <a:r>
              <a:rPr lang="en-US" altLang="ko-KR" sz="3000" dirty="0" err="1"/>
              <a:t>imshow</a:t>
            </a:r>
            <a:r>
              <a:rPr lang="en-US" altLang="ko-KR" sz="3000" dirty="0"/>
              <a:t>(</a:t>
            </a:r>
            <a:r>
              <a:rPr lang="en-US" altLang="ko-KR" sz="3000" dirty="0" err="1"/>
              <a:t>window_name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dst</a:t>
            </a:r>
            <a:r>
              <a:rPr lang="en-US" altLang="ko-KR" sz="3000" dirty="0"/>
              <a:t>);</a:t>
            </a:r>
          </a:p>
          <a:p>
            <a:pPr marL="400050" lvl="1" indent="0">
              <a:buNone/>
            </a:pPr>
            <a:r>
              <a:rPr lang="en-US" altLang="ko-KR" sz="3000" dirty="0" smtClean="0"/>
              <a:t>}</a:t>
            </a:r>
          </a:p>
          <a:p>
            <a:pPr marL="400050" lvl="1" indent="0">
              <a:buNone/>
            </a:pPr>
            <a:r>
              <a:rPr lang="en-US" altLang="ko-KR" sz="3000" dirty="0"/>
              <a:t>/** @function main */</a:t>
            </a:r>
          </a:p>
          <a:p>
            <a:pPr marL="400050" lvl="1" indent="0">
              <a:buNone/>
            </a:pPr>
            <a:r>
              <a:rPr lang="en-US" altLang="ko-KR" sz="3000" dirty="0" err="1"/>
              <a:t>int</a:t>
            </a:r>
            <a:r>
              <a:rPr lang="en-US" altLang="ko-KR" sz="3000" dirty="0"/>
              <a:t> main(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argc</a:t>
            </a:r>
            <a:r>
              <a:rPr lang="en-US" altLang="ko-KR" sz="3000" dirty="0"/>
              <a:t>, char** </a:t>
            </a:r>
            <a:r>
              <a:rPr lang="en-US" altLang="ko-KR" sz="3000" dirty="0" err="1"/>
              <a:t>argv</a:t>
            </a:r>
            <a:r>
              <a:rPr lang="en-US" altLang="ko-KR" sz="3000" dirty="0"/>
              <a:t>)</a:t>
            </a:r>
          </a:p>
          <a:p>
            <a:pPr marL="400050" lvl="1" indent="0">
              <a:buNone/>
            </a:pPr>
            <a:r>
              <a:rPr lang="en-US" altLang="ko-KR" sz="3000" dirty="0"/>
              <a:t>{</a:t>
            </a:r>
          </a:p>
          <a:p>
            <a:pPr marL="400050" lvl="1" indent="0">
              <a:buNone/>
            </a:pPr>
            <a:r>
              <a:rPr lang="en-US" altLang="ko-KR" sz="3000" dirty="0"/>
              <a:t>/// Load an image</a:t>
            </a:r>
          </a:p>
          <a:p>
            <a:pPr marL="400050" lvl="1" indent="0">
              <a:buNone/>
            </a:pPr>
            <a:r>
              <a:rPr lang="en-US" altLang="ko-KR" sz="3000" dirty="0" err="1"/>
              <a:t>src</a:t>
            </a:r>
            <a:r>
              <a:rPr lang="en-US" altLang="ko-KR" sz="3000" dirty="0"/>
              <a:t> = </a:t>
            </a:r>
            <a:r>
              <a:rPr lang="en-US" altLang="ko-KR" sz="3000" dirty="0" err="1"/>
              <a:t>imread</a:t>
            </a:r>
            <a:r>
              <a:rPr lang="en-US" altLang="ko-KR" sz="3000" dirty="0"/>
              <a:t>(</a:t>
            </a:r>
            <a:r>
              <a:rPr lang="en-US" altLang="ko-KR" sz="3000" dirty="0" err="1"/>
              <a:t>argv</a:t>
            </a:r>
            <a:r>
              <a:rPr lang="en-US" altLang="ko-KR" sz="3000" dirty="0"/>
              <a:t>[1]);</a:t>
            </a:r>
          </a:p>
          <a:p>
            <a:pPr marL="400050" lvl="1" indent="0">
              <a:buNone/>
            </a:pPr>
            <a:endParaRPr lang="ko-KR" altLang="en-US" sz="3000" dirty="0"/>
          </a:p>
          <a:p>
            <a:pPr marL="400050" lvl="1" indent="0">
              <a:buNone/>
            </a:pPr>
            <a:r>
              <a:rPr lang="en-US" altLang="ko-KR" sz="3000" dirty="0"/>
              <a:t>if (!</a:t>
            </a:r>
            <a:r>
              <a:rPr lang="en-US" altLang="ko-KR" sz="3000" dirty="0" err="1"/>
              <a:t>src.data</a:t>
            </a:r>
            <a:r>
              <a:rPr lang="en-US" altLang="ko-KR" sz="3000" dirty="0"/>
              <a:t>)</a:t>
            </a:r>
          </a:p>
          <a:p>
            <a:pPr marL="400050" lvl="1" indent="0">
              <a:buNone/>
            </a:pPr>
            <a:r>
              <a:rPr lang="en-US" altLang="ko-KR" sz="3000" dirty="0"/>
              <a:t>{</a:t>
            </a:r>
          </a:p>
          <a:p>
            <a:pPr marL="400050" lvl="1" indent="0">
              <a:buNone/>
            </a:pPr>
            <a:r>
              <a:rPr lang="en-US" altLang="ko-KR" sz="3000" dirty="0"/>
              <a:t>return -1;</a:t>
            </a:r>
          </a:p>
          <a:p>
            <a:pPr marL="400050" lvl="1" indent="0">
              <a:buNone/>
            </a:pPr>
            <a:r>
              <a:rPr lang="en-US" altLang="ko-KR" sz="30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55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Canny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pPr marL="400050" lvl="1" indent="0">
              <a:buNone/>
            </a:pPr>
            <a:r>
              <a:rPr lang="en-US" altLang="ko-KR" sz="5600" dirty="0" smtClean="0"/>
              <a:t>/// </a:t>
            </a:r>
            <a:r>
              <a:rPr lang="en-US" altLang="ko-KR" sz="5600" dirty="0"/>
              <a:t>Create a matrix of the same type and size as </a:t>
            </a:r>
            <a:r>
              <a:rPr lang="en-US" altLang="ko-KR" sz="5600" dirty="0" err="1"/>
              <a:t>src</a:t>
            </a:r>
            <a:r>
              <a:rPr lang="en-US" altLang="ko-KR" sz="5600" dirty="0"/>
              <a:t> (for </a:t>
            </a:r>
            <a:r>
              <a:rPr lang="en-US" altLang="ko-KR" sz="5600" dirty="0" err="1"/>
              <a:t>dst</a:t>
            </a:r>
            <a:r>
              <a:rPr lang="en-US" altLang="ko-KR" sz="5600" dirty="0"/>
              <a:t>)</a:t>
            </a:r>
          </a:p>
          <a:p>
            <a:pPr marL="400050" lvl="1" indent="0">
              <a:buNone/>
            </a:pPr>
            <a:r>
              <a:rPr lang="en-US" altLang="ko-KR" sz="5600" dirty="0" err="1"/>
              <a:t>dst.create</a:t>
            </a:r>
            <a:r>
              <a:rPr lang="en-US" altLang="ko-KR" sz="5600" dirty="0"/>
              <a:t>(</a:t>
            </a:r>
            <a:r>
              <a:rPr lang="en-US" altLang="ko-KR" sz="5600" dirty="0" err="1"/>
              <a:t>src.size</a:t>
            </a:r>
            <a:r>
              <a:rPr lang="en-US" altLang="ko-KR" sz="5600" dirty="0"/>
              <a:t>(), </a:t>
            </a:r>
            <a:r>
              <a:rPr lang="en-US" altLang="ko-KR" sz="5600" dirty="0" err="1"/>
              <a:t>src.type</a:t>
            </a:r>
            <a:r>
              <a:rPr lang="en-US" altLang="ko-KR" sz="5600" dirty="0"/>
              <a:t>());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/// Convert the image to grayscale</a:t>
            </a:r>
          </a:p>
          <a:p>
            <a:pPr marL="400050" lvl="1" indent="0">
              <a:buNone/>
            </a:pPr>
            <a:r>
              <a:rPr lang="en-US" altLang="ko-KR" sz="5600" dirty="0" err="1"/>
              <a:t>cvtColor</a:t>
            </a:r>
            <a:r>
              <a:rPr lang="en-US" altLang="ko-KR" sz="5600" dirty="0"/>
              <a:t>(</a:t>
            </a:r>
            <a:r>
              <a:rPr lang="en-US" altLang="ko-KR" sz="5600" dirty="0" err="1"/>
              <a:t>src</a:t>
            </a:r>
            <a:r>
              <a:rPr lang="en-US" altLang="ko-KR" sz="5600" dirty="0"/>
              <a:t>, </a:t>
            </a:r>
            <a:r>
              <a:rPr lang="en-US" altLang="ko-KR" sz="5600" dirty="0" err="1"/>
              <a:t>src_gray</a:t>
            </a:r>
            <a:r>
              <a:rPr lang="en-US" altLang="ko-KR" sz="5600" dirty="0"/>
              <a:t>, CV_BGR2GRAY);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/// Create a window</a:t>
            </a:r>
          </a:p>
          <a:p>
            <a:pPr marL="400050" lvl="1" indent="0">
              <a:buNone/>
            </a:pPr>
            <a:r>
              <a:rPr lang="en-US" altLang="ko-KR" sz="5600" dirty="0" err="1"/>
              <a:t>namedWindow</a:t>
            </a:r>
            <a:r>
              <a:rPr lang="en-US" altLang="ko-KR" sz="5600" dirty="0"/>
              <a:t>(</a:t>
            </a:r>
            <a:r>
              <a:rPr lang="en-US" altLang="ko-KR" sz="5600" dirty="0" err="1"/>
              <a:t>window_name</a:t>
            </a:r>
            <a:r>
              <a:rPr lang="en-US" altLang="ko-KR" sz="5600" dirty="0"/>
              <a:t>, CV_WINDOW_AUTOSIZE);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/// Create a </a:t>
            </a:r>
            <a:r>
              <a:rPr lang="en-US" altLang="ko-KR" sz="5600" dirty="0" err="1"/>
              <a:t>Trackbar</a:t>
            </a:r>
            <a:r>
              <a:rPr lang="en-US" altLang="ko-KR" sz="5600" dirty="0"/>
              <a:t> for user to enter threshold</a:t>
            </a:r>
          </a:p>
          <a:p>
            <a:pPr marL="400050" lvl="1" indent="0">
              <a:buNone/>
            </a:pPr>
            <a:r>
              <a:rPr lang="en-US" altLang="ko-KR" sz="5600" dirty="0" err="1"/>
              <a:t>createTrackbar</a:t>
            </a:r>
            <a:r>
              <a:rPr lang="en-US" altLang="ko-KR" sz="5600" dirty="0"/>
              <a:t>("Min Threshold:", </a:t>
            </a:r>
            <a:r>
              <a:rPr lang="en-US" altLang="ko-KR" sz="5600" dirty="0" err="1"/>
              <a:t>window_name</a:t>
            </a:r>
            <a:r>
              <a:rPr lang="en-US" altLang="ko-KR" sz="5600" dirty="0"/>
              <a:t>, &amp;</a:t>
            </a:r>
            <a:r>
              <a:rPr lang="en-US" altLang="ko-KR" sz="5600" dirty="0" err="1"/>
              <a:t>lowThreshold</a:t>
            </a:r>
            <a:r>
              <a:rPr lang="en-US" altLang="ko-KR" sz="5600" dirty="0"/>
              <a:t>, </a:t>
            </a:r>
            <a:r>
              <a:rPr lang="en-US" altLang="ko-KR" sz="5600" dirty="0" err="1"/>
              <a:t>max_lowThreshold</a:t>
            </a:r>
            <a:r>
              <a:rPr lang="en-US" altLang="ko-KR" sz="5600" dirty="0"/>
              <a:t>, </a:t>
            </a:r>
            <a:r>
              <a:rPr lang="en-US" altLang="ko-KR" sz="5600" dirty="0" err="1"/>
              <a:t>CannyThreshold</a:t>
            </a:r>
            <a:r>
              <a:rPr lang="en-US" altLang="ko-KR" sz="5600" dirty="0"/>
              <a:t>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/// Show the image</a:t>
            </a:r>
          </a:p>
          <a:p>
            <a:pPr marL="400050" lvl="1" indent="0">
              <a:buNone/>
            </a:pPr>
            <a:r>
              <a:rPr lang="en-US" altLang="ko-KR" sz="5600" dirty="0" err="1"/>
              <a:t>CannyThreshold</a:t>
            </a:r>
            <a:r>
              <a:rPr lang="en-US" altLang="ko-KR" sz="5600" dirty="0"/>
              <a:t>(0, 0);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/// Wait until user exit program by pressing a key</a:t>
            </a:r>
          </a:p>
          <a:p>
            <a:pPr marL="400050" lvl="1" indent="0">
              <a:buNone/>
            </a:pPr>
            <a:r>
              <a:rPr lang="en-US" altLang="ko-KR" sz="5600" dirty="0" err="1"/>
              <a:t>waitKey</a:t>
            </a:r>
            <a:r>
              <a:rPr lang="en-US" altLang="ko-KR" sz="5600" dirty="0"/>
              <a:t>(0);</a:t>
            </a:r>
          </a:p>
          <a:p>
            <a:pPr marL="400050" lvl="1" indent="0">
              <a:buNone/>
            </a:pPr>
            <a:endParaRPr lang="ko-KR" altLang="en-US" sz="5600" dirty="0"/>
          </a:p>
          <a:p>
            <a:pPr marL="400050" lvl="1" indent="0">
              <a:buNone/>
            </a:pPr>
            <a:r>
              <a:rPr lang="en-US" altLang="ko-KR" sz="5600" dirty="0"/>
              <a:t>return 0;</a:t>
            </a:r>
          </a:p>
          <a:p>
            <a:pPr marL="400050" lvl="1" indent="0">
              <a:buNone/>
            </a:pPr>
            <a:r>
              <a:rPr lang="en-US" altLang="ko-KR" sz="5600" dirty="0"/>
              <a:t>}</a:t>
            </a:r>
            <a:endParaRPr lang="ko-KR" altLang="en-US" sz="5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796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Canny </a:t>
            </a:r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영상을 읽어서 </a:t>
            </a:r>
            <a:r>
              <a:rPr lang="en-US" altLang="ko-KR" dirty="0" smtClean="0"/>
              <a:t>canny </a:t>
            </a:r>
            <a:r>
              <a:rPr lang="ko-KR" altLang="en-US" dirty="0" smtClean="0"/>
              <a:t>함수를 적용한다</a:t>
            </a:r>
            <a:endParaRPr lang="en-US" altLang="ko-KR" dirty="0" smtClean="0"/>
          </a:p>
          <a:p>
            <a:r>
              <a:rPr lang="ko-KR" altLang="en-US" dirty="0" smtClean="0"/>
              <a:t>컬러 영상을 </a:t>
            </a:r>
            <a:r>
              <a:rPr lang="en-US" altLang="ko-KR" dirty="0" smtClean="0"/>
              <a:t>gray </a:t>
            </a:r>
            <a:r>
              <a:rPr lang="ko-KR" altLang="en-US" dirty="0" smtClean="0"/>
              <a:t>영상으로 변환해서 적용한다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물론 각 컬러에 대해서 적용할 수 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Track bar</a:t>
            </a:r>
            <a:r>
              <a:rPr lang="ko-KR" altLang="en-US" dirty="0" smtClean="0"/>
              <a:t>를 생성해서 화면에서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low threshold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를 통해서 사용자에게서 얻는다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얻어진 </a:t>
            </a:r>
            <a:r>
              <a:rPr lang="en-US" altLang="ko-KR" dirty="0" smtClean="0"/>
              <a:t>low threshold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 threshold = 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low threshold * ratio </a:t>
            </a:r>
            <a:r>
              <a:rPr lang="ko-KR" altLang="en-US" dirty="0" smtClean="0"/>
              <a:t>로 정한다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물론 </a:t>
            </a:r>
            <a:r>
              <a:rPr lang="en-US" altLang="ko-KR" dirty="0" smtClean="0"/>
              <a:t>high threshold</a:t>
            </a:r>
            <a:r>
              <a:rPr lang="ko-KR" altLang="en-US" dirty="0" smtClean="0"/>
              <a:t>도 </a:t>
            </a:r>
            <a:r>
              <a:rPr lang="en-US" altLang="ko-KR" dirty="0" err="1" smtClean="0"/>
              <a:t>trackbar</a:t>
            </a:r>
            <a:r>
              <a:rPr lang="ko-KR" altLang="en-US" dirty="0" smtClean="0"/>
              <a:t>를 만들어서 얻어도 좋다</a:t>
            </a:r>
            <a:endParaRPr lang="en-US" altLang="ko-KR" dirty="0" smtClean="0"/>
          </a:p>
          <a:p>
            <a:r>
              <a:rPr lang="en-US" altLang="ko-KR" dirty="0" err="1" smtClean="0"/>
              <a:t>sobel</a:t>
            </a:r>
            <a:r>
              <a:rPr lang="ko-KR" altLang="en-US" dirty="0" smtClean="0"/>
              <a:t>의 크기는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사용했다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1978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corner detector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어떤 물체는 </a:t>
            </a:r>
            <a:r>
              <a:rPr lang="ko-KR" altLang="en-US" dirty="0" err="1" smtClean="0"/>
              <a:t>특징점들이</a:t>
            </a:r>
            <a:r>
              <a:rPr lang="ko-KR" altLang="en-US" dirty="0" smtClean="0"/>
              <a:t> 있어서 이것이 해당 물체를 구별해 주는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</a:t>
            </a:r>
            <a:r>
              <a:rPr lang="ko-KR" altLang="en-US" dirty="0" err="1" smtClean="0"/>
              <a:t>특징점</a:t>
            </a:r>
            <a:r>
              <a:rPr lang="en-US" altLang="ko-KR" dirty="0" smtClean="0"/>
              <a:t>(features)</a:t>
            </a:r>
            <a:r>
              <a:rPr lang="ko-KR" altLang="en-US" dirty="0" smtClean="0"/>
              <a:t>중에서 가장 쉽게 생각할 수 있는 것이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corners are junctions of contours</a:t>
            </a:r>
          </a:p>
          <a:p>
            <a:pPr lvl="1"/>
            <a:r>
              <a:rPr lang="en-US" altLang="ko-KR" dirty="0" smtClean="0"/>
              <a:t>corners are stable over changes of viewpoint</a:t>
            </a:r>
          </a:p>
          <a:p>
            <a:pPr lvl="1"/>
            <a:r>
              <a:rPr lang="en-US" altLang="ko-KR" dirty="0" smtClean="0"/>
              <a:t>contours </a:t>
            </a:r>
            <a:r>
              <a:rPr lang="ko-KR" altLang="en-US" dirty="0" smtClean="0"/>
              <a:t>를 찾지 않고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canny edge </a:t>
            </a:r>
            <a:r>
              <a:rPr lang="ko-KR" altLang="en-US" dirty="0" smtClean="0"/>
              <a:t>같은 것을 찾지 않고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어떻게 </a:t>
            </a:r>
            <a:r>
              <a:rPr lang="en-US" altLang="ko-KR" dirty="0" smtClean="0"/>
              <a:t>corners</a:t>
            </a:r>
            <a:r>
              <a:rPr lang="ko-KR" altLang="en-US" dirty="0" smtClean="0"/>
              <a:t>를 찾을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작은 윈도우를 만들어서 </a:t>
            </a:r>
            <a:r>
              <a:rPr lang="ko-KR" altLang="en-US" dirty="0" err="1" smtClean="0"/>
              <a:t>밝기값을</a:t>
            </a:r>
            <a:r>
              <a:rPr lang="ko-KR" altLang="en-US" dirty="0" smtClean="0"/>
              <a:t> 살펴보면 </a:t>
            </a:r>
            <a:r>
              <a:rPr lang="en-US" altLang="ko-KR" dirty="0" smtClean="0"/>
              <a:t>corners</a:t>
            </a:r>
            <a:r>
              <a:rPr lang="ko-KR" altLang="en-US" dirty="0" smtClean="0"/>
              <a:t>에서는 어떤 방향으로 이동을 하면 그 </a:t>
            </a:r>
            <a:r>
              <a:rPr lang="ko-KR" altLang="en-US" dirty="0" err="1" smtClean="0"/>
              <a:t>밝기값의</a:t>
            </a:r>
            <a:r>
              <a:rPr lang="ko-KR" altLang="en-US" dirty="0" smtClean="0"/>
              <a:t> 형태가 급격하게 변하게 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5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corners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mask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corner</a:t>
                </a:r>
                <a:r>
                  <a:rPr lang="ko-KR" altLang="en-US" dirty="0" smtClean="0"/>
                  <a:t>가 </a:t>
                </a:r>
                <a:r>
                  <a:rPr lang="ko-KR" altLang="en-US" dirty="0" err="1" smtClean="0"/>
                  <a:t>아닌곳에서</a:t>
                </a:r>
                <a:r>
                  <a:rPr lang="ko-KR" altLang="en-US" dirty="0" smtClean="0"/>
                  <a:t> 이동하면 변화가 없고</a:t>
                </a:r>
                <a:endParaRPr lang="en-US" altLang="ko-KR" dirty="0" smtClean="0"/>
              </a:p>
              <a:p>
                <a:r>
                  <a:rPr lang="en-US" altLang="ko-KR" dirty="0" smtClean="0"/>
                  <a:t>edge</a:t>
                </a:r>
                <a:r>
                  <a:rPr lang="ko-KR" altLang="en-US" dirty="0" smtClean="0"/>
                  <a:t>를 따라서 </a:t>
                </a:r>
                <a:r>
                  <a:rPr lang="en-US" altLang="ko-KR" dirty="0" smtClean="0"/>
                  <a:t>edge </a:t>
                </a:r>
                <a:r>
                  <a:rPr lang="ko-KR" altLang="en-US" dirty="0" smtClean="0"/>
                  <a:t>방향으로 이동해도 변화가 없다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하지만 </a:t>
                </a:r>
                <a:r>
                  <a:rPr lang="en-US" altLang="ko-KR" dirty="0" smtClean="0"/>
                  <a:t>corner</a:t>
                </a:r>
                <a:r>
                  <a:rPr lang="ko-KR" altLang="en-US" dirty="0" smtClean="0"/>
                  <a:t>에서는 </a:t>
                </a:r>
                <a:r>
                  <a:rPr lang="ko-KR" altLang="en-US" dirty="0" err="1" smtClean="0"/>
                  <a:t>어느쪽</a:t>
                </a:r>
                <a:r>
                  <a:rPr lang="ko-KR" altLang="en-US" dirty="0" smtClean="0"/>
                  <a:t> 방향으로 이동한다 해도 큰 변화가 있다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[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𝑢𝑓𝑥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𝑣𝑓𝑦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60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corner </a:t>
            </a:r>
            <a:r>
              <a:rPr lang="ko-KR" altLang="en-US" dirty="0" smtClean="0"/>
              <a:t>미분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[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 [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𝑢𝐼𝑥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𝑣𝐼𝑦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r>
                              <a:rPr lang="en-US" altLang="ko-KR" b="0" i="1" baseline="-2500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+2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uv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ko-KR" i="1" baseline="-2500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ko-KR" i="1" baseline="-2500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ko-KR" dirty="0" smtClean="0"/>
                  <a:t>+v</a:t>
                </a:r>
                <a14:m>
                  <m:oMath xmlns:m="http://schemas.openxmlformats.org/officeDocument/2006/math">
                    <m:r>
                      <a:rPr lang="en-US" altLang="ko-KR" i="1" baseline="3000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altLang="ko-KR" i="1" baseline="-2500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altLang="ko-KR" i="1" baseline="-2500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altLang="ko-KR" i="1" baseline="-2500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altLang="ko-KR" i="1" baseline="-2500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en-US" altLang="ko-KR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𝐼</m:t>
                                          </m:r>
                                          <m:r>
                                            <a:rPr lang="en-US" altLang="ko-KR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𝐼</m:t>
                                          </m:r>
                                          <m:r>
                                            <a:rPr lang="en-US" altLang="ko-KR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37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corner </a:t>
            </a:r>
            <a:r>
              <a:rPr lang="ko-KR" altLang="en-US" dirty="0" smtClean="0"/>
              <a:t>미분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:r>
                  <a:rPr lang="en-US" altLang="ko-KR" dirty="0" smtClean="0">
                    <a:ea typeface="Cambria Math"/>
                  </a:rPr>
                  <a:t>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r>
                  <a:rPr lang="en-US" altLang="ko-KR" dirty="0" smtClean="0">
                    <a:ea typeface="Cambria Math"/>
                  </a:rPr>
                  <a:t>M=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𝐼</m:t>
                                          </m:r>
                                          <m:r>
                                            <a:rPr lang="en-US" altLang="ko-KR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altLang="ko-KR" i="1" baseline="-2500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𝐼</m:t>
                                          </m:r>
                                          <m:r>
                                            <a:rPr lang="en-US" altLang="ko-KR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여기서 </a:t>
                </a: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windowing function </a:t>
                </a:r>
              </a:p>
              <a:p>
                <a:pPr lvl="1"/>
                <a:r>
                  <a:rPr lang="en-US" altLang="ko-KR" dirty="0" smtClean="0"/>
                  <a:t>I</a:t>
                </a:r>
                <a:r>
                  <a:rPr lang="en-US" altLang="ko-KR" baseline="-25000" dirty="0" smtClean="0"/>
                  <a:t>x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I</a:t>
                </a:r>
                <a:r>
                  <a:rPr lang="en-US" altLang="ko-KR" baseline="-25000" dirty="0" err="1" smtClean="0"/>
                  <a:t>y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gradient </a:t>
                </a:r>
                <a:r>
                  <a:rPr lang="ko-KR" altLang="en-US" dirty="0" smtClean="0"/>
                  <a:t>성분이다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M matrix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eigenvalue </a:t>
                </a:r>
                <a:r>
                  <a:rPr lang="ko-KR" altLang="en-US" dirty="0" smtClean="0"/>
                  <a:t>를 살펴보면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e1, e2 </a:t>
                </a:r>
                <a:r>
                  <a:rPr lang="ko-KR" altLang="en-US" dirty="0" smtClean="0"/>
                  <a:t>가 작으면 </a:t>
                </a:r>
                <a:r>
                  <a:rPr lang="en-US" altLang="ko-KR" dirty="0" smtClean="0"/>
                  <a:t>flat</a:t>
                </a:r>
              </a:p>
              <a:p>
                <a:pPr lvl="1"/>
                <a:r>
                  <a:rPr lang="en-US" altLang="ko-KR" dirty="0" smtClean="0"/>
                  <a:t>e1, e2 </a:t>
                </a:r>
                <a:r>
                  <a:rPr lang="ko-KR" altLang="en-US" dirty="0" smtClean="0"/>
                  <a:t>중 하나가 크면 </a:t>
                </a:r>
                <a:r>
                  <a:rPr lang="en-US" altLang="ko-KR" dirty="0" smtClean="0"/>
                  <a:t>edge</a:t>
                </a:r>
              </a:p>
              <a:p>
                <a:pPr lvl="1"/>
                <a:r>
                  <a:rPr lang="en-US" altLang="ko-KR" dirty="0" smtClean="0"/>
                  <a:t>e1, e2 </a:t>
                </a:r>
                <a:r>
                  <a:rPr lang="ko-KR" altLang="en-US" dirty="0" err="1" smtClean="0"/>
                  <a:t>둘다</a:t>
                </a:r>
                <a:r>
                  <a:rPr lang="ko-KR" altLang="en-US" dirty="0" smtClean="0"/>
                  <a:t> 크면 </a:t>
                </a:r>
                <a:r>
                  <a:rPr lang="en-US" altLang="ko-KR" dirty="0" smtClean="0"/>
                  <a:t>corner</a:t>
                </a:r>
                <a:r>
                  <a:rPr lang="ko-KR" altLang="en-US" dirty="0" smtClean="0"/>
                  <a:t>가 된다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539" b="-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읽기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ImageManipulator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Visual studio </a:t>
            </a:r>
            <a:r>
              <a:rPr lang="ko-KR" altLang="en-US" dirty="0" smtClean="0"/>
              <a:t>환경변수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앞쪽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함수에서 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파일들 추가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smtClean="0"/>
              <a:t>using namespace cv;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/>
              <a:t>영상읽고</a:t>
            </a:r>
            <a:r>
              <a:rPr lang="ko-KR" altLang="en-US" dirty="0" smtClean="0"/>
              <a:t> 화면에 보이기 실행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예제코드는 </a:t>
            </a:r>
            <a:r>
              <a:rPr lang="ko-KR" altLang="en-US" dirty="0" err="1" smtClean="0"/>
              <a:t>다음쪽에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652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corner response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 = </a:t>
                </a:r>
                <a:r>
                  <a:rPr lang="en-US" altLang="ko-KR" dirty="0" err="1" smtClean="0"/>
                  <a:t>det</a:t>
                </a:r>
                <a:r>
                  <a:rPr lang="en-US" altLang="ko-KR" dirty="0" smtClean="0"/>
                  <a:t> M – k(trace M)</a:t>
                </a:r>
                <a:r>
                  <a:rPr lang="en-US" altLang="ko-KR" baseline="30000" dirty="0" smtClean="0"/>
                  <a:t>2</a:t>
                </a:r>
              </a:p>
              <a:p>
                <a:r>
                  <a:rPr lang="en-US" altLang="ko-KR" dirty="0" err="1" smtClean="0"/>
                  <a:t>det</a:t>
                </a:r>
                <a:r>
                  <a:rPr lang="en-US" altLang="ko-KR" dirty="0" smtClean="0"/>
                  <a:t> M = e1 * e2</a:t>
                </a:r>
              </a:p>
              <a:p>
                <a:r>
                  <a:rPr lang="en-US" altLang="ko-KR" dirty="0" smtClean="0"/>
                  <a:t>trace M = e1 + e2</a:t>
                </a:r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smtClean="0"/>
                  <a:t>k=0.04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altLang="ko-KR" dirty="0" smtClean="0"/>
                  <a:t>0.06</a:t>
                </a:r>
              </a:p>
              <a:p>
                <a:r>
                  <a:rPr lang="en-US" altLang="ko-KR" dirty="0" smtClean="0"/>
                  <a:t>R </a:t>
                </a:r>
              </a:p>
              <a:p>
                <a:pPr lvl="1"/>
                <a:r>
                  <a:rPr lang="en-US" altLang="ko-KR" dirty="0" smtClean="0"/>
                  <a:t>edge: negative with large magnitude</a:t>
                </a:r>
              </a:p>
              <a:p>
                <a:pPr lvl="1"/>
                <a:r>
                  <a:rPr lang="en-US" altLang="ko-KR" dirty="0" smtClean="0"/>
                  <a:t>flat: small </a:t>
                </a:r>
              </a:p>
              <a:p>
                <a:pPr lvl="1"/>
                <a:r>
                  <a:rPr lang="en-US" altLang="ko-KR" dirty="0" smtClean="0"/>
                  <a:t>corner: large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b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339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cornerHarris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 </a:t>
            </a:r>
            <a:r>
              <a:rPr lang="en-US" altLang="ko-KR" dirty="0"/>
              <a:t>void </a:t>
            </a:r>
            <a:r>
              <a:rPr lang="en-US" altLang="ko-KR" dirty="0" err="1"/>
              <a:t>cornerHarris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 </a:t>
            </a:r>
            <a:r>
              <a:rPr lang="en-US" altLang="ko-KR" b="1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blockSize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ksize</a:t>
            </a:r>
            <a:r>
              <a:rPr lang="en-US" altLang="ko-KR" dirty="0"/>
              <a:t>, double </a:t>
            </a:r>
            <a:r>
              <a:rPr lang="en-US" altLang="ko-KR" b="1" dirty="0"/>
              <a:t>k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 err="1"/>
              <a:t>borderType</a:t>
            </a:r>
            <a:r>
              <a:rPr lang="en-US" altLang="ko-KR" dirty="0"/>
              <a:t>=BORDER_DEFAULT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 – Input single-channel 8-bit or floating-point image.</a:t>
            </a:r>
          </a:p>
          <a:p>
            <a:pPr lvl="1"/>
            <a:r>
              <a:rPr lang="en-US" altLang="ko-KR" b="1" dirty="0" err="1"/>
              <a:t>dst</a:t>
            </a:r>
            <a:r>
              <a:rPr lang="en-US" altLang="ko-KR" dirty="0"/>
              <a:t> – Image to store the Harris detector responses. It has the type CV_32FC1 and the same size as </a:t>
            </a:r>
            <a:r>
              <a:rPr lang="en-US" altLang="ko-KR" dirty="0" err="1"/>
              <a:t>src</a:t>
            </a:r>
            <a:r>
              <a:rPr lang="en-US" altLang="ko-KR" dirty="0"/>
              <a:t> .</a:t>
            </a:r>
          </a:p>
          <a:p>
            <a:pPr lvl="1"/>
            <a:r>
              <a:rPr lang="en-US" altLang="ko-KR" b="1" dirty="0" err="1"/>
              <a:t>blockSize</a:t>
            </a:r>
            <a:r>
              <a:rPr lang="en-US" altLang="ko-KR" dirty="0"/>
              <a:t> – Neighborhood size (see the details on </a:t>
            </a:r>
            <a:r>
              <a:rPr lang="en-US" altLang="ko-KR" dirty="0" err="1">
                <a:hlinkClick r:id="rId2" tooltip="void cornerEigenValsAndVecs(InputArray src, OutputArray dst, int blockSize, int ksize, int borderType)"/>
              </a:rPr>
              <a:t>cornerEigenValsAndVecs</a:t>
            </a:r>
            <a:r>
              <a:rPr lang="en-US" altLang="ko-KR" dirty="0">
                <a:hlinkClick r:id="rId2" tooltip="void cornerEigenValsAndVecs(InputArray src, OutputArray dst, int blockSize, int ksize, int borderType)"/>
              </a:rPr>
              <a:t>()</a:t>
            </a:r>
            <a:r>
              <a:rPr lang="en-US" altLang="ko-KR" dirty="0"/>
              <a:t> ).</a:t>
            </a:r>
          </a:p>
          <a:p>
            <a:pPr lvl="1"/>
            <a:r>
              <a:rPr lang="en-US" altLang="ko-KR" b="1" dirty="0" err="1"/>
              <a:t>ksize</a:t>
            </a:r>
            <a:r>
              <a:rPr lang="en-US" altLang="ko-KR" dirty="0"/>
              <a:t> – Aperture parameter for the </a:t>
            </a:r>
            <a:r>
              <a:rPr lang="en-US" altLang="ko-KR" dirty="0">
                <a:hlinkClick r:id="rId3" tooltip="void Sobel(InputArray src, OutputArray dst, int ddepth, int dx, int dy, int ksize, double scale, double delta, int borderType)"/>
              </a:rPr>
              <a:t>Sobel()</a:t>
            </a:r>
            <a:r>
              <a:rPr lang="en-US" altLang="ko-KR" dirty="0"/>
              <a:t> operator.</a:t>
            </a:r>
          </a:p>
          <a:p>
            <a:pPr lvl="1"/>
            <a:r>
              <a:rPr lang="en-US" altLang="ko-KR" b="1" dirty="0"/>
              <a:t>k</a:t>
            </a:r>
            <a:r>
              <a:rPr lang="en-US" altLang="ko-KR" dirty="0"/>
              <a:t> – Harris detector free parameter. See the formula below.</a:t>
            </a:r>
          </a:p>
          <a:p>
            <a:pPr lvl="1"/>
            <a:r>
              <a:rPr lang="en-US" altLang="ko-KR" b="1" dirty="0" err="1"/>
              <a:t>borderType</a:t>
            </a:r>
            <a:r>
              <a:rPr lang="en-US" altLang="ko-KR" dirty="0"/>
              <a:t> – Pixel extrapolation method. See </a:t>
            </a:r>
            <a:r>
              <a:rPr lang="en-US" altLang="ko-KR" dirty="0" err="1">
                <a:hlinkClick r:id="rId4" tooltip="int borderInterpolate(int p, int len, int borderType)"/>
              </a:rPr>
              <a:t>borderInterpolate</a:t>
            </a:r>
            <a:r>
              <a:rPr lang="en-US" altLang="ko-KR" dirty="0">
                <a:hlinkClick r:id="rId4" tooltip="int borderInterpolate(int p, int len, int borderType)"/>
              </a:rPr>
              <a:t>()</a:t>
            </a:r>
            <a:r>
              <a:rPr lang="en-US" altLang="ko-KR" dirty="0"/>
              <a:t> 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295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harris</a:t>
            </a:r>
            <a:r>
              <a:rPr lang="en-US" altLang="ko-KR" dirty="0" smtClean="0"/>
              <a:t> corner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"</a:t>
            </a:r>
            <a:r>
              <a:rPr lang="en-US" altLang="ko-KR" dirty="0" err="1"/>
              <a:t>stdafx.h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#include "opencv2/</a:t>
            </a:r>
            <a:r>
              <a:rPr lang="en-US" altLang="ko-KR" dirty="0" err="1"/>
              <a:t>highgui</a:t>
            </a:r>
            <a:r>
              <a:rPr lang="en-US" altLang="ko-KR" dirty="0"/>
              <a:t>/highgui.hpp"</a:t>
            </a:r>
          </a:p>
          <a:p>
            <a:pPr marL="0" indent="0">
              <a:buNone/>
            </a:pPr>
            <a:r>
              <a:rPr lang="en-US" altLang="ko-KR" dirty="0"/>
              <a:t>#include "opencv2/</a:t>
            </a:r>
            <a:r>
              <a:rPr lang="en-US" altLang="ko-KR" dirty="0" err="1"/>
              <a:t>imgproc</a:t>
            </a:r>
            <a:r>
              <a:rPr lang="en-US" altLang="ko-KR" dirty="0"/>
              <a:t>/imgproc.hpp"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&lt;string&gt;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using namespace cv;</a:t>
            </a:r>
          </a:p>
          <a:p>
            <a:pPr marL="0" indent="0">
              <a:buNone/>
            </a:pPr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/// Global variables</a:t>
            </a:r>
          </a:p>
          <a:p>
            <a:pPr marL="0" indent="0">
              <a:buNone/>
            </a:pPr>
            <a:r>
              <a:rPr lang="en-US" altLang="ko-KR" dirty="0"/>
              <a:t>Mat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src_gray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thresh = 200;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max_thresh</a:t>
            </a:r>
            <a:r>
              <a:rPr lang="en-US" altLang="ko-KR" dirty="0"/>
              <a:t> = 255;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source_window</a:t>
            </a:r>
            <a:r>
              <a:rPr lang="en-US" altLang="ko-KR" dirty="0"/>
              <a:t> = "Source image";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corners_window</a:t>
            </a:r>
            <a:r>
              <a:rPr lang="en-US" altLang="ko-KR" dirty="0"/>
              <a:t> = "Corners detected";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/// Function header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cornerHarris_demo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, void*);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527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harris</a:t>
            </a:r>
            <a:r>
              <a:rPr lang="en-US" altLang="ko-KR" dirty="0"/>
              <a:t> corner </a:t>
            </a:r>
            <a:r>
              <a:rPr lang="en-US" altLang="ko-KR" dirty="0" smtClean="0"/>
              <a:t>example(2)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/** @function main */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/// Load source image and convert it to gray</a:t>
            </a:r>
          </a:p>
          <a:p>
            <a:r>
              <a:rPr lang="en-US" altLang="ko-KR" dirty="0" err="1"/>
              <a:t>src</a:t>
            </a:r>
            <a:r>
              <a:rPr lang="en-US" altLang="ko-KR" dirty="0"/>
              <a:t> = </a:t>
            </a:r>
            <a:r>
              <a:rPr lang="en-US" altLang="ko-KR" dirty="0" err="1"/>
              <a:t>imread</a:t>
            </a:r>
            <a:r>
              <a:rPr lang="en-US" altLang="ko-KR" dirty="0"/>
              <a:t>("Yosemite1.jpg", 1);</a:t>
            </a:r>
          </a:p>
          <a:p>
            <a:r>
              <a:rPr lang="en-US" altLang="ko-KR" dirty="0" err="1"/>
              <a:t>cvtColor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src_gray</a:t>
            </a:r>
            <a:r>
              <a:rPr lang="en-US" altLang="ko-KR" dirty="0"/>
              <a:t>, CV_BGR2GRAY);</a:t>
            </a:r>
          </a:p>
          <a:p>
            <a:endParaRPr lang="ko-KR" altLang="en-US" dirty="0"/>
          </a:p>
          <a:p>
            <a:r>
              <a:rPr lang="en-US" altLang="ko-KR" dirty="0"/>
              <a:t>/// Create a window and a </a:t>
            </a:r>
            <a:r>
              <a:rPr lang="en-US" altLang="ko-KR" dirty="0" err="1"/>
              <a:t>trackbar</a:t>
            </a:r>
            <a:endParaRPr lang="en-US" altLang="ko-KR" dirty="0"/>
          </a:p>
          <a:p>
            <a:r>
              <a:rPr lang="en-US" altLang="ko-KR" dirty="0" err="1"/>
              <a:t>namedWindow</a:t>
            </a:r>
            <a:r>
              <a:rPr lang="en-US" altLang="ko-KR" dirty="0"/>
              <a:t>(</a:t>
            </a:r>
            <a:r>
              <a:rPr lang="en-US" altLang="ko-KR" dirty="0" err="1"/>
              <a:t>source_window</a:t>
            </a:r>
            <a:r>
              <a:rPr lang="en-US" altLang="ko-KR" dirty="0"/>
              <a:t>, CV_WINDOW_AUTOSIZE);</a:t>
            </a:r>
          </a:p>
          <a:p>
            <a:r>
              <a:rPr lang="en-US" altLang="ko-KR" dirty="0" err="1"/>
              <a:t>createTrackbar</a:t>
            </a:r>
            <a:r>
              <a:rPr lang="en-US" altLang="ko-KR" dirty="0"/>
              <a:t>("Threshold: ", </a:t>
            </a:r>
            <a:r>
              <a:rPr lang="en-US" altLang="ko-KR" dirty="0" err="1"/>
              <a:t>source_window</a:t>
            </a:r>
            <a:r>
              <a:rPr lang="en-US" altLang="ko-KR" dirty="0"/>
              <a:t>, &amp;thresh, </a:t>
            </a:r>
            <a:r>
              <a:rPr lang="en-US" altLang="ko-KR" dirty="0" err="1"/>
              <a:t>max_thresh</a:t>
            </a:r>
            <a:r>
              <a:rPr lang="en-US" altLang="ko-KR" dirty="0"/>
              <a:t>, </a:t>
            </a:r>
            <a:r>
              <a:rPr lang="en-US" altLang="ko-KR" dirty="0" err="1"/>
              <a:t>cornerHarris_demo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source_window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cornerHarris_demo</a:t>
            </a:r>
            <a:r>
              <a:rPr lang="en-US" altLang="ko-KR" dirty="0"/>
              <a:t>(0, 0);</a:t>
            </a:r>
          </a:p>
          <a:p>
            <a:endParaRPr lang="ko-KR" altLang="en-US" dirty="0"/>
          </a:p>
          <a:p>
            <a:r>
              <a:rPr lang="en-US" altLang="ko-KR" dirty="0" err="1"/>
              <a:t>waitKey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return(0);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51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harris</a:t>
            </a:r>
            <a:r>
              <a:rPr lang="en-US" altLang="ko-KR" dirty="0"/>
              <a:t> corner </a:t>
            </a:r>
            <a:r>
              <a:rPr lang="en-US" altLang="ko-KR" dirty="0" smtClean="0"/>
              <a:t>example(3)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/** @function </a:t>
            </a:r>
            <a:r>
              <a:rPr lang="en-US" altLang="ko-KR" dirty="0" err="1"/>
              <a:t>cornerHarris_demo</a:t>
            </a:r>
            <a:r>
              <a:rPr lang="en-US" altLang="ko-KR" dirty="0"/>
              <a:t> */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cornerHarris_demo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, void*)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Mat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dst_norm</a:t>
            </a:r>
            <a:r>
              <a:rPr lang="en-US" altLang="ko-KR" dirty="0"/>
              <a:t>, </a:t>
            </a:r>
            <a:r>
              <a:rPr lang="en-US" altLang="ko-KR" dirty="0" err="1"/>
              <a:t>dst_norm_scaled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 err="1"/>
              <a:t>dst</a:t>
            </a:r>
            <a:r>
              <a:rPr lang="en-US" altLang="ko-KR" dirty="0"/>
              <a:t> = Mat::zeros(</a:t>
            </a:r>
            <a:r>
              <a:rPr lang="en-US" altLang="ko-KR" dirty="0" err="1"/>
              <a:t>src.size</a:t>
            </a:r>
            <a:r>
              <a:rPr lang="en-US" altLang="ko-KR" dirty="0"/>
              <a:t>(), CV_32FC1);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/// Detector parameters</a:t>
            </a:r>
          </a:p>
          <a:p>
            <a:pPr marL="45720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blockSize</a:t>
            </a:r>
            <a:r>
              <a:rPr lang="en-US" altLang="ko-KR" dirty="0"/>
              <a:t> = 2;</a:t>
            </a:r>
          </a:p>
          <a:p>
            <a:pPr marL="45720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apertureSize</a:t>
            </a:r>
            <a:r>
              <a:rPr lang="en-US" altLang="ko-KR" dirty="0"/>
              <a:t> = 3;</a:t>
            </a:r>
          </a:p>
          <a:p>
            <a:pPr marL="457200" lvl="1" indent="0">
              <a:buNone/>
            </a:pPr>
            <a:r>
              <a:rPr lang="en-US" altLang="ko-KR" dirty="0"/>
              <a:t>double k = 0.04;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/// Detecting corners</a:t>
            </a:r>
          </a:p>
          <a:p>
            <a:pPr marL="457200" lvl="1" indent="0">
              <a:buNone/>
            </a:pPr>
            <a:r>
              <a:rPr lang="en-US" altLang="ko-KR" dirty="0" err="1"/>
              <a:t>cornerHarris</a:t>
            </a:r>
            <a:r>
              <a:rPr lang="en-US" altLang="ko-KR" dirty="0"/>
              <a:t>(</a:t>
            </a:r>
            <a:r>
              <a:rPr lang="en-US" altLang="ko-KR" dirty="0" err="1"/>
              <a:t>src_gray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blockSize</a:t>
            </a:r>
            <a:r>
              <a:rPr lang="en-US" altLang="ko-KR" dirty="0"/>
              <a:t>, </a:t>
            </a:r>
            <a:r>
              <a:rPr lang="en-US" altLang="ko-KR" dirty="0" err="1"/>
              <a:t>apertureSize</a:t>
            </a:r>
            <a:r>
              <a:rPr lang="en-US" altLang="ko-KR" dirty="0"/>
              <a:t>, k, BORDER_DEFAULT);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/// Normalizing</a:t>
            </a:r>
          </a:p>
          <a:p>
            <a:pPr marL="457200" lvl="1" indent="0">
              <a:buNone/>
            </a:pPr>
            <a:r>
              <a:rPr lang="en-US" altLang="ko-KR" dirty="0"/>
              <a:t>normalize(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dst_norm</a:t>
            </a:r>
            <a:r>
              <a:rPr lang="en-US" altLang="ko-KR" dirty="0"/>
              <a:t>, 0, 255, NORM_MINMAX, CV_32FC1, Mat());</a:t>
            </a:r>
          </a:p>
          <a:p>
            <a:pPr marL="457200" lvl="1" indent="0">
              <a:buNone/>
            </a:pPr>
            <a:r>
              <a:rPr lang="en-US" altLang="ko-KR" dirty="0" err="1"/>
              <a:t>convertScaleAbs</a:t>
            </a:r>
            <a:r>
              <a:rPr lang="en-US" altLang="ko-KR" dirty="0"/>
              <a:t>(</a:t>
            </a:r>
            <a:r>
              <a:rPr lang="en-US" altLang="ko-KR" dirty="0" err="1"/>
              <a:t>dst_norm</a:t>
            </a:r>
            <a:r>
              <a:rPr lang="en-US" altLang="ko-KR" dirty="0"/>
              <a:t>, </a:t>
            </a:r>
            <a:r>
              <a:rPr lang="en-US" altLang="ko-KR" dirty="0" err="1"/>
              <a:t>dst_norm_scaled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0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harris</a:t>
            </a:r>
            <a:r>
              <a:rPr lang="en-US" altLang="ko-KR" dirty="0"/>
              <a:t> corner </a:t>
            </a:r>
            <a:r>
              <a:rPr lang="en-US" altLang="ko-KR" dirty="0" smtClean="0"/>
              <a:t>example(4)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/// Drawing a circle around corners</a:t>
            </a:r>
          </a:p>
          <a:p>
            <a:pPr marL="400050" lvl="1" indent="0">
              <a:buNone/>
            </a:pPr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dst_norm.rows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</a:t>
            </a:r>
          </a:p>
          <a:p>
            <a:pPr marL="400050" lvl="1" indent="0">
              <a:buNone/>
            </a:pPr>
            <a:r>
              <a:rPr lang="en-US" altLang="ko-KR" sz="1400" dirty="0"/>
              <a:t>{</a:t>
            </a:r>
          </a:p>
          <a:p>
            <a:pPr marL="800100" lvl="2" indent="0">
              <a:buNone/>
            </a:pPr>
            <a:r>
              <a:rPr lang="nn-NO" altLang="ko-KR" sz="1400" dirty="0"/>
              <a:t>for (int i = 0; i &lt; dst_norm.cols; i++)</a:t>
            </a:r>
          </a:p>
          <a:p>
            <a:pPr marL="800100" lvl="2" indent="0">
              <a:buNone/>
            </a:pPr>
            <a:r>
              <a:rPr lang="en-US" altLang="ko-KR" sz="1400" dirty="0"/>
              <a:t>{</a:t>
            </a:r>
          </a:p>
          <a:p>
            <a:pPr marL="1257300" lvl="3" indent="0">
              <a:buNone/>
            </a:pPr>
            <a:r>
              <a:rPr lang="en-US" altLang="ko-KR" sz="1400" dirty="0"/>
              <a:t>if 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)dst_norm.at&lt;float&gt;(j,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&gt; thresh)</a:t>
            </a:r>
          </a:p>
          <a:p>
            <a:pPr marL="1257300" lvl="3" indent="0">
              <a:buNone/>
            </a:pPr>
            <a:r>
              <a:rPr lang="en-US" altLang="ko-KR" sz="1400" dirty="0"/>
              <a:t>{</a:t>
            </a:r>
          </a:p>
          <a:p>
            <a:pPr marL="1257300" lvl="3" indent="0">
              <a:buNone/>
            </a:pPr>
            <a:r>
              <a:rPr lang="en-US" altLang="ko-KR" sz="1400" dirty="0" smtClean="0"/>
              <a:t>	circle(</a:t>
            </a:r>
            <a:r>
              <a:rPr lang="en-US" altLang="ko-KR" sz="1400" dirty="0" err="1" smtClean="0"/>
              <a:t>dst_norm_scaled</a:t>
            </a:r>
            <a:r>
              <a:rPr lang="en-US" altLang="ko-KR" sz="1400" dirty="0"/>
              <a:t>, Point(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j), 5, Scalar(0), 2, 8, 0);</a:t>
            </a:r>
          </a:p>
          <a:p>
            <a:pPr marL="1257300" lvl="3" indent="0">
              <a:buNone/>
            </a:pPr>
            <a:r>
              <a:rPr lang="en-US" altLang="ko-KR" sz="1400" dirty="0"/>
              <a:t>}</a:t>
            </a:r>
          </a:p>
          <a:p>
            <a:pPr marL="800100" lvl="2" indent="0">
              <a:buNone/>
            </a:pPr>
            <a:r>
              <a:rPr lang="en-US" altLang="ko-KR" sz="1400" dirty="0"/>
              <a:t>}</a:t>
            </a:r>
          </a:p>
          <a:p>
            <a:pPr marL="400050" lvl="1" indent="0">
              <a:buNone/>
            </a:pPr>
            <a:r>
              <a:rPr lang="en-US" altLang="ko-KR" sz="1400" dirty="0"/>
              <a:t>}</a:t>
            </a:r>
          </a:p>
          <a:p>
            <a:pPr marL="400050" lvl="1" indent="0">
              <a:buNone/>
            </a:pPr>
            <a:r>
              <a:rPr lang="en-US" altLang="ko-KR" sz="1400" dirty="0"/>
              <a:t>/// Showing the result</a:t>
            </a:r>
          </a:p>
          <a:p>
            <a:pPr marL="400050" lvl="1" indent="0">
              <a:buNone/>
            </a:pPr>
            <a:r>
              <a:rPr lang="en-US" altLang="ko-KR" sz="1400" dirty="0" err="1"/>
              <a:t>namedWindow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corners_window</a:t>
            </a:r>
            <a:r>
              <a:rPr lang="en-US" altLang="ko-KR" sz="1400" dirty="0"/>
              <a:t>, CV_WINDOW_AUTOSIZE);</a:t>
            </a:r>
          </a:p>
          <a:p>
            <a:pPr marL="400050" lvl="1" indent="0">
              <a:buNone/>
            </a:pPr>
            <a:r>
              <a:rPr lang="en-US" altLang="ko-KR" sz="1400" dirty="0" err="1"/>
              <a:t>imshow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corners_window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dst_norm_scaled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679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영상을 읽는다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영상은 가급적이면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가 있는 인공 구조물을 담고 있는 영상을 선택하는 것이 결과를 보기에 좋다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물론 자연 영상도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가 있지만 그렇게 눈에 드러나지 않을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임계값을</a:t>
            </a:r>
            <a:r>
              <a:rPr lang="ko-KR" altLang="en-US" dirty="0" smtClean="0"/>
              <a:t> 설정하는 </a:t>
            </a:r>
            <a:r>
              <a:rPr lang="en-US" altLang="ko-KR" dirty="0" err="1" smtClean="0"/>
              <a:t>trackbar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cornerHarris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반응값을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normalize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임계값</a:t>
            </a:r>
            <a:r>
              <a:rPr lang="ko-KR" altLang="en-US" dirty="0" smtClean="0"/>
              <a:t> 이상의 반응을 갖는 것만을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라고 결정한다</a:t>
            </a:r>
            <a:endParaRPr lang="en-US" altLang="ko-KR" dirty="0" smtClean="0"/>
          </a:p>
          <a:p>
            <a:r>
              <a:rPr lang="en-US" altLang="ko-KR" dirty="0" err="1" smtClean="0"/>
              <a:t>cornerHarris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수행하고 </a:t>
            </a:r>
            <a:r>
              <a:rPr lang="ko-KR" altLang="en-US" dirty="0" err="1" smtClean="0"/>
              <a:t>임계값</a:t>
            </a:r>
            <a:r>
              <a:rPr lang="ko-KR" altLang="en-US" dirty="0" smtClean="0"/>
              <a:t> 이상인 지점을 화면에 보인다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8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예제코드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#include &lt;opencv2/core.hpp&gt;</a:t>
            </a:r>
          </a:p>
          <a:p>
            <a:r>
              <a:rPr lang="en-US" altLang="ko-KR" dirty="0"/>
              <a:t>#include &lt;opencv2/imgcodecs.hpp&gt;</a:t>
            </a:r>
          </a:p>
          <a:p>
            <a:r>
              <a:rPr lang="en-US" altLang="ko-KR" dirty="0"/>
              <a:t>#include &lt;opencv2/highgui.hpp&gt;</a:t>
            </a:r>
          </a:p>
          <a:p>
            <a:endParaRPr lang="ko-KR" altLang="en-US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&lt;string&gt;</a:t>
            </a:r>
          </a:p>
          <a:p>
            <a:endParaRPr lang="ko-KR" altLang="en-US" dirty="0"/>
          </a:p>
          <a:p>
            <a:r>
              <a:rPr lang="en-US" altLang="ko-KR" dirty="0"/>
              <a:t>using namespace cv;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char**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Mat </a:t>
            </a:r>
            <a:r>
              <a:rPr lang="en-US" altLang="ko-KR" dirty="0"/>
              <a:t>image;</a:t>
            </a:r>
          </a:p>
          <a:p>
            <a:endParaRPr lang="ko-KR" altLang="en-US" dirty="0"/>
          </a:p>
          <a:p>
            <a:r>
              <a:rPr lang="en-US" altLang="ko-KR" dirty="0"/>
              <a:t>image = </a:t>
            </a:r>
            <a:r>
              <a:rPr lang="en-US" altLang="ko-KR" dirty="0" err="1"/>
              <a:t>imread</a:t>
            </a:r>
            <a:r>
              <a:rPr lang="en-US" altLang="ko-KR" dirty="0" smtClean="0"/>
              <a:t>(“ImageEx.jpg”, </a:t>
            </a:r>
            <a:r>
              <a:rPr lang="en-US" altLang="ko-KR" dirty="0"/>
              <a:t>IMREAD_COLOR); // Read the file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image.empty</a:t>
            </a:r>
            <a:r>
              <a:rPr lang="en-US" altLang="ko-KR" dirty="0"/>
              <a:t>())                      // Check for invalid input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"Could not open or find the image"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-1;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namedWindow</a:t>
            </a:r>
            <a:r>
              <a:rPr lang="en-US" altLang="ko-KR" dirty="0"/>
              <a:t>("Display window", WINDOW_AUTOSIZE); // Create a window for display.</a:t>
            </a:r>
          </a:p>
          <a:p>
            <a:endParaRPr lang="ko-KR" altLang="en-US" dirty="0"/>
          </a:p>
          <a:p>
            <a:r>
              <a:rPr lang="en-US" altLang="ko-KR" dirty="0" err="1"/>
              <a:t>imshow</a:t>
            </a:r>
            <a:r>
              <a:rPr lang="en-US" altLang="ko-KR" dirty="0"/>
              <a:t>("Display window", image);                // Show our image inside it.</a:t>
            </a:r>
          </a:p>
          <a:p>
            <a:endParaRPr lang="ko-KR" altLang="en-US" dirty="0"/>
          </a:p>
          <a:p>
            <a:r>
              <a:rPr lang="en-US" altLang="ko-KR" dirty="0" err="1"/>
              <a:t>waitKey</a:t>
            </a:r>
            <a:r>
              <a:rPr lang="en-US" altLang="ko-KR" dirty="0"/>
              <a:t>(0); // Wait for a keystroke in the window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6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imread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Mat </a:t>
            </a:r>
            <a:r>
              <a:rPr lang="en-US" altLang="ko-KR" dirty="0" err="1"/>
              <a:t>imread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 </a:t>
            </a:r>
            <a:r>
              <a:rPr lang="en-US" altLang="ko-KR" b="1" dirty="0"/>
              <a:t>filename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/>
              <a:t>flags</a:t>
            </a:r>
            <a:r>
              <a:rPr lang="en-US" altLang="ko-KR" dirty="0"/>
              <a:t>=IMREAD_COLOR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parameters</a:t>
            </a:r>
          </a:p>
          <a:p>
            <a:pPr lvl="2"/>
            <a:r>
              <a:rPr lang="en-US" altLang="ko-KR" b="1" dirty="0"/>
              <a:t>filename</a:t>
            </a:r>
            <a:r>
              <a:rPr lang="en-US" altLang="ko-KR" dirty="0"/>
              <a:t> – Name of file to be loaded.</a:t>
            </a:r>
          </a:p>
          <a:p>
            <a:pPr lvl="2"/>
            <a:r>
              <a:rPr lang="en-US" altLang="ko-KR" b="1" dirty="0"/>
              <a:t>flags</a:t>
            </a:r>
            <a:r>
              <a:rPr lang="en-US" altLang="ko-KR" dirty="0"/>
              <a:t> –Flags specifying the color type of a loaded image:</a:t>
            </a:r>
          </a:p>
          <a:p>
            <a:pPr lvl="3"/>
            <a:r>
              <a:rPr lang="en-US" altLang="ko-KR" dirty="0"/>
              <a:t>CV_LOAD_IMAGE_ANYDEPTH - If set, return 16-bit/32-bit image when the input has the corresponding depth, otherwise convert it to 8-bit.</a:t>
            </a:r>
          </a:p>
          <a:p>
            <a:pPr lvl="3"/>
            <a:r>
              <a:rPr lang="en-US" altLang="ko-KR" dirty="0"/>
              <a:t>CV_LOAD_IMAGE_COLOR - If set, always convert image to the color one</a:t>
            </a:r>
          </a:p>
          <a:p>
            <a:pPr lvl="3"/>
            <a:r>
              <a:rPr lang="en-US" altLang="ko-KR" dirty="0"/>
              <a:t>CV_LOAD_IMAGE_GRAYSCALE - If set, always convert image to the grayscale one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78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예제코드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namedWindow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void </a:t>
            </a:r>
            <a:r>
              <a:rPr lang="en-US" altLang="ko-KR" dirty="0" err="1"/>
              <a:t>namedWindow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 </a:t>
            </a:r>
            <a:r>
              <a:rPr lang="en-US" altLang="ko-KR" b="1" dirty="0" err="1"/>
              <a:t>winname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b="1" dirty="0"/>
              <a:t>flags</a:t>
            </a:r>
            <a:r>
              <a:rPr lang="en-US" altLang="ko-KR" dirty="0"/>
              <a:t>=WINDOW_AUTOSIZE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parameters</a:t>
            </a:r>
          </a:p>
          <a:p>
            <a:pPr lvl="2"/>
            <a:r>
              <a:rPr lang="en-US" altLang="ko-KR" b="1" dirty="0"/>
              <a:t>name</a:t>
            </a:r>
            <a:r>
              <a:rPr lang="en-US" altLang="ko-KR" dirty="0"/>
              <a:t> – Name of the window in the window caption that may be used as a window identifier.</a:t>
            </a:r>
          </a:p>
          <a:p>
            <a:pPr lvl="2"/>
            <a:r>
              <a:rPr lang="en-US" altLang="ko-KR" b="1" dirty="0"/>
              <a:t>flags</a:t>
            </a:r>
            <a:r>
              <a:rPr lang="en-US" altLang="ko-KR" dirty="0"/>
              <a:t> –Flags of the window. The supported flags are:</a:t>
            </a:r>
          </a:p>
          <a:p>
            <a:pPr lvl="3"/>
            <a:r>
              <a:rPr lang="en-US" altLang="ko-KR" b="1" dirty="0"/>
              <a:t>WINDOW_NORMAL</a:t>
            </a:r>
            <a:r>
              <a:rPr lang="en-US" altLang="ko-KR" dirty="0"/>
              <a:t> If this is set, the user can resize the window (no constraint).</a:t>
            </a:r>
          </a:p>
          <a:p>
            <a:pPr lvl="3"/>
            <a:r>
              <a:rPr lang="en-US" altLang="ko-KR" b="1" dirty="0"/>
              <a:t>WINDOW_AUTOSIZE</a:t>
            </a:r>
            <a:r>
              <a:rPr lang="en-US" altLang="ko-KR" dirty="0"/>
              <a:t> If this is set, the window size is automatically adjusted to fit the displayed image (see </a:t>
            </a:r>
            <a:r>
              <a:rPr lang="en-US" altLang="ko-KR" dirty="0" err="1">
                <a:hlinkClick r:id="rId2" tooltip="void imshow(const String&amp; winname, InputArray mat)"/>
              </a:rPr>
              <a:t>imshow</a:t>
            </a:r>
            <a:r>
              <a:rPr lang="en-US" altLang="ko-KR" dirty="0">
                <a:hlinkClick r:id="rId2" tooltip="void imshow(const String&amp; winname, InputArray mat)"/>
              </a:rPr>
              <a:t>()</a:t>
            </a:r>
            <a:r>
              <a:rPr lang="en-US" altLang="ko-KR" dirty="0"/>
              <a:t> ), and you cannot change the window size manually.</a:t>
            </a:r>
          </a:p>
          <a:p>
            <a:pPr lvl="3"/>
            <a:r>
              <a:rPr lang="en-US" altLang="ko-KR" b="1" dirty="0"/>
              <a:t>WINDOW_OPENGL</a:t>
            </a:r>
            <a:r>
              <a:rPr lang="en-US" altLang="ko-KR" dirty="0"/>
              <a:t> If this is set, the window will be created with OpenGL support.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예제코드 설명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imshow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void 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 </a:t>
            </a:r>
            <a:r>
              <a:rPr lang="en-US" altLang="ko-KR" b="1" dirty="0" err="1"/>
              <a:t>winname</a:t>
            </a:r>
            <a:r>
              <a:rPr lang="en-US" altLang="ko-KR" dirty="0"/>
              <a:t>, </a:t>
            </a:r>
            <a:r>
              <a:rPr lang="en-US" altLang="ko-KR" dirty="0" err="1"/>
              <a:t>InputArray</a:t>
            </a:r>
            <a:r>
              <a:rPr lang="en-US" altLang="ko-KR" dirty="0"/>
              <a:t> </a:t>
            </a:r>
            <a:r>
              <a:rPr lang="en-US" altLang="ko-KR" b="1" dirty="0"/>
              <a:t>mat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parameters</a:t>
            </a:r>
          </a:p>
          <a:p>
            <a:pPr lvl="2"/>
            <a:r>
              <a:rPr lang="en-US" altLang="ko-KR" b="1" dirty="0" err="1"/>
              <a:t>winname</a:t>
            </a:r>
            <a:r>
              <a:rPr lang="en-US" altLang="ko-KR" dirty="0"/>
              <a:t> – Name of the window.</a:t>
            </a:r>
          </a:p>
          <a:p>
            <a:pPr lvl="2"/>
            <a:r>
              <a:rPr lang="en-US" altLang="ko-KR" b="1" dirty="0"/>
              <a:t>image</a:t>
            </a:r>
            <a:r>
              <a:rPr lang="en-US" altLang="ko-KR" dirty="0"/>
              <a:t> – Image to be shown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16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</a:t>
            </a:r>
            <a:r>
              <a:rPr lang="ko-KR" altLang="en-US" dirty="0"/>
              <a:t> </a:t>
            </a:r>
            <a:r>
              <a:rPr lang="en-US" altLang="ko-KR" dirty="0" smtClean="0"/>
              <a:t>is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dense numerical n-dimensional single-channel or multi-channel array </a:t>
            </a:r>
          </a:p>
          <a:p>
            <a:r>
              <a:rPr lang="en-US" altLang="ko-KR" dirty="0" smtClean="0"/>
              <a:t>Mat 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vectors, matrices, grayscale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color images, voxel </a:t>
            </a:r>
            <a:r>
              <a:rPr lang="en-US" altLang="ko-KR" dirty="0" err="1" smtClean="0"/>
              <a:t>vloumes</a:t>
            </a:r>
            <a:r>
              <a:rPr lang="en-US" altLang="ko-KR" dirty="0" smtClean="0"/>
              <a:t>, vector fields, point clouds, tensors, histograms </a:t>
            </a:r>
            <a:r>
              <a:rPr lang="ko-KR" altLang="en-US" dirty="0" smtClean="0"/>
              <a:t>을 저장할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Mat object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Mat(</a:t>
            </a:r>
            <a:r>
              <a:rPr lang="en-US" altLang="ko-KR" dirty="0" err="1" smtClean="0"/>
              <a:t>nRows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nCols</a:t>
            </a:r>
            <a:r>
              <a:rPr lang="en-US" altLang="ko-KR" dirty="0" smtClean="0"/>
              <a:t>, type [, </a:t>
            </a:r>
            <a:r>
              <a:rPr lang="en-US" altLang="ko-KR" dirty="0" err="1" smtClean="0"/>
              <a:t>fillvalue</a:t>
            </a:r>
            <a:r>
              <a:rPr lang="en-US" altLang="ko-KR" dirty="0" smtClean="0"/>
              <a:t>]) constructor</a:t>
            </a:r>
          </a:p>
          <a:p>
            <a:pPr lvl="2"/>
            <a:r>
              <a:rPr lang="en-US" altLang="ko-KR" dirty="0"/>
              <a:t>// make a 7x7 complex matrix filled with 1+3j.</a:t>
            </a:r>
          </a:p>
          <a:p>
            <a:pPr lvl="2"/>
            <a:r>
              <a:rPr lang="en-US" altLang="ko-KR" dirty="0">
                <a:hlinkClick r:id="rId2"/>
              </a:rPr>
              <a:t>Mat</a:t>
            </a:r>
            <a:r>
              <a:rPr lang="en-US" altLang="ko-KR" dirty="0"/>
              <a:t> M(7,7,</a:t>
            </a:r>
            <a:r>
              <a:rPr lang="en-US" altLang="ko-KR" dirty="0">
                <a:hlinkClick r:id="rId3"/>
              </a:rPr>
              <a:t>CV_32FC2</a:t>
            </a:r>
            <a:r>
              <a:rPr lang="en-US" altLang="ko-KR" dirty="0"/>
              <a:t>,</a:t>
            </a:r>
            <a:r>
              <a:rPr lang="en-US" altLang="ko-KR" dirty="0">
                <a:hlinkClick r:id="rId4"/>
              </a:rPr>
              <a:t>Scalar</a:t>
            </a:r>
            <a:r>
              <a:rPr lang="en-US" altLang="ko-KR" dirty="0"/>
              <a:t>(1,3</a:t>
            </a:r>
            <a:r>
              <a:rPr lang="en-US" altLang="ko-KR" dirty="0" smtClean="0"/>
              <a:t>));</a:t>
            </a:r>
          </a:p>
          <a:p>
            <a:pPr lvl="1"/>
            <a:r>
              <a:rPr lang="en-US" altLang="ko-KR" dirty="0" smtClean="0"/>
              <a:t>create(</a:t>
            </a:r>
            <a:r>
              <a:rPr lang="en-US" altLang="ko-KR" dirty="0" err="1" smtClean="0"/>
              <a:t>nrows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ncols</a:t>
            </a:r>
            <a:r>
              <a:rPr lang="en-US" altLang="ko-KR" dirty="0" smtClean="0"/>
              <a:t>, type)</a:t>
            </a:r>
          </a:p>
          <a:p>
            <a:pPr lvl="2"/>
            <a:r>
              <a:rPr lang="en-US" altLang="ko-KR" dirty="0" smtClean="0"/>
              <a:t>// </a:t>
            </a:r>
            <a:r>
              <a:rPr lang="en-US" altLang="ko-KR" dirty="0"/>
              <a:t>and now turn M to a 100x60 15-channel 8-bit matrix.</a:t>
            </a:r>
          </a:p>
          <a:p>
            <a:pPr lvl="2"/>
            <a:r>
              <a:rPr lang="en-US" altLang="ko-KR" dirty="0"/>
              <a:t>// The old content will be deallocated</a:t>
            </a:r>
          </a:p>
          <a:p>
            <a:pPr lvl="2"/>
            <a:r>
              <a:rPr lang="en-US" altLang="ko-KR" dirty="0" err="1"/>
              <a:t>M.create</a:t>
            </a:r>
            <a:r>
              <a:rPr lang="en-US" altLang="ko-KR" dirty="0"/>
              <a:t>(100,60,</a:t>
            </a:r>
            <a:r>
              <a:rPr lang="en-US" altLang="ko-KR" dirty="0">
                <a:hlinkClick r:id="rId5"/>
              </a:rPr>
              <a:t>CV_8UC</a:t>
            </a:r>
            <a:r>
              <a:rPr lang="en-US" altLang="ko-KR" dirty="0"/>
              <a:t>(15));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2872</Words>
  <Application>Microsoft Office PowerPoint</Application>
  <PresentationFormat>화면 슬라이드 쇼(4:3)</PresentationFormat>
  <Paragraphs>655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Opencv Introduction</vt:lpstr>
      <vt:lpstr>Opencv installation</vt:lpstr>
      <vt:lpstr>Visual studio 환경변수 설정</vt:lpstr>
      <vt:lpstr>영상 읽기 Project</vt:lpstr>
      <vt:lpstr>예제코드 </vt:lpstr>
      <vt:lpstr>예제코드 설명</vt:lpstr>
      <vt:lpstr>예제코드 설명(2)</vt:lpstr>
      <vt:lpstr>예제코드 설명(3)</vt:lpstr>
      <vt:lpstr>Mat 클래스</vt:lpstr>
      <vt:lpstr>Mat 클래스(2)</vt:lpstr>
      <vt:lpstr>Mat.at</vt:lpstr>
      <vt:lpstr>color image pixel access</vt:lpstr>
      <vt:lpstr>Histogram</vt:lpstr>
      <vt:lpstr>Histogram(2)</vt:lpstr>
      <vt:lpstr>Histogram(3)</vt:lpstr>
      <vt:lpstr>Histogram(4)</vt:lpstr>
      <vt:lpstr>Histogram equalization</vt:lpstr>
      <vt:lpstr>Histogram equalization(2)</vt:lpstr>
      <vt:lpstr>filtering</vt:lpstr>
      <vt:lpstr>기본 제공되는 Kernel 만들기</vt:lpstr>
      <vt:lpstr>filter2D 함수</vt:lpstr>
      <vt:lpstr>Filter 예제</vt:lpstr>
      <vt:lpstr>Filter 예제(2)</vt:lpstr>
      <vt:lpstr>filtering 함수</vt:lpstr>
      <vt:lpstr>실습</vt:lpstr>
      <vt:lpstr>Laplacian 필터</vt:lpstr>
      <vt:lpstr>sobel filter</vt:lpstr>
      <vt:lpstr>sobel 예제</vt:lpstr>
      <vt:lpstr>sobel 예제(2)</vt:lpstr>
      <vt:lpstr>Canny Edge </vt:lpstr>
      <vt:lpstr>Canny 함수</vt:lpstr>
      <vt:lpstr>Canny 예제</vt:lpstr>
      <vt:lpstr>Canny 예제(2)</vt:lpstr>
      <vt:lpstr>Canny 예제(3)</vt:lpstr>
      <vt:lpstr>Canny 예제 설명</vt:lpstr>
      <vt:lpstr>Harris corner detector</vt:lpstr>
      <vt:lpstr>Harris corners</vt:lpstr>
      <vt:lpstr>Harris corner 미분</vt:lpstr>
      <vt:lpstr>Harris corner 미분</vt:lpstr>
      <vt:lpstr>Harris corner response</vt:lpstr>
      <vt:lpstr>cornerHarris 함수</vt:lpstr>
      <vt:lpstr>harris corner example</vt:lpstr>
      <vt:lpstr>harris corner example(2)</vt:lpstr>
      <vt:lpstr>harris corner example(3)</vt:lpstr>
      <vt:lpstr>harris corner example(4)</vt:lpstr>
      <vt:lpstr>예제 설명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Introduction</dc:title>
  <dc:creator>Microsoft Corporation</dc:creator>
  <cp:lastModifiedBy>Dongsung</cp:lastModifiedBy>
  <cp:revision>69</cp:revision>
  <dcterms:created xsi:type="dcterms:W3CDTF">2006-10-05T04:04:58Z</dcterms:created>
  <dcterms:modified xsi:type="dcterms:W3CDTF">2018-11-27T07:28:38Z</dcterms:modified>
</cp:coreProperties>
</file>