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7761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261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9872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0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7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6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A392-490B-4CE3-BFFE-548B311FE0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929A-3921-4DC1-94E7-8C9285AE8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11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CB07-2935-46EC-B3B8-32E65F8D1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영상처리 </a:t>
            </a:r>
            <a:r>
              <a:rPr lang="en-US" altLang="ko-KR" dirty="0"/>
              <a:t>1</a:t>
            </a:r>
            <a:r>
              <a:rPr lang="ko-KR" altLang="en-US" dirty="0"/>
              <a:t>주차 브리핑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2BB68-F21C-4497-80D4-68980FE77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BMP</a:t>
            </a:r>
            <a:r>
              <a:rPr lang="ko-KR" altLang="en-US" dirty="0"/>
              <a:t> 파일 이해</a:t>
            </a:r>
            <a:r>
              <a:rPr lang="en-US" altLang="ko-KR" dirty="0"/>
              <a:t>, </a:t>
            </a:r>
            <a:r>
              <a:rPr lang="ko-KR" altLang="en-US" dirty="0"/>
              <a:t>영상 데이터 클래스 구현</a:t>
            </a:r>
            <a:r>
              <a:rPr lang="en-US" altLang="ko-KR" dirty="0"/>
              <a:t> // </a:t>
            </a:r>
            <a:r>
              <a:rPr lang="ko-KR" altLang="en-US" dirty="0"/>
              <a:t>픽셀 단위 영상 처리</a:t>
            </a:r>
          </a:p>
        </p:txBody>
      </p:sp>
    </p:spTree>
    <p:extLst>
      <p:ext uri="{BB962C8B-B14F-4D97-AF65-F5344CB8AC3E}">
        <p14:creationId xmlns:p14="http://schemas.microsoft.com/office/powerpoint/2010/main" val="244497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C1BDA-F0F0-4393-8BAE-452C6CB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</a:t>
            </a:r>
            <a:r>
              <a:rPr lang="ko-KR" altLang="en-US" dirty="0"/>
              <a:t> 파일을 쓰는 이유</a:t>
            </a:r>
          </a:p>
        </p:txBody>
      </p:sp>
      <p:pic>
        <p:nvPicPr>
          <p:cNvPr id="1026" name="Picture 2" descr="https://t1.daumcdn.net/cfile/tistory/2557B04456785D512E">
            <a:extLst>
              <a:ext uri="{FF2B5EF4-FFF2-40B4-BE49-F238E27FC236}">
                <a16:creationId xmlns:a16="http://schemas.microsoft.com/office/drawing/2014/main" id="{2615E8BC-A888-4E18-80DC-C7C3808E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81" y="1898943"/>
            <a:ext cx="4714451" cy="35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84B4A1-1A60-47A7-8537-FF5DDE4C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77517"/>
            <a:ext cx="4817931" cy="35318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9AA70E-5BAF-4ACF-BB3C-09FAFDBFD893}"/>
              </a:ext>
            </a:extLst>
          </p:cNvPr>
          <p:cNvSpPr/>
          <p:nvPr/>
        </p:nvSpPr>
        <p:spPr>
          <a:xfrm>
            <a:off x="474270" y="5527261"/>
            <a:ext cx="5492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BMP </a:t>
            </a:r>
            <a:r>
              <a:rPr lang="ko-KR" altLang="en-US" dirty="0"/>
              <a:t>파일을 제외한 나머지 형식은 픽셀 데이터가 압축된 형태로 저장되므로</a:t>
            </a:r>
            <a:r>
              <a:rPr lang="en-US" altLang="ko-KR" dirty="0"/>
              <a:t>, </a:t>
            </a:r>
            <a:r>
              <a:rPr lang="ko-KR" altLang="en-US" dirty="0"/>
              <a:t>파일 형식을 읽거나 쓰려면 인코딩과 디코딩을 수행하는 코드가 필요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FEE7B-2785-42F1-BFDB-7E8347B7BFFC}"/>
              </a:ext>
            </a:extLst>
          </p:cNvPr>
          <p:cNvSpPr/>
          <p:nvPr/>
        </p:nvSpPr>
        <p:spPr>
          <a:xfrm>
            <a:off x="3019719" y="1363389"/>
            <a:ext cx="6199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영상을 파일로 저장할 때는 </a:t>
            </a:r>
            <a:r>
              <a:rPr lang="en-US" altLang="ko-KR" dirty="0"/>
              <a:t>BMP, JPG, GIF, PNG </a:t>
            </a:r>
            <a:r>
              <a:rPr lang="ko-KR" altLang="en-US" dirty="0"/>
              <a:t>등을 사용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EF4407-D9FC-4B5F-8867-EE69C2BB45AD}"/>
              </a:ext>
            </a:extLst>
          </p:cNvPr>
          <p:cNvSpPr/>
          <p:nvPr/>
        </p:nvSpPr>
        <p:spPr>
          <a:xfrm>
            <a:off x="6473490" y="5527261"/>
            <a:ext cx="467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BMP</a:t>
            </a:r>
            <a:r>
              <a:rPr lang="ko-KR" altLang="en-US" dirty="0"/>
              <a:t>파일은 압축을 사용하지 않기 때문에 프로그램을 실행할 때 메모리에 저장된 픽셀 데이터가 그대로 파일에 기록됨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2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9D633-05CD-4988-8000-C31A0305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파일의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1E6A9-4507-45ED-BAAB-70D590AF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7" y="1904213"/>
            <a:ext cx="5195194" cy="380842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3164A3-DB0A-4733-B04C-BAB237183EF6}"/>
              </a:ext>
            </a:extLst>
          </p:cNvPr>
          <p:cNvCxnSpPr/>
          <p:nvPr/>
        </p:nvCxnSpPr>
        <p:spPr>
          <a:xfrm flipV="1">
            <a:off x="4449452" y="1904213"/>
            <a:ext cx="2516956" cy="405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67937A-CA13-426A-8E80-1F7CABEE4DF3}"/>
              </a:ext>
            </a:extLst>
          </p:cNvPr>
          <p:cNvCxnSpPr>
            <a:cxnSpLocks/>
          </p:cNvCxnSpPr>
          <p:nvPr/>
        </p:nvCxnSpPr>
        <p:spPr>
          <a:xfrm>
            <a:off x="4449452" y="2907036"/>
            <a:ext cx="2516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D8889-B715-42A9-AAFD-95A2C6799754}"/>
              </a:ext>
            </a:extLst>
          </p:cNvPr>
          <p:cNvSpPr/>
          <p:nvPr/>
        </p:nvSpPr>
        <p:spPr>
          <a:xfrm>
            <a:off x="6966408" y="2564091"/>
            <a:ext cx="4364611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영상의 크기</a:t>
            </a:r>
            <a:r>
              <a:rPr lang="en-US" altLang="ko-KR" dirty="0"/>
              <a:t>, </a:t>
            </a:r>
            <a:r>
              <a:rPr lang="ko-KR" altLang="en-US" dirty="0"/>
              <a:t>색상 수</a:t>
            </a:r>
            <a:r>
              <a:rPr lang="en-US" altLang="ko-KR" dirty="0"/>
              <a:t>, 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853769-439F-4DCA-B7CC-8F731B718AE2}"/>
              </a:ext>
            </a:extLst>
          </p:cNvPr>
          <p:cNvSpPr/>
          <p:nvPr/>
        </p:nvSpPr>
        <p:spPr>
          <a:xfrm>
            <a:off x="6966407" y="1594136"/>
            <a:ext cx="4364611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BMP </a:t>
            </a:r>
            <a:r>
              <a:rPr lang="ko-KR" altLang="en-US" dirty="0"/>
              <a:t>파일 자체에 대한 정보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9BAACB-2604-4025-A622-49E971053DC4}"/>
              </a:ext>
            </a:extLst>
          </p:cNvPr>
          <p:cNvCxnSpPr>
            <a:cxnSpLocks/>
          </p:cNvCxnSpPr>
          <p:nvPr/>
        </p:nvCxnSpPr>
        <p:spPr>
          <a:xfrm>
            <a:off x="4449451" y="3689461"/>
            <a:ext cx="2516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919DE-8BCE-4269-9A8B-76C436DB1206}"/>
              </a:ext>
            </a:extLst>
          </p:cNvPr>
          <p:cNvSpPr/>
          <p:nvPr/>
        </p:nvSpPr>
        <p:spPr>
          <a:xfrm>
            <a:off x="6966407" y="3535718"/>
            <a:ext cx="4364611" cy="1084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비트맵 영상의 색상 정보</a:t>
            </a:r>
            <a:br>
              <a:rPr lang="en-US" altLang="ko-KR" dirty="0"/>
            </a:br>
            <a:r>
              <a:rPr lang="ko-KR" altLang="en-US" dirty="0"/>
              <a:t>팔레트</a:t>
            </a:r>
            <a:r>
              <a:rPr lang="en-US" altLang="ko-KR" dirty="0"/>
              <a:t>(palette)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algn="ctr"/>
            <a:r>
              <a:rPr lang="ko-KR" altLang="en-US" dirty="0"/>
              <a:t>비트맵의 색상 수에 따라 없을 수 있음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010268-CFBF-44CC-B3BC-7A4544BAD156}"/>
              </a:ext>
            </a:extLst>
          </p:cNvPr>
          <p:cNvCxnSpPr>
            <a:cxnSpLocks/>
          </p:cNvCxnSpPr>
          <p:nvPr/>
        </p:nvCxnSpPr>
        <p:spPr>
          <a:xfrm>
            <a:off x="4449451" y="5295600"/>
            <a:ext cx="2516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343BA-8EAA-4A96-80AA-279BAFC03592}"/>
              </a:ext>
            </a:extLst>
          </p:cNvPr>
          <p:cNvSpPr/>
          <p:nvPr/>
        </p:nvSpPr>
        <p:spPr>
          <a:xfrm>
            <a:off x="6966407" y="4952655"/>
            <a:ext cx="4364611" cy="63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 픽셀의 색상 정보를 표현</a:t>
            </a:r>
          </a:p>
        </p:txBody>
      </p:sp>
    </p:spTree>
    <p:extLst>
      <p:ext uri="{BB962C8B-B14F-4D97-AF65-F5344CB8AC3E}">
        <p14:creationId xmlns:p14="http://schemas.microsoft.com/office/powerpoint/2010/main" val="24687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39A0-5AD4-4FEA-BDD6-17A31566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파일의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B392-EEEF-4A85-B681-277C1D912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10" b="21132"/>
          <a:stretch/>
        </p:blipFill>
        <p:spPr>
          <a:xfrm>
            <a:off x="670560" y="1572768"/>
            <a:ext cx="10863072" cy="33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A0DC-F02F-4885-8C4C-91748EB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파일을 보관하는 클래스를 생성 시 주의점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788F0C-C192-4675-9016-6721DFD5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520668"/>
            <a:ext cx="5748927" cy="4951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EBBA89-B136-459F-B51C-CF15E0D14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63" b="12576"/>
          <a:stretch/>
        </p:blipFill>
        <p:spPr>
          <a:xfrm>
            <a:off x="6495068" y="3553709"/>
            <a:ext cx="4906588" cy="28470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5032E-E66F-4BFC-B47F-178E4DFB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069" y="1572768"/>
            <a:ext cx="4906588" cy="190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13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41</TotalTime>
  <Words>106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New_3D02</vt:lpstr>
      <vt:lpstr>영상처리 1주차 브리핑</vt:lpstr>
      <vt:lpstr>BMP 파일을 쓰는 이유</vt:lpstr>
      <vt:lpstr>BMP 파일의 구조</vt:lpstr>
      <vt:lpstr>BMP 파일의 구조</vt:lpstr>
      <vt:lpstr>BMP 파일을 보관하는 클래스를 생성 시 주의점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1주차</dc:title>
  <dc:creator>윤원 남</dc:creator>
  <cp:lastModifiedBy>윤원 남</cp:lastModifiedBy>
  <cp:revision>5</cp:revision>
  <dcterms:created xsi:type="dcterms:W3CDTF">2019-03-06T12:04:00Z</dcterms:created>
  <dcterms:modified xsi:type="dcterms:W3CDTF">2019-03-06T13:56:24Z</dcterms:modified>
</cp:coreProperties>
</file>