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115"/>
    <p:restoredTop sz="96275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2019-03-23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2019-03-23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2019-03-23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2019-03-23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2019-03-23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1866 택배 문제 풀이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컴퓨터학부 20142434 정민기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시간 초과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endParaRPr lang="ko-KR" altLang="en-US"/>
          </a:p>
          <a:p>
            <a:pPr algn="ctr">
              <a:buNone/>
              <a:defRPr lang="ko-KR" altLang="en-US"/>
            </a:pP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 sz="3600"/>
              <a:t>느린 이유</a:t>
            </a:r>
            <a:endParaRPr lang="ko-KR" altLang="en-US" sz="3600"/>
          </a:p>
          <a:p>
            <a:pPr>
              <a:buNone/>
              <a:defRPr lang="ko-KR" altLang="en-US"/>
            </a:pPr>
            <a:endParaRPr lang="en-US" altLang="ko-KR" sz="3600"/>
          </a:p>
          <a:p>
            <a:pPr algn="ctr">
              <a:buNone/>
              <a:defRPr lang="ko-KR" altLang="en-US"/>
            </a:pPr>
            <a:r>
              <a:rPr lang="en-US" altLang="ko-KR" sz="3600"/>
              <a:t>for</a:t>
            </a:r>
            <a:r>
              <a:rPr lang="ko-KR" altLang="en-US" sz="3600"/>
              <a:t>문이 3중첩되어있었다...</a:t>
            </a:r>
            <a:endParaRPr lang="ko-KR" altLang="en-US" sz="3600"/>
          </a:p>
          <a:p>
            <a:pPr lvl="1">
              <a:defRPr lang="ko-KR" altLang="en-US"/>
            </a:pPr>
            <a:endParaRPr lang="ko-KR" altLang="en-US" sz="3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시간 초과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/>
              <a:t>줄일 방법이 뭐가 있을까?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i</a:t>
            </a:r>
            <a:r>
              <a:rPr lang="ko-KR" altLang="en-US"/>
              <a:t>는 1~</a:t>
            </a:r>
            <a:r>
              <a:rPr lang="en-US" altLang="ko-KR"/>
              <a:t>N</a:t>
            </a:r>
            <a:r>
              <a:rPr lang="ko-KR" altLang="en-US"/>
              <a:t> 모두 찾아볼 수밖에 없다.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dpCount</a:t>
            </a:r>
            <a:r>
              <a:rPr lang="ko-KR" altLang="en-US"/>
              <a:t>도 모두 계산할 수밖에 없다.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남은 건...?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시간 초과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i</a:t>
            </a:r>
            <a:r>
              <a:rPr lang="ko-KR" altLang="en-US"/>
              <a:t>사이의 </a:t>
            </a:r>
            <a:r>
              <a:rPr lang="en-US" altLang="ko-KR"/>
              <a:t>mid</a:t>
            </a:r>
            <a:r>
              <a:rPr lang="ko-KR" altLang="en-US"/>
              <a:t>에서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</a:t>
            </a:r>
            <a:r>
              <a:rPr lang="en-US" altLang="ko-KR"/>
              <a:t>p</a:t>
            </a:r>
            <a:r>
              <a:rPr lang="ko-KR" altLang="en-US"/>
              <a:t>까지 가는 트럭의 비용이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헬리콥터보다 비싸다면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헬리콥터 1대로는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안되지 않을까??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1909" y="0"/>
            <a:ext cx="529209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결과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23850" y="3516817"/>
            <a:ext cx="8477250" cy="54350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들어주셔서 감사합니다!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동적 계획법(</a:t>
            </a:r>
            <a:r>
              <a:rPr lang="en-US" altLang="ko-KR"/>
              <a:t>Dynamic programming)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Problem(N)</a:t>
            </a:r>
            <a:r>
              <a:rPr lang="ko-KR" altLang="en-US"/>
              <a:t>을 풀기 위해 </a:t>
            </a:r>
            <a:r>
              <a:rPr lang="en-US" altLang="ko-KR"/>
              <a:t>Problem(1~N-1)</a:t>
            </a:r>
            <a:r>
              <a:rPr lang="ko-KR" altLang="en-US"/>
              <a:t>이 필요할 때 사용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모든 경우의 수를 계산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최소 </a:t>
            </a:r>
            <a:r>
              <a:rPr lang="en-US" altLang="ko-KR"/>
              <a:t>N</a:t>
            </a:r>
            <a:r>
              <a:rPr lang="ko-KR" altLang="en-US"/>
              <a:t> 혹은 </a:t>
            </a:r>
            <a:r>
              <a:rPr lang="en-US" altLang="ko-KR"/>
              <a:t>N</a:t>
            </a:r>
            <a:r>
              <a:rPr lang="en-US" altLang="ko-KR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/>
              <a:t>만큼의 저장 공간 필요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기본 콘셉트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기본 콘셉트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 sz="2900"/>
              <a:t>헬리콥터가 딱 1대 출동했을때</a:t>
            </a:r>
            <a:endParaRPr lang="ko-KR" altLang="en-US" sz="2900"/>
          </a:p>
          <a:p>
            <a:pPr algn="ctr">
              <a:buNone/>
              <a:defRPr lang="ko-KR" altLang="en-US"/>
            </a:pPr>
            <a:r>
              <a:rPr lang="ko-KR" altLang="en-US" sz="2900"/>
              <a:t>가장 효율적인 위치는 어디인까?</a:t>
            </a:r>
            <a:endParaRPr lang="ko-KR" altLang="en-US" sz="2900"/>
          </a:p>
          <a:p>
            <a:pPr algn="ctr">
              <a:buNone/>
              <a:defRPr lang="ko-KR" altLang="en-US"/>
            </a:pPr>
            <a:r>
              <a:rPr lang="ko-KR" altLang="en-US" sz="2900"/>
              <a:t>단, 오름차순으로 정렬되있다고 가정한다.</a:t>
            </a:r>
            <a:endParaRPr lang="ko-KR" altLang="en-US" sz="2900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5456" y="3571200"/>
            <a:ext cx="865084" cy="7200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67456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187456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907456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627456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34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06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8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50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622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694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7667998" y="479358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기본 콘셉트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5개의 주소가 있고 (1) ~ (5)라고 가정해보자.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(1)에 헬리콥터가 내린 경우 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	(1~2) 4번, (2~3) 3번, (3~4) 2번, (4~5) 1번 통과한다.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(2)에 헬리콥터가 내린 경우		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	(1~2)1번, (2~3) 3번, (3~4) 2번, (4~5) 1번 통과한다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(3)에 헬리콥터가 내린 경우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		(1~2)1번, (2~3) 2번, (3~4)2번, (4~5) 1번 통과한다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기본 콘셉트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endParaRPr lang="ko-KR" altLang="en-US" sz="3800"/>
          </a:p>
          <a:p>
            <a:pPr algn="ctr">
              <a:buNone/>
              <a:defRPr lang="ko-KR" altLang="en-US"/>
            </a:pPr>
            <a:r>
              <a:rPr lang="ko-KR" altLang="en-US" sz="3800"/>
              <a:t>즉, 답은 바로 중간!!</a:t>
            </a:r>
            <a:endParaRPr lang="ko-KR" altLang="en-US" sz="3800"/>
          </a:p>
          <a:p>
            <a:pPr algn="ctr">
              <a:buNone/>
              <a:defRPr lang="ko-KR" altLang="en-US"/>
            </a:pPr>
            <a:endParaRPr lang="ko-KR" altLang="en-US" sz="3800"/>
          </a:p>
          <a:p>
            <a:pPr algn="ctr">
              <a:buNone/>
              <a:defRPr lang="ko-KR" altLang="en-US"/>
            </a:pPr>
            <a:r>
              <a:rPr lang="ko-KR" altLang="en-US" sz="3800"/>
              <a:t>짝수의 경우 </a:t>
            </a:r>
            <a:endParaRPr lang="ko-KR" altLang="en-US" sz="3800"/>
          </a:p>
          <a:p>
            <a:pPr algn="ctr">
              <a:buNone/>
              <a:defRPr lang="ko-KR" altLang="en-US"/>
            </a:pPr>
            <a:r>
              <a:rPr lang="ko-KR" altLang="en-US" sz="3800"/>
              <a:t>2/</a:t>
            </a:r>
            <a:r>
              <a:rPr lang="en-US" altLang="ko-KR" sz="3800"/>
              <a:t>N</a:t>
            </a:r>
            <a:r>
              <a:rPr lang="ko-KR" altLang="en-US" sz="3800"/>
              <a:t>과 2/</a:t>
            </a:r>
            <a:r>
              <a:rPr lang="en-US" altLang="ko-KR" sz="3800"/>
              <a:t>N + 1</a:t>
            </a:r>
            <a:r>
              <a:rPr lang="ko-KR" altLang="en-US" sz="3800"/>
              <a:t>모두 같은 결과를 내놓는다</a:t>
            </a:r>
            <a:endParaRPr lang="ko-KR" altLang="en-US" sz="1900"/>
          </a:p>
          <a:p>
            <a:pPr algn="ctr">
              <a:buNone/>
              <a:defRPr lang="ko-KR" altLang="en-US"/>
            </a:pPr>
            <a:r>
              <a:rPr lang="ko-KR" altLang="en-US" sz="1900"/>
              <a:t>자세한 결과는 직접 계산해봐 주세요....ㅠ</a:t>
            </a:r>
            <a:endParaRPr lang="ko-KR" altLang="en-US" sz="1900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기본 콘셉트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 sz="3100" b="1"/>
              <a:t>그렇다면 이렇게 계산하면 어떨까?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dp(i) i</a:t>
            </a:r>
            <a:r>
              <a:rPr lang="ko-KR" altLang="en-US"/>
              <a:t>번째 주소까지 배달을 한다고 가정할 때 최솟값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dp(p)</a:t>
            </a:r>
            <a:r>
              <a:rPr lang="ko-KR" altLang="en-US"/>
              <a:t> </a:t>
            </a:r>
            <a:r>
              <a:rPr lang="en-US" altLang="ko-KR"/>
              <a:t>p</a:t>
            </a:r>
            <a:r>
              <a:rPr lang="ko-KR" altLang="en-US"/>
              <a:t>(1~</a:t>
            </a:r>
            <a:r>
              <a:rPr lang="en-US" altLang="ko-KR"/>
              <a:t>i-1)</a:t>
            </a:r>
            <a:r>
              <a:rPr lang="ko-KR" altLang="en-US"/>
              <a:t>번째 주소까지 배달한다고 했을때의 최솟값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dpcount(p, i)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p~i</a:t>
            </a:r>
            <a:r>
              <a:rPr lang="ko-KR" altLang="en-US"/>
              <a:t>중간에 헬리콥터가 한대만 간다고 가정할 때 최솟값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dp(i)</a:t>
            </a:r>
            <a:r>
              <a:rPr lang="ko-KR" altLang="en-US"/>
              <a:t> = </a:t>
            </a:r>
            <a:r>
              <a:rPr lang="en-US" altLang="ko-KR"/>
              <a:t>dp(p) + dpcount(p, i)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p: 1 ~ i-</a:t>
            </a:r>
            <a:r>
              <a:rPr lang="ko-KR" altLang="en-US"/>
              <a:t>1을 모두 계산, 최솟값이 </a:t>
            </a:r>
            <a:r>
              <a:rPr lang="en-US" altLang="ko-KR"/>
              <a:t>dp(i)</a:t>
            </a:r>
            <a:r>
              <a:rPr lang="ko-KR" altLang="en-US"/>
              <a:t>에 들어간다!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751556" cy="68580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4572000" cy="306078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결과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3374" y="3162110"/>
            <a:ext cx="8477250" cy="53377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50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교차</vt:lpstr>
      <vt:lpstr>1866 택배 문제 풀이</vt:lpstr>
      <vt:lpstr>동적 계획법(Dynamic programming)</vt:lpstr>
      <vt:lpstr>기본 콘셉트</vt:lpstr>
      <vt:lpstr>기본 콘셉트</vt:lpstr>
      <vt:lpstr>기본 콘셉트</vt:lpstr>
      <vt:lpstr>기본 콘셉트</vt:lpstr>
      <vt:lpstr>기본 콘셉트</vt:lpstr>
      <vt:lpstr>슬라이드 8</vt:lpstr>
      <vt:lpstr>결과</vt:lpstr>
      <vt:lpstr>시간 초과</vt:lpstr>
      <vt:lpstr>시간 초과</vt:lpstr>
      <vt:lpstr>시간 초과</vt:lpstr>
      <vt:lpstr>결과</vt:lpstr>
      <vt:lpstr>들어주셔서 감사합니다!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2019-03-23T09:07:53.989</dcterms:created>
  <dc:creator>jmk11</dc:creator>
  <cp:lastModifiedBy>jmk11</cp:lastModifiedBy>
  <dcterms:modified xsi:type="dcterms:W3CDTF">2019-03-23T12:07:25.474</dcterms:modified>
  <cp:revision>22</cp:revision>
</cp:coreProperties>
</file>