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39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A8D73-C232-4A38-8619-A584D9D06E87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CBF3A-F83D-4A24-A62C-592F23C56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CBF3A-F83D-4A24-A62C-592F23C568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CBF3A-F83D-4A24-A62C-592F23C568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7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5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1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2019-04-06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0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1937 </a:t>
            </a:r>
            <a:r>
              <a:rPr lang="ko-KR" altLang="en-US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욕심쟁이 판다</a:t>
            </a: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발표자 </a:t>
            </a: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32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여인구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0596-6185-4784-AFD7-D6C118D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4FBD60-94A9-4CB8-A958-C9A0757A7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4621320" cy="41750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80DAF9-5874-4C17-8884-8D74340BF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8003"/>
            <a:ext cx="4747065" cy="3886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C567AE-7108-4BBC-9993-98BF76D64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38" y="5643030"/>
            <a:ext cx="4824536" cy="8343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C6736-CB01-4C1C-9B77-7F3E23A19476}"/>
              </a:ext>
            </a:extLst>
          </p:cNvPr>
          <p:cNvSpPr/>
          <p:nvPr/>
        </p:nvSpPr>
        <p:spPr>
          <a:xfrm>
            <a:off x="1509004" y="2448184"/>
            <a:ext cx="1843927" cy="58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FD7481-1FF5-4074-B5C0-38B4C89DC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649188"/>
            <a:ext cx="10369152" cy="5559624"/>
          </a:xfrm>
        </p:spPr>
      </p:pic>
    </p:spTree>
    <p:extLst>
      <p:ext uri="{BB962C8B-B14F-4D97-AF65-F5344CB8AC3E}">
        <p14:creationId xmlns:p14="http://schemas.microsoft.com/office/powerpoint/2010/main" val="22214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E0DF9-7F7F-48D7-97DE-D91ED57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69E8D-1264-4AA3-A84D-1DDC226F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메모이제이션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2. </a:t>
            </a:r>
            <a:r>
              <a:rPr lang="ko-KR" altLang="en-US" dirty="0"/>
              <a:t>초기 구상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3. </a:t>
            </a:r>
            <a:r>
              <a:rPr lang="ko-KR" altLang="en-US" dirty="0"/>
              <a:t>수정 단계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4. </a:t>
            </a:r>
            <a:r>
              <a:rPr lang="ko-KR" altLang="en-US" dirty="0"/>
              <a:t>최종 코드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5. Q&amp;A</a:t>
            </a:r>
          </a:p>
        </p:txBody>
      </p:sp>
    </p:spTree>
    <p:extLst>
      <p:ext uri="{BB962C8B-B14F-4D97-AF65-F5344CB8AC3E}">
        <p14:creationId xmlns:p14="http://schemas.microsoft.com/office/powerpoint/2010/main" val="241598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2340-C41E-4B67-95C0-CA897A5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7FD6-0F54-483B-BA28-5628423B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컴퓨터 프로그램이 동일한 계산을 반복해야 할 때</a:t>
            </a:r>
            <a:r>
              <a:rPr lang="en-US" altLang="ko-KR" dirty="0"/>
              <a:t>,</a:t>
            </a:r>
          </a:p>
          <a:p>
            <a:r>
              <a:rPr lang="ko-KR" altLang="en-US" sz="2800" dirty="0">
                <a:solidFill>
                  <a:srgbClr val="FF0000"/>
                </a:solidFill>
              </a:rPr>
              <a:t>이전에 계산한 값을 메모리에 저장</a:t>
            </a:r>
            <a:r>
              <a:rPr lang="ko-KR" altLang="en-US" dirty="0"/>
              <a:t>함으로써</a:t>
            </a:r>
            <a:endParaRPr lang="en-US" altLang="ko-KR" dirty="0"/>
          </a:p>
          <a:p>
            <a:r>
              <a:rPr lang="ko-KR" altLang="en-US" dirty="0"/>
              <a:t>동일한 계산의 </a:t>
            </a:r>
            <a:r>
              <a:rPr lang="ko-KR" altLang="en-US" sz="2800" dirty="0">
                <a:solidFill>
                  <a:srgbClr val="FF0000"/>
                </a:solidFill>
              </a:rPr>
              <a:t>반복 수행을 제거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ko-KR" altLang="en-US" dirty="0"/>
              <a:t>프로그램 실행 속도를 빠르게 하는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i="1" dirty="0"/>
              <a:t>Ex) </a:t>
            </a:r>
            <a:r>
              <a:rPr lang="ko-KR" altLang="en-US" sz="1800" i="1" dirty="0" err="1"/>
              <a:t>메모이제이션을</a:t>
            </a:r>
            <a:r>
              <a:rPr lang="ko-KR" altLang="en-US" sz="1800" i="1" dirty="0"/>
              <a:t> 이용한 </a:t>
            </a:r>
            <a:r>
              <a:rPr lang="ko-KR" altLang="en-US" sz="1800" i="1" dirty="0" err="1"/>
              <a:t>피보나치수열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– </a:t>
            </a:r>
            <a:r>
              <a:rPr lang="ko-KR" altLang="en-US" sz="1800" i="1" dirty="0"/>
              <a:t>스마트캠퍼스 참고</a:t>
            </a:r>
          </a:p>
        </p:txBody>
      </p:sp>
    </p:spTree>
    <p:extLst>
      <p:ext uri="{BB962C8B-B14F-4D97-AF65-F5344CB8AC3E}">
        <p14:creationId xmlns:p14="http://schemas.microsoft.com/office/powerpoint/2010/main" val="68981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DF39-73EA-48CC-B933-50A070FD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D0F671-37FD-4DFE-A5A9-476DE2C8D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6152902" cy="4022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AFC5F-5793-44E3-8F08-38AA83A0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82" y="2514521"/>
            <a:ext cx="3905498" cy="24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4332-0FD4-4CBC-A586-EFB2AC0F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초과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60DB62-97FB-4E35-A231-3232D266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3485971"/>
            <a:ext cx="10058400" cy="7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6A40-37A1-4860-87BC-84F13877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visit[][]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088F5F-085D-4F90-A467-1DC0AD1F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4670218" cy="40227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AE5B09-DAC5-4D16-B28F-C6CC8304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04" y="2286000"/>
            <a:ext cx="4057650" cy="1143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9D3B59-D3ED-4109-AFBE-97E08FAE3FF3}"/>
              </a:ext>
            </a:extLst>
          </p:cNvPr>
          <p:cNvSpPr/>
          <p:nvPr/>
        </p:nvSpPr>
        <p:spPr>
          <a:xfrm>
            <a:off x="1731793" y="1963967"/>
            <a:ext cx="151216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DA956-FB6F-43C8-A952-F9CD8B67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trees[][] &amp; visit[][] &amp; count[][]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EBDA14D-AC29-4B85-BB5D-ACE6342C3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81093"/>
              </p:ext>
            </p:extLst>
          </p:nvPr>
        </p:nvGraphicFramePr>
        <p:xfrm>
          <a:off x="1096963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trees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52108014-1C4E-48F3-844A-374329FAA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27626"/>
              </p:ext>
            </p:extLst>
          </p:nvPr>
        </p:nvGraphicFramePr>
        <p:xfrm>
          <a:off x="8281308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5906D2BF-35A2-4AC4-A1C5-03C142202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77940"/>
              </p:ext>
            </p:extLst>
          </p:nvPr>
        </p:nvGraphicFramePr>
        <p:xfrm>
          <a:off x="4689135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visit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9C485D-7BDC-4B57-800D-17E63189941E}"/>
              </a:ext>
            </a:extLst>
          </p:cNvPr>
          <p:cNvSpPr/>
          <p:nvPr/>
        </p:nvSpPr>
        <p:spPr>
          <a:xfrm rot="8012292">
            <a:off x="3733899" y="3168286"/>
            <a:ext cx="216024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3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DA956-FB6F-43C8-A952-F9CD8B67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trees[][] &amp; visit[][] &amp; count[][]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EBDA14D-AC29-4B85-BB5D-ACE6342C3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151480"/>
              </p:ext>
            </p:extLst>
          </p:nvPr>
        </p:nvGraphicFramePr>
        <p:xfrm>
          <a:off x="1096963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trees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52108014-1C4E-48F3-844A-374329FAA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86207"/>
              </p:ext>
            </p:extLst>
          </p:nvPr>
        </p:nvGraphicFramePr>
        <p:xfrm>
          <a:off x="8281308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5906D2BF-35A2-4AC4-A1C5-03C142202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614485"/>
              </p:ext>
            </p:extLst>
          </p:nvPr>
        </p:nvGraphicFramePr>
        <p:xfrm>
          <a:off x="4689135" y="1846262"/>
          <a:ext cx="2874372" cy="327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93">
                  <a:extLst>
                    <a:ext uri="{9D8B030D-6E8A-4147-A177-3AD203B41FA5}">
                      <a16:colId xmlns:a16="http://schemas.microsoft.com/office/drawing/2014/main" val="985577038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4181288496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56516419"/>
                    </a:ext>
                  </a:extLst>
                </a:gridCol>
                <a:gridCol w="718593">
                  <a:extLst>
                    <a:ext uri="{9D8B030D-6E8A-4147-A177-3AD203B41FA5}">
                      <a16:colId xmlns:a16="http://schemas.microsoft.com/office/drawing/2014/main" val="2140743343"/>
                    </a:ext>
                  </a:extLst>
                </a:gridCol>
              </a:tblGrid>
              <a:tr h="654876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visit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86661" marR="86661" marT="43331" marB="43331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60191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709752157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523693880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2998141423"/>
                  </a:ext>
                </a:extLst>
              </a:tr>
              <a:tr h="65487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70981" marR="70981" marT="35490" marB="35490" anchor="ctr"/>
                </a:tc>
                <a:extLst>
                  <a:ext uri="{0D108BD9-81ED-4DB2-BD59-A6C34878D82A}">
                    <a16:rowId xmlns:a16="http://schemas.microsoft.com/office/drawing/2014/main" val="105191796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A51539-3B1B-4DF3-B5AA-DC824B253F20}"/>
              </a:ext>
            </a:extLst>
          </p:cNvPr>
          <p:cNvSpPr/>
          <p:nvPr/>
        </p:nvSpPr>
        <p:spPr>
          <a:xfrm rot="8012292">
            <a:off x="3026973" y="3833731"/>
            <a:ext cx="216024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85AC7AB8-3204-4170-8A80-853C813ED58E}"/>
              </a:ext>
            </a:extLst>
          </p:cNvPr>
          <p:cNvSpPr/>
          <p:nvPr/>
        </p:nvSpPr>
        <p:spPr>
          <a:xfrm>
            <a:off x="6608283" y="3140968"/>
            <a:ext cx="216024" cy="28803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432569-B58E-49B6-928B-D9E43E4DFDFB}"/>
              </a:ext>
            </a:extLst>
          </p:cNvPr>
          <p:cNvCxnSpPr/>
          <p:nvPr/>
        </p:nvCxnSpPr>
        <p:spPr>
          <a:xfrm>
            <a:off x="10077189" y="36665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A006A5-D61E-48CD-97CD-922264C2A23F}"/>
              </a:ext>
            </a:extLst>
          </p:cNvPr>
          <p:cNvCxnSpPr>
            <a:cxnSpLocks/>
          </p:cNvCxnSpPr>
          <p:nvPr/>
        </p:nvCxnSpPr>
        <p:spPr>
          <a:xfrm flipV="1">
            <a:off x="6475025" y="3655782"/>
            <a:ext cx="0" cy="30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6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C3EA-7191-4958-B402-AD285DD8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844ABC-21E3-4F29-B478-2CC528AA3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90382"/>
            <a:ext cx="10058400" cy="6541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CB375-6998-4ECC-AF11-8C19457F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8" y="3933056"/>
            <a:ext cx="10897544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2929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Pages>1</Pages>
  <Words>160</Words>
  <Characters>0</Characters>
  <Application>Microsoft Office PowerPoint</Application>
  <DocSecurity>0</DocSecurity>
  <PresentationFormat>와이드스크린</PresentationFormat>
  <Lines>0</Lines>
  <Paragraphs>99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Calibri</vt:lpstr>
      <vt:lpstr>Calibri Light</vt:lpstr>
      <vt:lpstr>추억</vt:lpstr>
      <vt:lpstr>1937 욕심쟁이 판다</vt:lpstr>
      <vt:lpstr>목 차</vt:lpstr>
      <vt:lpstr>Memoization?</vt:lpstr>
      <vt:lpstr>Dynamic Programming</vt:lpstr>
      <vt:lpstr>시간 초과</vt:lpstr>
      <vt:lpstr>visit[][]</vt:lpstr>
      <vt:lpstr>trees[][] &amp; visit[][] &amp; count[][]</vt:lpstr>
      <vt:lpstr>trees[][] &amp; visit[][] &amp; count[][]</vt:lpstr>
      <vt:lpstr>?</vt:lpstr>
      <vt:lpstr>최종 코드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ingu94@gmail.com</cp:lastModifiedBy>
  <cp:revision>34</cp:revision>
  <dcterms:modified xsi:type="dcterms:W3CDTF">2019-04-06T14:11:49Z</dcterms:modified>
</cp:coreProperties>
</file>