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4"/>
            <a:ext cx="1170432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74700"/>
            <a:ext cx="12090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800" y="774700"/>
            <a:ext cx="118110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74700"/>
            <a:ext cx="12090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774700"/>
            <a:ext cx="117729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74700"/>
            <a:ext cx="12090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774700"/>
            <a:ext cx="117348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762000"/>
            <a:ext cx="11734800" cy="868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20396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20396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74700"/>
            <a:ext cx="12090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9507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8491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74700"/>
            <a:ext cx="12090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74700"/>
            <a:ext cx="117221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774700"/>
            <a:ext cx="121031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74700"/>
            <a:ext cx="12090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74700"/>
            <a:ext cx="117221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74700"/>
            <a:ext cx="117221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774700"/>
            <a:ext cx="120015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774700"/>
            <a:ext cx="117221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774700"/>
            <a:ext cx="12001500" cy="854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4152900"/>
            <a:ext cx="11709400" cy="215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9507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774700"/>
            <a:ext cx="11709400" cy="867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2019-04-16T21:14:10Z</dcterms:created>
  <dcterms:modified xsi:type="dcterms:W3CDTF">2019-04-16T21:14:10Z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2019-04-16T00:00:00Z</vt:filetime>
  </property>
</Properties>
</file>