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61" r:id="rId19"/>
    <p:sldId id="287" r:id="rId20"/>
    <p:sldId id="265" r:id="rId21"/>
    <p:sldId id="266" r:id="rId22"/>
    <p:sldId id="267" r:id="rId23"/>
    <p:sldId id="288" r:id="rId24"/>
    <p:sldId id="271" r:id="rId25"/>
    <p:sldId id="272" r:id="rId26"/>
  </p:sldIdLst>
  <p:sldSz cx="13004800" cy="9753600"/>
  <p:notesSz cx="6858000" cy="9144000"/>
  <p:embeddedFontLst>
    <p:embeddedFont>
      <p:font typeface="D2Coding" panose="020B0600000101010101" charset="-127"/>
      <p:regular r:id="rId28"/>
      <p:bold r:id="rId29"/>
    </p:embeddedFont>
    <p:embeddedFont>
      <p:font typeface="KoPubWorldDotum" panose="020B0600000101010101" charset="-127"/>
      <p:regular r:id="rId30"/>
      <p:bold r:id="rId31"/>
    </p:embeddedFont>
    <p:embeddedFont>
      <p:font typeface="Nanum Gothic" panose="020B0600000101010101" charset="-127"/>
      <p:regular r:id="rId32"/>
      <p:bold r:id="rId33"/>
    </p:embeddedFont>
    <p:embeddedFont>
      <p:font typeface="Nanum Gothic ExtraBold" panose="020B0600000101010101" charset="-127"/>
      <p:bold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KoPubWorldDotum Medium" panose="00000600000000000000" pitchFamily="2" charset="-127"/>
      <p:regular r:id="rId37"/>
    </p:embeddedFont>
    <p:embeddedFont>
      <p:font typeface="KoPubWorld돋움체 Medium" panose="00000600000000000000" pitchFamily="2" charset="-127"/>
      <p:regular r:id="rId38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EAF24-38D2-C243-8A96-55220C13514B}" v="222" dt="2019-04-07T08:33:59.459"/>
    <p1510:client id="{71672FB1-D53A-AC4D-A263-5E6A12D9E209}" v="27" dt="2019-04-07T06:35:13.6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38"/>
  </p:normalViewPr>
  <p:slideViewPr>
    <p:cSldViewPr snapToGrid="0" snapToObjects="1">
      <p:cViewPr varScale="1">
        <p:scale>
          <a:sx n="57" d="100"/>
          <a:sy n="57" d="100"/>
        </p:scale>
        <p:origin x="13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84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828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0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31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93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90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4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9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763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55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83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선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23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1038: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감소하는수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전자정보공학부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20151813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노태원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54" name="국경선은 계산에 포함 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규칙을 알겠는가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?</a:t>
            </a:r>
          </a:p>
          <a:p>
            <a:pPr>
              <a:buFontTx/>
              <a:buChar char="-"/>
            </a:pP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3266C-A3C8-4D9C-A5B6-7DD11935F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690" y="3724975"/>
            <a:ext cx="6347060" cy="32381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9DC91-627F-4CB8-BE84-2101598B24AB}"/>
              </a:ext>
            </a:extLst>
          </p:cNvPr>
          <p:cNvSpPr txBox="1"/>
          <p:nvPr/>
        </p:nvSpPr>
        <p:spPr>
          <a:xfrm>
            <a:off x="2931458" y="3068385"/>
            <a:ext cx="301214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i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투입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0109C-AF77-470E-9DCC-F1A982158A52}"/>
              </a:ext>
            </a:extLst>
          </p:cNvPr>
          <p:cNvSpPr txBox="1"/>
          <p:nvPr/>
        </p:nvSpPr>
        <p:spPr>
          <a:xfrm>
            <a:off x="1196788" y="7102503"/>
            <a:ext cx="1156447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i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*10, </a:t>
            </a:r>
            <a:r>
              <a:rPr kumimoji="0" lang="en-US" altLang="ko-KR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i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*10+1, </a:t>
            </a:r>
            <a:r>
              <a:rPr kumimoji="0" lang="en-US" altLang="ko-KR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i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*10+2…</a:t>
            </a:r>
            <a:r>
              <a:rPr kumimoji="0" lang="en-US" altLang="ko-KR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i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*10+(i-1) 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나옴</a:t>
            </a:r>
          </a:p>
        </p:txBody>
      </p:sp>
    </p:spTree>
    <p:extLst>
      <p:ext uri="{BB962C8B-B14F-4D97-AF65-F5344CB8AC3E}">
        <p14:creationId xmlns:p14="http://schemas.microsoft.com/office/powerpoint/2010/main" val="1144667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54" name="국경선은 계산에 포함 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큐를 이용하자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!</a:t>
            </a:r>
          </a:p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왜요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?</a:t>
            </a:r>
          </a:p>
        </p:txBody>
      </p:sp>
      <p:pic>
        <p:nvPicPr>
          <p:cNvPr id="3074" name="Picture 2" descr="queue에 대한 이미지 검색결과">
            <a:extLst>
              <a:ext uri="{FF2B5EF4-FFF2-40B4-BE49-F238E27FC236}">
                <a16:creationId xmlns:a16="http://schemas.microsoft.com/office/drawing/2014/main" id="{52CD176B-D47C-450E-98D5-6EE9878DC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83" y="2941786"/>
            <a:ext cx="6659459" cy="433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9E4EBD-3947-4D95-8995-ABC14AD37E28}"/>
              </a:ext>
            </a:extLst>
          </p:cNvPr>
          <p:cNvSpPr txBox="1"/>
          <p:nvPr/>
        </p:nvSpPr>
        <p:spPr>
          <a:xfrm>
            <a:off x="571500" y="5109704"/>
            <a:ext cx="4356847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5000" b="1" dirty="0">
                <a:solidFill>
                  <a:srgbClr val="FF0000"/>
                </a:solidFill>
              </a:rPr>
              <a:t>들어간 순서대로 나온다</a:t>
            </a:r>
            <a:r>
              <a:rPr lang="en-US" altLang="ko-KR" sz="50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17864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uiExpand="1" build="p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7170" name="Picture 2" descr="https://t1.daumcdn.net/cfile/tistory/133719444F094BBD1D">
            <a:extLst>
              <a:ext uri="{FF2B5EF4-FFF2-40B4-BE49-F238E27FC236}">
                <a16:creationId xmlns:a16="http://schemas.microsoft.com/office/drawing/2014/main" id="{61691835-F2DA-42EE-B924-8EDA45AB7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68" y="2209240"/>
            <a:ext cx="7928897" cy="29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t1.daumcdn.net/cfile/tistory/143719444F094BBD1E">
            <a:extLst>
              <a:ext uri="{FF2B5EF4-FFF2-40B4-BE49-F238E27FC236}">
                <a16:creationId xmlns:a16="http://schemas.microsoft.com/office/drawing/2014/main" id="{DD0550FC-15F5-41E0-B11F-9916D0A1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68" y="5858434"/>
            <a:ext cx="7982958" cy="29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374C03-1434-4654-B4DB-4F435E6D4700}"/>
              </a:ext>
            </a:extLst>
          </p:cNvPr>
          <p:cNvSpPr txBox="1"/>
          <p:nvPr/>
        </p:nvSpPr>
        <p:spPr>
          <a:xfrm>
            <a:off x="1264024" y="5039322"/>
            <a:ext cx="404756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1~9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까지 다 넣음</a:t>
            </a:r>
          </a:p>
        </p:txBody>
      </p:sp>
    </p:spTree>
    <p:extLst>
      <p:ext uri="{BB962C8B-B14F-4D97-AF65-F5344CB8AC3E}">
        <p14:creationId xmlns:p14="http://schemas.microsoft.com/office/powerpoint/2010/main" val="3417732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74C03-1434-4654-B4DB-4F435E6D4700}"/>
              </a:ext>
            </a:extLst>
          </p:cNvPr>
          <p:cNvSpPr txBox="1"/>
          <p:nvPr/>
        </p:nvSpPr>
        <p:spPr>
          <a:xfrm>
            <a:off x="4477889" y="5740274"/>
            <a:ext cx="404756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1~9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까지 다 넣음</a:t>
            </a:r>
          </a:p>
        </p:txBody>
      </p:sp>
      <p:pic>
        <p:nvPicPr>
          <p:cNvPr id="8194" name="Picture 2" descr="https://t1.daumcdn.net/cfile/tistory/143719444F094BBD20">
            <a:extLst>
              <a:ext uri="{FF2B5EF4-FFF2-40B4-BE49-F238E27FC236}">
                <a16:creationId xmlns:a16="http://schemas.microsoft.com/office/drawing/2014/main" id="{162FB799-3AE2-439A-95B8-3EC1C9AE8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347" y="1621620"/>
            <a:ext cx="4046106" cy="38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t1.daumcdn.net/cfile/tistory/153719444F094BBD21">
            <a:extLst>
              <a:ext uri="{FF2B5EF4-FFF2-40B4-BE49-F238E27FC236}">
                <a16:creationId xmlns:a16="http://schemas.microsoft.com/office/drawing/2014/main" id="{63CF9491-6E39-4C1C-BB95-5D1EE5247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508" y="6659817"/>
            <a:ext cx="6543674" cy="230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A39FA8-74E0-45EF-8099-13ECAACAE3FB}"/>
              </a:ext>
            </a:extLst>
          </p:cNvPr>
          <p:cNvSpPr txBox="1"/>
          <p:nvPr/>
        </p:nvSpPr>
        <p:spPr>
          <a:xfrm>
            <a:off x="4477889" y="9036850"/>
            <a:ext cx="404756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넣은 순서대로 빠짐</a:t>
            </a:r>
          </a:p>
        </p:txBody>
      </p:sp>
    </p:spTree>
    <p:extLst>
      <p:ext uri="{BB962C8B-B14F-4D97-AF65-F5344CB8AC3E}">
        <p14:creationId xmlns:p14="http://schemas.microsoft.com/office/powerpoint/2010/main" val="31094118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8196" name="Picture 4" descr="https://t1.daumcdn.net/cfile/tistory/153719444F094BBD21">
            <a:extLst>
              <a:ext uri="{FF2B5EF4-FFF2-40B4-BE49-F238E27FC236}">
                <a16:creationId xmlns:a16="http://schemas.microsoft.com/office/drawing/2014/main" id="{63CF9491-6E39-4C1C-BB95-5D1EE5247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49" y="1931594"/>
            <a:ext cx="6799915" cy="230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6A0DE5-0184-4BA3-A702-7003DE4B8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60" y="4008183"/>
            <a:ext cx="6347060" cy="3238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266556-EAC9-4CC2-9CE1-4933B59E14C5}"/>
              </a:ext>
            </a:extLst>
          </p:cNvPr>
          <p:cNvSpPr txBox="1"/>
          <p:nvPr/>
        </p:nvSpPr>
        <p:spPr>
          <a:xfrm>
            <a:off x="9716994" y="7376869"/>
            <a:ext cx="1148230" cy="65659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10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99520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6A0DE5-0184-4BA3-A702-7003DE4B8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60" y="4008183"/>
            <a:ext cx="6347060" cy="3238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266556-EAC9-4CC2-9CE1-4933B59E14C5}"/>
              </a:ext>
            </a:extLst>
          </p:cNvPr>
          <p:cNvSpPr txBox="1"/>
          <p:nvPr/>
        </p:nvSpPr>
        <p:spPr>
          <a:xfrm>
            <a:off x="9716994" y="7376869"/>
            <a:ext cx="1148230" cy="65659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10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AF8618F-E67F-4DC3-B1E1-0B91629D8ACF}"/>
              </a:ext>
            </a:extLst>
          </p:cNvPr>
          <p:cNvSpPr/>
          <p:nvPr/>
        </p:nvSpPr>
        <p:spPr>
          <a:xfrm flipH="1">
            <a:off x="1707776" y="7268134"/>
            <a:ext cx="7490012" cy="874059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6D70A5D-3AA1-4B61-8AD7-60D6FAE8BAFF}"/>
              </a:ext>
            </a:extLst>
          </p:cNvPr>
          <p:cNvSpPr/>
          <p:nvPr/>
        </p:nvSpPr>
        <p:spPr>
          <a:xfrm rot="5400000" flipH="1">
            <a:off x="-310186" y="5834127"/>
            <a:ext cx="3516718" cy="874059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AE4ABC-5AAB-498D-9187-C36305629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007134"/>
            <a:ext cx="8142194" cy="21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89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2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6A0DE5-0184-4BA3-A702-7003DE4B8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40" y="4138723"/>
            <a:ext cx="6347060" cy="32381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1E4125-8FBC-478A-A3D1-C365FAD6C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67" y="2007978"/>
            <a:ext cx="7490011" cy="2000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30B40-C99A-46EB-8495-05C359CDD4A2}"/>
              </a:ext>
            </a:extLst>
          </p:cNvPr>
          <p:cNvSpPr txBox="1"/>
          <p:nvPr/>
        </p:nvSpPr>
        <p:spPr>
          <a:xfrm>
            <a:off x="8579224" y="2621253"/>
            <a:ext cx="338865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의 자리가 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= </a:t>
            </a:r>
            <a:r>
              <a:rPr lang="ko-KR" altLang="en-US" dirty="0" err="1"/>
              <a:t>아무것도없다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0CCD5-566B-4DD8-BA3A-2915742151C9}"/>
              </a:ext>
            </a:extLst>
          </p:cNvPr>
          <p:cNvSpPr txBox="1"/>
          <p:nvPr/>
        </p:nvSpPr>
        <p:spPr>
          <a:xfrm>
            <a:off x="8910172" y="7398196"/>
            <a:ext cx="33886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X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69655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5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6A0DE5-0184-4BA3-A702-7003DE4B8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40" y="4138723"/>
            <a:ext cx="6347060" cy="3238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30B40-C99A-46EB-8495-05C359CDD4A2}"/>
              </a:ext>
            </a:extLst>
          </p:cNvPr>
          <p:cNvSpPr txBox="1"/>
          <p:nvPr/>
        </p:nvSpPr>
        <p:spPr>
          <a:xfrm>
            <a:off x="8579224" y="2621253"/>
            <a:ext cx="338865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의 자리가 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0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0CCD5-566B-4DD8-BA3A-2915742151C9}"/>
              </a:ext>
            </a:extLst>
          </p:cNvPr>
          <p:cNvSpPr txBox="1"/>
          <p:nvPr/>
        </p:nvSpPr>
        <p:spPr>
          <a:xfrm>
            <a:off x="8910172" y="7485603"/>
            <a:ext cx="33886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210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A6346A-6F16-4BEB-8465-ADB36C973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76" y="2485466"/>
            <a:ext cx="7014734" cy="16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5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해결 방법 찾기 - 케이스 #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- </a:t>
            </a:r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글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7F212-704D-4356-B96B-A1335BB03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큐에 들어있는 값에 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ko-KR" altLang="en-US" dirty="0" err="1"/>
              <a:t>자리수를</a:t>
            </a:r>
            <a:r>
              <a:rPr lang="ko-KR" altLang="en-US" dirty="0"/>
              <a:t> 확인한다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ko-KR" altLang="en-US" dirty="0" err="1"/>
              <a:t>자리수</a:t>
            </a:r>
            <a:r>
              <a:rPr lang="ko-KR" altLang="en-US" dirty="0"/>
              <a:t> 값보다 작은 값들을 </a:t>
            </a:r>
            <a:r>
              <a:rPr lang="ko-KR" altLang="en-US" dirty="0" err="1"/>
              <a:t>붇여서</a:t>
            </a:r>
            <a:r>
              <a:rPr lang="ko-KR" altLang="en-US" dirty="0"/>
              <a:t> 큐에 넣자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Temp = </a:t>
            </a:r>
            <a:r>
              <a:rPr lang="en-US" altLang="ko-KR" dirty="0" err="1"/>
              <a:t>q.front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Int m = temp % 10;</a:t>
            </a:r>
          </a:p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&lt; m;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  <a:r>
              <a:rPr lang="ko-KR" altLang="en-US" dirty="0"/>
              <a:t> </a:t>
            </a:r>
            <a:r>
              <a:rPr lang="en-US" altLang="ko-KR" dirty="0"/>
              <a:t>{ </a:t>
            </a:r>
            <a:r>
              <a:rPr lang="en-US" altLang="ko-KR" dirty="0" err="1"/>
              <a:t>q.push</a:t>
            </a:r>
            <a:r>
              <a:rPr lang="en-US" altLang="ko-KR" dirty="0"/>
              <a:t>(temp * 10 + </a:t>
            </a:r>
            <a:r>
              <a:rPr lang="en-US" altLang="ko-KR" dirty="0" err="1"/>
              <a:t>i</a:t>
            </a:r>
            <a:r>
              <a:rPr lang="en-US" altLang="ko-KR" dirty="0"/>
              <a:t>)}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해결 방법 찾기 - 케이스 #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- </a:t>
            </a:r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글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7F212-704D-4356-B96B-A1335BB03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 </a:t>
            </a:r>
            <a:r>
              <a:rPr lang="en-US" altLang="ko-KR" dirty="0"/>
              <a:t>! N = 1023 </a:t>
            </a:r>
            <a:r>
              <a:rPr lang="ko-KR" altLang="en-US" dirty="0"/>
              <a:t>부터는 불가능</a:t>
            </a:r>
            <a:endParaRPr lang="en-US" altLang="ko-KR" dirty="0"/>
          </a:p>
          <a:p>
            <a:r>
              <a:rPr lang="en-US" altLang="ko-KR" dirty="0"/>
              <a:t>N </a:t>
            </a:r>
            <a:r>
              <a:rPr lang="ko-KR" altLang="en-US" dirty="0"/>
              <a:t>이 </a:t>
            </a:r>
            <a:r>
              <a:rPr lang="en-US" altLang="ko-KR" dirty="0"/>
              <a:t>1022 </a:t>
            </a:r>
            <a:r>
              <a:rPr lang="ko-KR" altLang="en-US" dirty="0"/>
              <a:t>일 때</a:t>
            </a:r>
            <a:r>
              <a:rPr lang="en-US" altLang="ko-KR" dirty="0"/>
              <a:t>, 9876543210</a:t>
            </a:r>
            <a:r>
              <a:rPr lang="ko-KR" altLang="en-US" dirty="0"/>
              <a:t>이다</a:t>
            </a:r>
            <a:r>
              <a:rPr lang="en-US" altLang="ko-KR" dirty="0"/>
              <a:t>. &lt;- </a:t>
            </a:r>
            <a:r>
              <a:rPr lang="ko-KR" altLang="en-US" dirty="0"/>
              <a:t>더 큰 수 </a:t>
            </a:r>
            <a:r>
              <a:rPr lang="ko-KR" altLang="en-US" dirty="0" err="1"/>
              <a:t>못나옴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3122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발표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순서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31" name="문제 요약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문제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요약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해결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방법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찾기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코드로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옮기기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Q&amp;A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코드로 옮기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코드로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옮기기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#include &lt;algorithm&g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50A14F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#include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&lt;algorithm&gt;</a:t>
            </a: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50A14F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#include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C184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lang="en-US"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define M 9876543210</a:t>
            </a: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Queue&lt;int&gt;</a:t>
            </a:r>
            <a:r>
              <a:rPr lang="en-US" sz="2800" b="1" dirty="0">
                <a:solidFill>
                  <a:srgbClr val="C184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q;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lang="en-US" sz="2800" b="1" dirty="0">
                <a:solidFill>
                  <a:srgbClr val="C184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 n;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lang="en-US" sz="2800" b="1" dirty="0">
                <a:solidFill>
                  <a:srgbClr val="C184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 </a:t>
            </a:r>
            <a:r>
              <a:rPr lang="en-US" altLang="ko-KR" sz="2800" b="1" dirty="0" err="1">
                <a:solidFill>
                  <a:srgbClr val="C184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sz="2800" b="1" dirty="0">
                <a:solidFill>
                  <a:srgbClr val="C184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775884-1F32-4FD8-B9B6-7E2C05B3D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4706640"/>
            <a:ext cx="6807947" cy="4290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화살표"/>
          <p:cNvSpPr/>
          <p:nvPr/>
        </p:nvSpPr>
        <p:spPr>
          <a:xfrm rot="20562057">
            <a:off x="6172448" y="6781436"/>
            <a:ext cx="2555505" cy="268498"/>
          </a:xfrm>
          <a:prstGeom prst="rightArrow">
            <a:avLst>
              <a:gd name="adj1" fmla="val 32000"/>
              <a:gd name="adj2" fmla="val 302722"/>
            </a:avLst>
          </a:prstGeom>
          <a:solidFill>
            <a:srgbClr val="74747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4AC2E96-CBB1-4135-88CA-00E13D606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80" y="322074"/>
            <a:ext cx="8686685" cy="90012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913050-7A40-415A-9E6F-00BAB3BCB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1" y="1869141"/>
            <a:ext cx="11365350" cy="60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9581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 &amp; 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Q &amp;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감사합니다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감사합니다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요약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34" name="A나라 vs B나라…"/>
          <p:cNvSpPr txBox="1">
            <a:spLocks noGrp="1"/>
          </p:cNvSpPr>
          <p:nvPr>
            <p:ph type="body" idx="1"/>
          </p:nvPr>
        </p:nvSpPr>
        <p:spPr>
          <a:xfrm>
            <a:off x="571500" y="2222499"/>
            <a:ext cx="11861800" cy="73697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감소하는 수를 찾아야함 </a:t>
            </a:r>
            <a:endParaRPr lang="en-US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321, 950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은 감소하는 수임</a:t>
            </a: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0" indent="0">
              <a:buNone/>
            </a:pP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- 3 -&gt; 2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감소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-&gt; 1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감소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>
              <a:buFontTx/>
              <a:buChar char="-"/>
            </a:pP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9 -&gt; 5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감소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-&gt; 8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감소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 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322 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랑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958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은 아님</a:t>
            </a: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buFontTx/>
              <a:buChar char="-"/>
            </a:pP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3 -&gt; 2(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감소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 -&gt; 2(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감소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X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  <a:endParaRPr lang="ko-KR" altLang="en-US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N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번째로 감소하는 수를 찾아라</a:t>
            </a:r>
          </a:p>
          <a:p>
            <a:pPr>
              <a:buFontTx/>
              <a:buChar char="-"/>
            </a:pPr>
            <a:endParaRPr lang="en-US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0" indent="0">
              <a:buNone/>
            </a:pPr>
            <a:endParaRPr lang="en-US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1026" name="Picture 2" descr="개구리짤 물음표에 대한 이미지 검색결과">
            <a:extLst>
              <a:ext uri="{FF2B5EF4-FFF2-40B4-BE49-F238E27FC236}">
                <a16:creationId xmlns:a16="http://schemas.microsoft.com/office/drawing/2014/main" id="{9BB7D7A5-2060-4A4D-9D0D-6171E5DAD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6" y="5907366"/>
            <a:ext cx="4940876" cy="309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감소하는수에 대한 이미지 검색결과">
            <a:extLst>
              <a:ext uri="{FF2B5EF4-FFF2-40B4-BE49-F238E27FC236}">
                <a16:creationId xmlns:a16="http://schemas.microsoft.com/office/drawing/2014/main" id="{D1CAE3FB-AAED-42FE-9160-055675FB2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67" y="2312146"/>
            <a:ext cx="5710453" cy="278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9FCB586-D6A7-4736-9357-62E2A7028891}"/>
              </a:ext>
            </a:extLst>
          </p:cNvPr>
          <p:cNvSpPr/>
          <p:nvPr/>
        </p:nvSpPr>
        <p:spPr>
          <a:xfrm>
            <a:off x="9141043" y="4994180"/>
            <a:ext cx="874059" cy="918882"/>
          </a:xfrm>
          <a:prstGeom prst="down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C993E8-44E9-4B3E-AAC4-B64D8B8DE0E3}"/>
              </a:ext>
            </a:extLst>
          </p:cNvPr>
          <p:cNvSpPr/>
          <p:nvPr/>
        </p:nvSpPr>
        <p:spPr>
          <a:xfrm>
            <a:off x="7496546" y="1316037"/>
            <a:ext cx="4308491" cy="645459"/>
          </a:xfrm>
          <a:prstGeom prst="rec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D876B-21BE-457F-8CCD-4CC7820371B9}"/>
              </a:ext>
            </a:extLst>
          </p:cNvPr>
          <p:cNvSpPr txBox="1"/>
          <p:nvPr/>
        </p:nvSpPr>
        <p:spPr>
          <a:xfrm>
            <a:off x="7496546" y="1358237"/>
            <a:ext cx="42023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1" i="0" u="none" strike="noStrike" normalizeH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KoPubWorld돋움체 Medium"/>
              </a:rPr>
              <a:t>이렇게 하면 됨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uiExpand="1" build="p" animBg="1"/>
      <p:bldP spid="2" grpId="0" animBg="1"/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54" name="국경선은 계산에 포함 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0~9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까지는 자기 자신이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n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번 째 감소하는 수임</a:t>
            </a: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 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부터는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??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 한번 </a:t>
            </a:r>
            <a:r>
              <a:rPr lang="ko-KR" altLang="en-US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세보자</a:t>
            </a: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10.. 20.. 21.. 30.. 31.. 32.. 40... 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다시한번</a:t>
            </a: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번째 감소하는 수는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</a:p>
          <a:p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11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번째 감소하는 수는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20</a:t>
            </a:r>
          </a:p>
          <a:p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12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번째 감소하는 수는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54" name="국경선은 계산에 포함 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13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번째 감소하는 수는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30</a:t>
            </a:r>
          </a:p>
          <a:p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14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번째 감소하는 수는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31</a:t>
            </a:r>
          </a:p>
          <a:p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15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번째 감소하는 수는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32</a:t>
            </a:r>
          </a:p>
          <a:p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16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번째 감소하는 수는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40</a:t>
            </a:r>
          </a:p>
          <a:p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17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번째 감소하는 수는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41</a:t>
            </a:r>
          </a:p>
          <a:p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18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번째 감소하는 수는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42</a:t>
            </a:r>
          </a:p>
          <a:p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439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54" name="국경선은 계산에 포함 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규칙을 알겠는가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?</a:t>
            </a:r>
          </a:p>
          <a:p>
            <a:pPr>
              <a:buFontTx/>
              <a:buChar char="-"/>
            </a:pP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10242" name="Picture 2" descr="개구리짤에 대한 이미지 검색결과">
            <a:extLst>
              <a:ext uri="{FF2B5EF4-FFF2-40B4-BE49-F238E27FC236}">
                <a16:creationId xmlns:a16="http://schemas.microsoft.com/office/drawing/2014/main" id="{B346F525-1295-43D2-97C3-0303FD02F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40" y="3114674"/>
            <a:ext cx="6058648" cy="560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882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54" name="국경선은 계산에 포함 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규칙을 알겠는가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?</a:t>
            </a:r>
          </a:p>
          <a:p>
            <a:pPr>
              <a:buFontTx/>
              <a:buChar char="-"/>
            </a:pP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3266C-A3C8-4D9C-A5B6-7DD11935F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87" y="3794666"/>
            <a:ext cx="4207309" cy="32381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9DC91-627F-4CB8-BE84-2101598B24AB}"/>
              </a:ext>
            </a:extLst>
          </p:cNvPr>
          <p:cNvSpPr txBox="1"/>
          <p:nvPr/>
        </p:nvSpPr>
        <p:spPr>
          <a:xfrm>
            <a:off x="4437529" y="3068385"/>
            <a:ext cx="301214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투입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0109C-AF77-470E-9DCC-F1A982158A52}"/>
              </a:ext>
            </a:extLst>
          </p:cNvPr>
          <p:cNvSpPr txBox="1"/>
          <p:nvPr/>
        </p:nvSpPr>
        <p:spPr>
          <a:xfrm>
            <a:off x="6916271" y="7102503"/>
            <a:ext cx="301214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10 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나옴</a:t>
            </a:r>
          </a:p>
        </p:txBody>
      </p:sp>
    </p:spTree>
    <p:extLst>
      <p:ext uri="{BB962C8B-B14F-4D97-AF65-F5344CB8AC3E}">
        <p14:creationId xmlns:p14="http://schemas.microsoft.com/office/powerpoint/2010/main" val="1346247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54" name="국경선은 계산에 포함 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규칙을 알겠는가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?</a:t>
            </a:r>
          </a:p>
          <a:p>
            <a:pPr>
              <a:buFontTx/>
              <a:buChar char="-"/>
            </a:pP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3266C-A3C8-4D9C-A5B6-7DD11935F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87" y="3794666"/>
            <a:ext cx="4207309" cy="32381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9DC91-627F-4CB8-BE84-2101598B24AB}"/>
              </a:ext>
            </a:extLst>
          </p:cNvPr>
          <p:cNvSpPr txBox="1"/>
          <p:nvPr/>
        </p:nvSpPr>
        <p:spPr>
          <a:xfrm>
            <a:off x="4437529" y="3068385"/>
            <a:ext cx="301214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2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투입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0109C-AF77-470E-9DCC-F1A982158A52}"/>
              </a:ext>
            </a:extLst>
          </p:cNvPr>
          <p:cNvSpPr txBox="1"/>
          <p:nvPr/>
        </p:nvSpPr>
        <p:spPr>
          <a:xfrm>
            <a:off x="6916271" y="7102503"/>
            <a:ext cx="301214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20, 21 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나옴</a:t>
            </a:r>
          </a:p>
        </p:txBody>
      </p:sp>
    </p:spTree>
    <p:extLst>
      <p:ext uri="{BB962C8B-B14F-4D97-AF65-F5344CB8AC3E}">
        <p14:creationId xmlns:p14="http://schemas.microsoft.com/office/powerpoint/2010/main" val="2109799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54" name="국경선은 계산에 포함 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규칙을 알겠는가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?</a:t>
            </a:r>
          </a:p>
          <a:p>
            <a:pPr>
              <a:buFontTx/>
              <a:buChar char="-"/>
            </a:pP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3266C-A3C8-4D9C-A5B6-7DD11935F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87" y="3794666"/>
            <a:ext cx="4207309" cy="32381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9DC91-627F-4CB8-BE84-2101598B24AB}"/>
              </a:ext>
            </a:extLst>
          </p:cNvPr>
          <p:cNvSpPr txBox="1"/>
          <p:nvPr/>
        </p:nvSpPr>
        <p:spPr>
          <a:xfrm>
            <a:off x="4437529" y="3068385"/>
            <a:ext cx="301214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투입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0109C-AF77-470E-9DCC-F1A982158A52}"/>
              </a:ext>
            </a:extLst>
          </p:cNvPr>
          <p:cNvSpPr txBox="1"/>
          <p:nvPr/>
        </p:nvSpPr>
        <p:spPr>
          <a:xfrm>
            <a:off x="6916271" y="7102503"/>
            <a:ext cx="301214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30, 31,32 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나옴</a:t>
            </a:r>
          </a:p>
        </p:txBody>
      </p:sp>
    </p:spTree>
    <p:extLst>
      <p:ext uri="{BB962C8B-B14F-4D97-AF65-F5344CB8AC3E}">
        <p14:creationId xmlns:p14="http://schemas.microsoft.com/office/powerpoint/2010/main" val="1773338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</p:bld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402</Words>
  <Application>Microsoft Office PowerPoint</Application>
  <PresentationFormat>사용자 지정</PresentationFormat>
  <Paragraphs>89</Paragraphs>
  <Slides>25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KoPubWorldDotum</vt:lpstr>
      <vt:lpstr>KoPubWorld돋움체 Medium</vt:lpstr>
      <vt:lpstr>Nanum Gothic ExtraBold</vt:lpstr>
      <vt:lpstr>KoPubWorldDotum Medium</vt:lpstr>
      <vt:lpstr>Nanum Gothic</vt:lpstr>
      <vt:lpstr>맑은 고딕</vt:lpstr>
      <vt:lpstr>D2Coding</vt:lpstr>
      <vt:lpstr>Helvetica Neue Light</vt:lpstr>
      <vt:lpstr>Arial</vt:lpstr>
      <vt:lpstr>ModernPortfolio</vt:lpstr>
      <vt:lpstr>1038: 감소하는수</vt:lpstr>
      <vt:lpstr>발표 순서</vt:lpstr>
      <vt:lpstr>문제 요약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 - 글</vt:lpstr>
      <vt:lpstr>해결 방법 찾기 - 글</vt:lpstr>
      <vt:lpstr>코드로 옮기기</vt:lpstr>
      <vt:lpstr>PowerPoint 프레젠테이션</vt:lpstr>
      <vt:lpstr>PowerPoint 프레젠테이션</vt:lpstr>
      <vt:lpstr>PowerPoint 프레젠테이션</vt:lpstr>
      <vt:lpstr>Q &amp; A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kstar7021@naver.com</cp:lastModifiedBy>
  <cp:revision>14</cp:revision>
  <cp:lastPrinted>2019-04-07T08:37:03Z</cp:lastPrinted>
  <dcterms:modified xsi:type="dcterms:W3CDTF">2019-08-10T05:34:50Z</dcterms:modified>
</cp:coreProperties>
</file>