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89" r:id="rId5"/>
    <p:sldId id="290" r:id="rId6"/>
    <p:sldId id="291" r:id="rId7"/>
    <p:sldId id="292" r:id="rId8"/>
    <p:sldId id="297" r:id="rId9"/>
    <p:sldId id="298" r:id="rId10"/>
    <p:sldId id="295" r:id="rId11"/>
    <p:sldId id="274" r:id="rId12"/>
    <p:sldId id="273" r:id="rId13"/>
    <p:sldId id="296" r:id="rId14"/>
    <p:sldId id="299" r:id="rId15"/>
    <p:sldId id="265" r:id="rId16"/>
    <p:sldId id="266" r:id="rId17"/>
    <p:sldId id="286" r:id="rId18"/>
    <p:sldId id="300" r:id="rId19"/>
    <p:sldId id="301" r:id="rId20"/>
    <p:sldId id="272" r:id="rId21"/>
  </p:sldIdLst>
  <p:sldSz cx="13004800" cy="9753600"/>
  <p:notesSz cx="6858000" cy="9144000"/>
  <p:embeddedFontLst>
    <p:embeddedFont>
      <p:font typeface="KoPubWorldDotum" panose="020B0600000101010101" charset="-127"/>
      <p:regular r:id="rId23"/>
      <p:bold r:id="rId24"/>
    </p:embeddedFont>
    <p:embeddedFont>
      <p:font typeface="KoPubWorldDotum Medium" panose="020B0600000101010101" charset="-127"/>
      <p:regular r:id="rId25"/>
    </p:embeddedFont>
    <p:embeddedFont>
      <p:font typeface="KoPubWorld돋움체 Medium" panose="020B0600000101010101" charset="-127"/>
      <p:regular r:id="rId26"/>
    </p:embeddedFont>
    <p:embeddedFont>
      <p:font typeface="Nanum Gothic" panose="020B0600000101010101" charset="-127"/>
      <p:regular r:id="rId27"/>
      <p:bold r:id="rId28"/>
    </p:embeddedFont>
    <p:embeddedFont>
      <p:font typeface="Nanum Gothic ExtraBold" panose="020B0600000101010101" charset="-127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KoPubWorld돋움체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n" i="of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62" autoAdjust="0"/>
    <p:restoredTop sz="94638"/>
  </p:normalViewPr>
  <p:slideViewPr>
    <p:cSldViewPr snapToGrid="0" snapToObjects="1">
      <p:cViewPr varScale="1">
        <p:scale>
          <a:sx n="46" d="100"/>
          <a:sy n="46" d="100"/>
        </p:scale>
        <p:origin x="6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Nanum Gothic ExtraBold" panose="020D0604000000000000" pitchFamily="34" charset="-127"/>
        <a:ea typeface="Nanum Gothic" panose="020D0604000000000000" pitchFamily="34" charset="-127"/>
        <a:cs typeface="KoPubWorldDotum Medium" pitchFamily="2" charset="-127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3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80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91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06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75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9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0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5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선"/>
          <p:cNvSpPr/>
          <p:nvPr/>
        </p:nvSpPr>
        <p:spPr>
          <a:xfrm>
            <a:off x="571500" y="4749800"/>
            <a:ext cx="1186809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1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선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23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7594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24" name="제목 텍스트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5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2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선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42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4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선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70" name="이미지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1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 b="0" i="0"/>
            </a:lvl1pPr>
            <a:lvl2pPr marL="660400" indent="-330200">
              <a:spcBef>
                <a:spcPts val="3000"/>
              </a:spcBef>
              <a:defRPr sz="2600" b="0" i="0"/>
            </a:lvl2pPr>
            <a:lvl3pPr marL="990600" indent="-330200">
              <a:spcBef>
                <a:spcPts val="3000"/>
              </a:spcBef>
              <a:defRPr sz="2600" b="0" i="0"/>
            </a:lvl3pPr>
            <a:lvl4pPr marL="1320800" indent="-330200">
              <a:spcBef>
                <a:spcPts val="3000"/>
              </a:spcBef>
              <a:defRPr sz="2600" b="0" i="0"/>
            </a:lvl4pPr>
            <a:lvl5pPr marL="1651000" indent="-330200">
              <a:spcBef>
                <a:spcPts val="3000"/>
              </a:spcBef>
              <a:defRPr sz="2600"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510743" y="9181564"/>
            <a:ext cx="548227" cy="318036"/>
          </a:xfrm>
          <a:prstGeom prst="rect">
            <a:avLst/>
          </a:prstGeom>
        </p:spPr>
        <p:txBody>
          <a:bodyPr/>
          <a:lstStyle>
            <a:lvl1pPr algn="l"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선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89" name="선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endParaRPr b="0" i="0" dirty="0">
              <a:latin typeface="Nanum Gothic ExtraBold" panose="020D0604000000000000" pitchFamily="34" charset="-127"/>
              <a:ea typeface="Nanum Gothic" panose="020D0604000000000000" pitchFamily="34" charset="-127"/>
              <a:cs typeface="KoPubWorldDotum Medium" pitchFamily="2" charset="-127"/>
            </a:endParaRPr>
          </a:p>
        </p:txBody>
      </p:sp>
      <p:sp>
        <p:nvSpPr>
          <p:cNvPr id="90" name="이미지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1" name="이미지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2" name="이미지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KoPubWorldDotum Medium" pitchFamily="2" charset="-127"/>
                <a:sym typeface="KoPubWorld돋움체 Bold"/>
              </a:defRPr>
            </a:lvl5pPr>
          </a:lstStyle>
          <a:p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1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2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3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줄</a:t>
            </a:r>
            <a:endParaRPr dirty="0"/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0270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 b="0" i="0">
                <a:solidFill>
                  <a:srgbClr val="000000"/>
                </a:solidFill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102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89127"/>
            <a:ext cx="10464800" cy="71814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457200">
              <a:spcBef>
                <a:spcPts val="2400"/>
              </a:spcBef>
              <a:buSzTx/>
              <a:buFontTx/>
              <a:buNone/>
              <a:defRPr sz="4000" b="0" i="0"/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선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Nanum Gothic"/>
                <a:ea typeface="Nanum Gothic"/>
                <a:cs typeface="Nanum Gothic"/>
                <a:sym typeface="Nanum Gothic"/>
              </a:defRPr>
            </a:pPr>
            <a:endParaRPr b="0" i="0">
              <a:latin typeface="Nanum Gothic ExtraBold" panose="020D0604000000000000" pitchFamily="34" charset="-127"/>
              <a:ea typeface="Nanum Gothic" panose="020D0604000000000000" pitchFamily="34" charset="-127"/>
              <a:cs typeface="Nanum Gothic" pitchFamily="2" charset="-127"/>
            </a:endParaRP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rPr err="1"/>
              <a:t>제목</a:t>
            </a:r>
            <a:r>
              <a:t> </a:t>
            </a:r>
            <a:r>
              <a:rPr err="1"/>
              <a:t>텍스트</a:t>
            </a:r>
            <a:endParaRPr/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err="1"/>
              <a:t>본문</a:t>
            </a:r>
            <a:r>
              <a:t> </a:t>
            </a:r>
            <a:r>
              <a:rPr err="1"/>
              <a:t>첫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1"/>
            <a:r>
              <a:rPr err="1"/>
              <a:t>본문</a:t>
            </a:r>
            <a:r>
              <a:t> </a:t>
            </a:r>
            <a:r>
              <a:rPr err="1"/>
              <a:t>두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2"/>
            <a:r>
              <a:rPr err="1"/>
              <a:t>본문</a:t>
            </a:r>
            <a:r>
              <a:t> </a:t>
            </a:r>
            <a:r>
              <a:rPr err="1"/>
              <a:t>세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3"/>
            <a:r>
              <a:rPr err="1"/>
              <a:t>본문</a:t>
            </a:r>
            <a:r>
              <a:t> </a:t>
            </a:r>
            <a:r>
              <a:rPr err="1"/>
              <a:t>네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  <a:p>
            <a:pPr lvl="4"/>
            <a:r>
              <a:rPr err="1"/>
              <a:t>본문</a:t>
            </a:r>
            <a:r>
              <a:t> </a:t>
            </a:r>
            <a:r>
              <a:rPr err="1"/>
              <a:t>다섯</a:t>
            </a:r>
            <a:r>
              <a:t> </a:t>
            </a:r>
            <a:r>
              <a:rPr err="1"/>
              <a:t>번째</a:t>
            </a:r>
            <a:r>
              <a:t> </a:t>
            </a:r>
            <a:r>
              <a:rPr err="1"/>
              <a:t>줄</a:t>
            </a:r>
            <a:endParaRPr/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31986" y="9181564"/>
            <a:ext cx="548228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 b="0" i="0">
                <a:latin typeface="Nanum Gothic ExtraBold" panose="020D0604000000000000" pitchFamily="34" charset="-127"/>
                <a:ea typeface="Nanum Gothic" panose="020D0604000000000000" pitchFamily="34" charset="-127"/>
                <a:cs typeface="Nanum Gothic" pitchFamily="2" charset="-127"/>
                <a:sym typeface="Nanum Gothic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KoPubWorldDotum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KoPubWorldDotum Bold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Nanum Gothic ExtraBold" panose="020D0604000000000000" pitchFamily="34" charset="-127"/>
          <a:ea typeface="Nanum Gothic" panose="020D0604000000000000" pitchFamily="34" charset="-127"/>
          <a:cs typeface="Nanum Gothic" pitchFamily="2" charset="-127"/>
          <a:sym typeface="Nanum Gothic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Nanum Gothic"/>
        <a:buChar char="•"/>
        <a:tabLst/>
        <a:defRPr sz="3600" b="0" i="0" u="none" strike="noStrike" cap="none" spc="0" baseline="0">
          <a:ln>
            <a:noFill/>
          </a:ln>
          <a:solidFill>
            <a:srgbClr val="747474"/>
          </a:solidFill>
          <a:uFillTx/>
          <a:latin typeface="+mn-lt"/>
          <a:ea typeface="+mn-ea"/>
          <a:cs typeface="+mn-cs"/>
          <a:sym typeface="Nanum Gothic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Nanum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사과와 바나나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1158:</a:t>
            </a:r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dirty="0" err="1">
                <a:latin typeface="+mn-lt"/>
                <a:ea typeface="HY헤드라인M" panose="02030600000101010101" pitchFamily="18" charset="-127"/>
                <a:cs typeface="KoPubWorldDotum" pitchFamily="2" charset="-127"/>
              </a:rPr>
              <a:t>조세퍼스문제</a:t>
            </a:r>
            <a:endParaRPr dirty="0">
              <a:latin typeface="+mn-lt"/>
              <a:ea typeface="HY헤드라인M" panose="02030600000101010101" pitchFamily="18" charset="-127"/>
              <a:cs typeface="KoPubWorldDotum" pitchFamily="2" charset="-127"/>
            </a:endParaRPr>
          </a:p>
        </p:txBody>
      </p:sp>
      <p:sp>
        <p:nvSpPr>
          <p:cNvPr id="128" name="컴퓨터학부 20142314 김승호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전자정보공학부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IT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융합 </a:t>
            </a:r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20151813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KoPubWorldDotum" pitchFamily="2" charset="-127"/>
              </a:rPr>
              <a:t>노태원</a:t>
            </a:r>
            <a:endParaRPr b="1" dirty="0">
              <a:latin typeface="맑은 고딕" panose="020B0503020000020004" pitchFamily="50" charset="-127"/>
              <a:ea typeface="맑은 고딕" panose="020B0503020000020004" pitchFamily="50" charset="-127"/>
              <a:cs typeface="KoPubWorldDot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DDA5B-2E0C-A24B-B721-DDCD1DEFED18}"/>
              </a:ext>
            </a:extLst>
          </p:cNvPr>
          <p:cNvSpPr txBox="1"/>
          <p:nvPr/>
        </p:nvSpPr>
        <p:spPr>
          <a:xfrm>
            <a:off x="3936056" y="4453567"/>
            <a:ext cx="10265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 err="1">
                <a:latin typeface="+mn-lt"/>
                <a:ea typeface="KoPubWorldDotum" pitchFamily="2" charset="-127"/>
                <a:cs typeface="KoPubWorldDotum" pitchFamily="2" charset="-127"/>
              </a:rPr>
              <a:t>조세퍼스</a:t>
            </a:r>
            <a:r>
              <a:rPr lang="ko-KR" altLang="en-US" b="1" dirty="0">
                <a:latin typeface="+mn-lt"/>
                <a:ea typeface="KoPubWorldDotum" pitchFamily="2" charset="-127"/>
                <a:cs typeface="KoPubWorldDotum" pitchFamily="2" charset="-127"/>
              </a:rPr>
              <a:t> 문제</a:t>
            </a:r>
            <a:endParaRPr b="1" dirty="0">
              <a:latin typeface="+mn-lt"/>
              <a:ea typeface="KoPubWorldDotum" pitchFamily="2" charset="-127"/>
              <a:cs typeface="KoPubWorldDotum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E9EC80-8AF0-43A3-BA0C-002E7A959FFA}"/>
              </a:ext>
            </a:extLst>
          </p:cNvPr>
          <p:cNvGrpSpPr/>
          <p:nvPr/>
        </p:nvGrpSpPr>
        <p:grpSpPr>
          <a:xfrm>
            <a:off x="634999" y="8631839"/>
            <a:ext cx="877164" cy="842361"/>
            <a:chOff x="9191481" y="4136039"/>
            <a:chExt cx="877164" cy="84236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D13E9A5-9BB7-4690-9360-1D6B741B88BB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3793E2-95A5-4B07-B515-9188B56246EA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F81347-C3ED-4620-8D64-CF8C4AAC5B73}"/>
              </a:ext>
            </a:extLst>
          </p:cNvPr>
          <p:cNvSpPr txBox="1"/>
          <p:nvPr/>
        </p:nvSpPr>
        <p:spPr>
          <a:xfrm>
            <a:off x="571499" y="2020497"/>
            <a:ext cx="4000501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0" b="1" dirty="0"/>
              <a:t>N = 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K = 2</a:t>
            </a:r>
            <a:endParaRPr kumimoji="0" lang="ko-KR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4CBC24-D12B-4279-B129-1B762E314BD4}"/>
              </a:ext>
            </a:extLst>
          </p:cNvPr>
          <p:cNvGrpSpPr/>
          <p:nvPr/>
        </p:nvGrpSpPr>
        <p:grpSpPr>
          <a:xfrm>
            <a:off x="1622063" y="8625891"/>
            <a:ext cx="877164" cy="842361"/>
            <a:chOff x="9191481" y="4136039"/>
            <a:chExt cx="877164" cy="84236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12D5552-DCBB-4D35-AE03-5BF36CE12FDF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4424F5-1DFC-4EAA-87D4-97B205A90BAE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374D6A5-92CB-442F-8DD0-2807045AA4E5}"/>
              </a:ext>
            </a:extLst>
          </p:cNvPr>
          <p:cNvGrpSpPr/>
          <p:nvPr/>
        </p:nvGrpSpPr>
        <p:grpSpPr>
          <a:xfrm>
            <a:off x="2693114" y="8634157"/>
            <a:ext cx="877164" cy="842361"/>
            <a:chOff x="9191481" y="4136039"/>
            <a:chExt cx="877164" cy="842361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D82FC7D-053D-476A-BB61-15A131A83E31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8BB0D5C-943E-4E6A-BFD2-8E73DC84AAAD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18FC09-D0A6-4E66-A175-9F0371FCA159}"/>
              </a:ext>
            </a:extLst>
          </p:cNvPr>
          <p:cNvGrpSpPr/>
          <p:nvPr/>
        </p:nvGrpSpPr>
        <p:grpSpPr>
          <a:xfrm>
            <a:off x="3718350" y="8634157"/>
            <a:ext cx="877164" cy="842361"/>
            <a:chOff x="9191481" y="4136039"/>
            <a:chExt cx="877164" cy="84236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C60C2E6-EF82-4036-9C6B-55C7285A00A4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CB277C6-4D29-4DBF-B7F4-31D0243FEA9D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8B6D67-FCF4-45DB-A5E2-9A980F51486B}"/>
              </a:ext>
            </a:extLst>
          </p:cNvPr>
          <p:cNvGrpSpPr/>
          <p:nvPr/>
        </p:nvGrpSpPr>
        <p:grpSpPr>
          <a:xfrm>
            <a:off x="4837674" y="8641137"/>
            <a:ext cx="877164" cy="842361"/>
            <a:chOff x="9191481" y="4136039"/>
            <a:chExt cx="877164" cy="842361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0B387C-1B36-457A-903E-459332F13243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5C5C87A-6C69-4B3A-865F-0F5DB3D8C1ED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1A8888-E214-44EB-BEA9-716833688C9B}"/>
              </a:ext>
            </a:extLst>
          </p:cNvPr>
          <p:cNvGrpSpPr/>
          <p:nvPr/>
        </p:nvGrpSpPr>
        <p:grpSpPr>
          <a:xfrm>
            <a:off x="3991534" y="4984313"/>
            <a:ext cx="877164" cy="842361"/>
            <a:chOff x="9191481" y="4136039"/>
            <a:chExt cx="877164" cy="84236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4DA3886-E1B5-4F0D-991B-FB90FEDD771D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69DE39-8251-4DA7-8478-7014EF85EBE1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A829C19-0160-4081-AAC3-BEB72CCDE9F9}"/>
              </a:ext>
            </a:extLst>
          </p:cNvPr>
          <p:cNvGrpSpPr/>
          <p:nvPr/>
        </p:nvGrpSpPr>
        <p:grpSpPr>
          <a:xfrm>
            <a:off x="4978598" y="4978365"/>
            <a:ext cx="877164" cy="842361"/>
            <a:chOff x="9191481" y="4136039"/>
            <a:chExt cx="877164" cy="84236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0EB74E7-40D1-48D4-9A94-4A4848089C9C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978617A-79BA-4974-9BC5-D0EB66253C91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97BF656-E247-4634-9C1E-86E2C31DFDC6}"/>
              </a:ext>
            </a:extLst>
          </p:cNvPr>
          <p:cNvGrpSpPr/>
          <p:nvPr/>
        </p:nvGrpSpPr>
        <p:grpSpPr>
          <a:xfrm>
            <a:off x="6049649" y="4986631"/>
            <a:ext cx="877164" cy="842361"/>
            <a:chOff x="9191481" y="4136039"/>
            <a:chExt cx="877164" cy="842361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3C5FD65-2454-4711-BB22-FCA2061296A9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8E1F12-9179-4E86-A5C1-57051FAED479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A581260-661B-4EE4-BCA4-3656D46E7637}"/>
              </a:ext>
            </a:extLst>
          </p:cNvPr>
          <p:cNvGrpSpPr/>
          <p:nvPr/>
        </p:nvGrpSpPr>
        <p:grpSpPr>
          <a:xfrm>
            <a:off x="7074885" y="4986631"/>
            <a:ext cx="877164" cy="842361"/>
            <a:chOff x="9191481" y="4136039"/>
            <a:chExt cx="877164" cy="842361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2F8FE3E-79B2-45CB-844E-49929E5D5DBE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F2E4855-4236-4BE4-9A15-C21E75A5B23D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E8D80E6-13CE-4C21-8543-29EE1721A9BA}"/>
              </a:ext>
            </a:extLst>
          </p:cNvPr>
          <p:cNvGrpSpPr/>
          <p:nvPr/>
        </p:nvGrpSpPr>
        <p:grpSpPr>
          <a:xfrm>
            <a:off x="8194209" y="4993611"/>
            <a:ext cx="877164" cy="842361"/>
            <a:chOff x="9191481" y="4136039"/>
            <a:chExt cx="877164" cy="84236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324095-07FD-4974-BE35-EF0A6574ACCA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D19D81D-F410-4A5E-8B56-AA6DC8C93BAC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681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6F187A-6E77-45CB-B6B5-4186431F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23" y="2274093"/>
            <a:ext cx="9434893" cy="63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51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87D8DF-1D49-44C2-978D-FC99EF76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06696"/>
            <a:ext cx="11968196" cy="45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845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6ECD18-7372-48DA-A76A-AB8B0FE42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796021"/>
            <a:ext cx="12228925" cy="37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7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문제 요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해결 방법 찾기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418D1-FF48-48D2-BCB7-7B794472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85" y="2254393"/>
            <a:ext cx="6423787" cy="67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1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코드로 옮기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코드로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옮기기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E91A3B-18EC-4FC6-8A72-DCDEB061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07" y="416935"/>
            <a:ext cx="7131041" cy="8851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34F8B7-64CB-4AA0-87D0-B8DE568C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8" y="895133"/>
            <a:ext cx="10757853" cy="79633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7A3453-974B-435F-A826-EBED2420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970" y="7502236"/>
            <a:ext cx="760176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7736BD-7A0A-45F5-871C-87A600E09C36}"/>
              </a:ext>
            </a:extLst>
          </p:cNvPr>
          <p:cNvSpPr txBox="1"/>
          <p:nvPr/>
        </p:nvSpPr>
        <p:spPr>
          <a:xfrm>
            <a:off x="302489" y="172080"/>
            <a:ext cx="968432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List</a:t>
            </a:r>
            <a:r>
              <a: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로 표현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ABCEF2-4D7C-4818-B65F-F63270F3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" y="1336097"/>
            <a:ext cx="6243782" cy="80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7736BD-7A0A-45F5-871C-87A600E09C36}"/>
              </a:ext>
            </a:extLst>
          </p:cNvPr>
          <p:cNvSpPr txBox="1"/>
          <p:nvPr/>
        </p:nvSpPr>
        <p:spPr>
          <a:xfrm>
            <a:off x="302489" y="172080"/>
            <a:ext cx="968432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List</a:t>
            </a:r>
            <a:r>
              <a:rPr kumimoji="0" lang="ko-KR" altLang="en-US" sz="5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+mn-cs"/>
                <a:sym typeface="KoPubWorld돋움체 Medium"/>
              </a:rPr>
              <a:t>로 표현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85EF18-BF5A-4607-A1F3-31600C94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2" y="1655185"/>
            <a:ext cx="8966668" cy="67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발표 순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발표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순서</a:t>
            </a:r>
            <a:endParaRPr b="1" dirty="0">
              <a:latin typeface="KoPubWorldDotum" pitchFamily="2" charset="-127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131" name="문제 요약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문제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요약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해결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방법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찾기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코드로</a:t>
            </a:r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옮기기</a:t>
            </a:r>
            <a:endParaRPr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r>
              <a:rPr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Q&amp;A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감사합니다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감사합니다</a:t>
            </a:r>
            <a:r>
              <a:rPr b="1" dirty="0">
                <a:latin typeface="KoPubWorldDotum" pitchFamily="2" charset="-127"/>
                <a:ea typeface="KoPubWorldDotum" pitchFamily="2" charset="-127"/>
                <a:cs typeface="KoPubWorldDotum" pitchFamily="2" charset="-127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 err="1">
                <a:latin typeface="+mn-lt"/>
                <a:ea typeface="KoPubWorldDotum" pitchFamily="2" charset="-127"/>
                <a:cs typeface="KoPubWorldDotum" pitchFamily="2" charset="-127"/>
              </a:rPr>
              <a:t>조세퍼스</a:t>
            </a:r>
            <a:r>
              <a:rPr lang="ko-KR" altLang="en-US" b="1" dirty="0">
                <a:latin typeface="+mn-lt"/>
                <a:ea typeface="KoPubWorldDotum" pitchFamily="2" charset="-127"/>
                <a:cs typeface="KoPubWorldDotum" pitchFamily="2" charset="-127"/>
              </a:rPr>
              <a:t> 문제</a:t>
            </a:r>
            <a:endParaRPr b="1" dirty="0">
              <a:latin typeface="+mn-lt"/>
              <a:ea typeface="KoPubWorldDotum" pitchFamily="2" charset="-127"/>
              <a:cs typeface="KoPubWorldDotum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43B8C-7389-4216-8CE5-697D09C08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2219243"/>
            <a:ext cx="11442303" cy="319260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 err="1">
                <a:latin typeface="+mn-lt"/>
                <a:ea typeface="KoPubWorldDotum" pitchFamily="2" charset="-127"/>
                <a:cs typeface="KoPubWorldDotum" pitchFamily="2" charset="-127"/>
              </a:rPr>
              <a:t>조세퍼스</a:t>
            </a:r>
            <a:r>
              <a:rPr lang="ko-KR" altLang="en-US" b="1" dirty="0">
                <a:latin typeface="+mn-lt"/>
                <a:ea typeface="KoPubWorldDotum" pitchFamily="2" charset="-127"/>
                <a:cs typeface="KoPubWorldDotum" pitchFamily="2" charset="-127"/>
              </a:rPr>
              <a:t> 문제</a:t>
            </a:r>
            <a:endParaRPr b="1" dirty="0">
              <a:latin typeface="+mn-lt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0D4080D-0CDE-4C6A-9E53-084EC64377E7}"/>
              </a:ext>
            </a:extLst>
          </p:cNvPr>
          <p:cNvSpPr/>
          <p:nvPr/>
        </p:nvSpPr>
        <p:spPr>
          <a:xfrm>
            <a:off x="4322617" y="4136038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6A08A1F-46CB-471F-BF4A-53FA9D67B6F2}"/>
              </a:ext>
            </a:extLst>
          </p:cNvPr>
          <p:cNvSpPr/>
          <p:nvPr/>
        </p:nvSpPr>
        <p:spPr>
          <a:xfrm>
            <a:off x="6814125" y="2314166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D13E9A5-9BB7-4690-9360-1D6B741B88BB}"/>
              </a:ext>
            </a:extLst>
          </p:cNvPr>
          <p:cNvSpPr/>
          <p:nvPr/>
        </p:nvSpPr>
        <p:spPr>
          <a:xfrm>
            <a:off x="9222505" y="4136039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C091BD-F79C-4B58-AA83-6EAD8CF95B78}"/>
              </a:ext>
            </a:extLst>
          </p:cNvPr>
          <p:cNvSpPr/>
          <p:nvPr/>
        </p:nvSpPr>
        <p:spPr>
          <a:xfrm>
            <a:off x="5151580" y="7032923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D7A349-BA53-4B9E-B7BF-6A9F1B436CEC}"/>
              </a:ext>
            </a:extLst>
          </p:cNvPr>
          <p:cNvSpPr/>
          <p:nvPr/>
        </p:nvSpPr>
        <p:spPr>
          <a:xfrm>
            <a:off x="8476670" y="7032923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6A8EE9-CA4D-4CA5-B931-6C376AB9ECC1}"/>
              </a:ext>
            </a:extLst>
          </p:cNvPr>
          <p:cNvSpPr/>
          <p:nvPr/>
        </p:nvSpPr>
        <p:spPr>
          <a:xfrm>
            <a:off x="4712998" y="438825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646C9A-FDAB-4969-A2CA-0D989BD83FD1}"/>
              </a:ext>
            </a:extLst>
          </p:cNvPr>
          <p:cNvSpPr/>
          <p:nvPr/>
        </p:nvSpPr>
        <p:spPr>
          <a:xfrm>
            <a:off x="7206815" y="258132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3793E2-95A5-4B07-B515-9188B56246EA}"/>
              </a:ext>
            </a:extLst>
          </p:cNvPr>
          <p:cNvSpPr/>
          <p:nvPr/>
        </p:nvSpPr>
        <p:spPr>
          <a:xfrm>
            <a:off x="9617505" y="438825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BAC37-05A5-41CA-BE28-02E49D262334}"/>
              </a:ext>
            </a:extLst>
          </p:cNvPr>
          <p:cNvSpPr/>
          <p:nvPr/>
        </p:nvSpPr>
        <p:spPr>
          <a:xfrm>
            <a:off x="5544270" y="7362424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6C5EDF-40BE-4F2F-9592-F4F24F939664}"/>
              </a:ext>
            </a:extLst>
          </p:cNvPr>
          <p:cNvSpPr/>
          <p:nvPr/>
        </p:nvSpPr>
        <p:spPr>
          <a:xfrm>
            <a:off x="8869360" y="7285136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81347-C3ED-4620-8D64-CF8C4AAC5B73}"/>
              </a:ext>
            </a:extLst>
          </p:cNvPr>
          <p:cNvSpPr txBox="1"/>
          <p:nvPr/>
        </p:nvSpPr>
        <p:spPr>
          <a:xfrm>
            <a:off x="571499" y="2020497"/>
            <a:ext cx="4000501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0" b="1" dirty="0"/>
              <a:t>N = 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K = 2</a:t>
            </a:r>
            <a:endParaRPr kumimoji="0" lang="ko-KR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34828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 err="1">
                <a:latin typeface="+mn-lt"/>
                <a:ea typeface="KoPubWorldDotum" pitchFamily="2" charset="-127"/>
                <a:cs typeface="KoPubWorldDotum" pitchFamily="2" charset="-127"/>
              </a:rPr>
              <a:t>조세퍼스</a:t>
            </a:r>
            <a:r>
              <a:rPr lang="ko-KR" altLang="en-US" b="1" dirty="0">
                <a:latin typeface="+mn-lt"/>
                <a:ea typeface="KoPubWorldDotum" pitchFamily="2" charset="-127"/>
                <a:cs typeface="KoPubWorldDotum" pitchFamily="2" charset="-127"/>
              </a:rPr>
              <a:t> 문제</a:t>
            </a:r>
            <a:endParaRPr b="1" dirty="0">
              <a:latin typeface="+mn-lt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0D4080D-0CDE-4C6A-9E53-084EC64377E7}"/>
              </a:ext>
            </a:extLst>
          </p:cNvPr>
          <p:cNvSpPr/>
          <p:nvPr/>
        </p:nvSpPr>
        <p:spPr>
          <a:xfrm>
            <a:off x="4322617" y="4136038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6A08A1F-46CB-471F-BF4A-53FA9D67B6F2}"/>
              </a:ext>
            </a:extLst>
          </p:cNvPr>
          <p:cNvSpPr/>
          <p:nvPr/>
        </p:nvSpPr>
        <p:spPr>
          <a:xfrm>
            <a:off x="6814125" y="2314166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D13E9A5-9BB7-4690-9360-1D6B741B88BB}"/>
              </a:ext>
            </a:extLst>
          </p:cNvPr>
          <p:cNvSpPr/>
          <p:nvPr/>
        </p:nvSpPr>
        <p:spPr>
          <a:xfrm>
            <a:off x="9222505" y="4136039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C091BD-F79C-4B58-AA83-6EAD8CF95B78}"/>
              </a:ext>
            </a:extLst>
          </p:cNvPr>
          <p:cNvSpPr/>
          <p:nvPr/>
        </p:nvSpPr>
        <p:spPr>
          <a:xfrm>
            <a:off x="5151580" y="7032923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D7A349-BA53-4B9E-B7BF-6A9F1B436CEC}"/>
              </a:ext>
            </a:extLst>
          </p:cNvPr>
          <p:cNvSpPr/>
          <p:nvPr/>
        </p:nvSpPr>
        <p:spPr>
          <a:xfrm>
            <a:off x="8476670" y="7032923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6A8EE9-CA4D-4CA5-B931-6C376AB9ECC1}"/>
              </a:ext>
            </a:extLst>
          </p:cNvPr>
          <p:cNvSpPr/>
          <p:nvPr/>
        </p:nvSpPr>
        <p:spPr>
          <a:xfrm>
            <a:off x="4712998" y="438825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646C9A-FDAB-4969-A2CA-0D989BD83FD1}"/>
              </a:ext>
            </a:extLst>
          </p:cNvPr>
          <p:cNvSpPr/>
          <p:nvPr/>
        </p:nvSpPr>
        <p:spPr>
          <a:xfrm>
            <a:off x="7206815" y="258132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3793E2-95A5-4B07-B515-9188B56246EA}"/>
              </a:ext>
            </a:extLst>
          </p:cNvPr>
          <p:cNvSpPr/>
          <p:nvPr/>
        </p:nvSpPr>
        <p:spPr>
          <a:xfrm>
            <a:off x="9617505" y="438825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BAC37-05A5-41CA-BE28-02E49D262334}"/>
              </a:ext>
            </a:extLst>
          </p:cNvPr>
          <p:cNvSpPr/>
          <p:nvPr/>
        </p:nvSpPr>
        <p:spPr>
          <a:xfrm>
            <a:off x="5544270" y="7362424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6C5EDF-40BE-4F2F-9592-F4F24F939664}"/>
              </a:ext>
            </a:extLst>
          </p:cNvPr>
          <p:cNvSpPr/>
          <p:nvPr/>
        </p:nvSpPr>
        <p:spPr>
          <a:xfrm>
            <a:off x="8869360" y="7285136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81347-C3ED-4620-8D64-CF8C4AAC5B73}"/>
              </a:ext>
            </a:extLst>
          </p:cNvPr>
          <p:cNvSpPr txBox="1"/>
          <p:nvPr/>
        </p:nvSpPr>
        <p:spPr>
          <a:xfrm>
            <a:off x="571499" y="2020497"/>
            <a:ext cx="4000501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0" b="1" dirty="0"/>
              <a:t>N = 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K = 2</a:t>
            </a:r>
            <a:endParaRPr kumimoji="0" lang="ko-KR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A21C1B-4110-4D74-82E3-86173DB59314}"/>
              </a:ext>
            </a:extLst>
          </p:cNvPr>
          <p:cNvCxnSpPr/>
          <p:nvPr/>
        </p:nvCxnSpPr>
        <p:spPr>
          <a:xfrm flipH="1">
            <a:off x="8869360" y="3835400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61081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 err="1">
                <a:latin typeface="+mn-lt"/>
                <a:ea typeface="KoPubWorldDotum" pitchFamily="2" charset="-127"/>
                <a:cs typeface="KoPubWorldDotum" pitchFamily="2" charset="-127"/>
              </a:rPr>
              <a:t>조세퍼스</a:t>
            </a:r>
            <a:r>
              <a:rPr lang="ko-KR" altLang="en-US" b="1" dirty="0">
                <a:latin typeface="+mn-lt"/>
                <a:ea typeface="KoPubWorldDotum" pitchFamily="2" charset="-127"/>
                <a:cs typeface="KoPubWorldDotum" pitchFamily="2" charset="-127"/>
              </a:rPr>
              <a:t> 문제</a:t>
            </a:r>
            <a:endParaRPr b="1" dirty="0">
              <a:latin typeface="+mn-lt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0D4080D-0CDE-4C6A-9E53-084EC64377E7}"/>
              </a:ext>
            </a:extLst>
          </p:cNvPr>
          <p:cNvSpPr/>
          <p:nvPr/>
        </p:nvSpPr>
        <p:spPr>
          <a:xfrm>
            <a:off x="4322617" y="4136038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6A08A1F-46CB-471F-BF4A-53FA9D67B6F2}"/>
              </a:ext>
            </a:extLst>
          </p:cNvPr>
          <p:cNvSpPr/>
          <p:nvPr/>
        </p:nvSpPr>
        <p:spPr>
          <a:xfrm>
            <a:off x="6814125" y="2314166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C091BD-F79C-4B58-AA83-6EAD8CF95B78}"/>
              </a:ext>
            </a:extLst>
          </p:cNvPr>
          <p:cNvSpPr/>
          <p:nvPr/>
        </p:nvSpPr>
        <p:spPr>
          <a:xfrm>
            <a:off x="5151580" y="7032923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D7A349-BA53-4B9E-B7BF-6A9F1B436CEC}"/>
              </a:ext>
            </a:extLst>
          </p:cNvPr>
          <p:cNvSpPr/>
          <p:nvPr/>
        </p:nvSpPr>
        <p:spPr>
          <a:xfrm>
            <a:off x="8476670" y="7032923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6A8EE9-CA4D-4CA5-B931-6C376AB9ECC1}"/>
              </a:ext>
            </a:extLst>
          </p:cNvPr>
          <p:cNvSpPr/>
          <p:nvPr/>
        </p:nvSpPr>
        <p:spPr>
          <a:xfrm>
            <a:off x="4712998" y="438825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646C9A-FDAB-4969-A2CA-0D989BD83FD1}"/>
              </a:ext>
            </a:extLst>
          </p:cNvPr>
          <p:cNvSpPr/>
          <p:nvPr/>
        </p:nvSpPr>
        <p:spPr>
          <a:xfrm>
            <a:off x="7206815" y="258132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E9EC80-8AF0-43A3-BA0C-002E7A959FFA}"/>
              </a:ext>
            </a:extLst>
          </p:cNvPr>
          <p:cNvGrpSpPr/>
          <p:nvPr/>
        </p:nvGrpSpPr>
        <p:grpSpPr>
          <a:xfrm>
            <a:off x="634999" y="8631839"/>
            <a:ext cx="877164" cy="842361"/>
            <a:chOff x="9191481" y="4136039"/>
            <a:chExt cx="877164" cy="84236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D13E9A5-9BB7-4690-9360-1D6B741B88BB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3793E2-95A5-4B07-B515-9188B56246EA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BAC37-05A5-41CA-BE28-02E49D262334}"/>
              </a:ext>
            </a:extLst>
          </p:cNvPr>
          <p:cNvSpPr/>
          <p:nvPr/>
        </p:nvSpPr>
        <p:spPr>
          <a:xfrm>
            <a:off x="5544270" y="7362424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6C5EDF-40BE-4F2F-9592-F4F24F939664}"/>
              </a:ext>
            </a:extLst>
          </p:cNvPr>
          <p:cNvSpPr/>
          <p:nvPr/>
        </p:nvSpPr>
        <p:spPr>
          <a:xfrm>
            <a:off x="8869360" y="7285136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81347-C3ED-4620-8D64-CF8C4AAC5B73}"/>
              </a:ext>
            </a:extLst>
          </p:cNvPr>
          <p:cNvSpPr txBox="1"/>
          <p:nvPr/>
        </p:nvSpPr>
        <p:spPr>
          <a:xfrm>
            <a:off x="571499" y="2020497"/>
            <a:ext cx="4000501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0" b="1" dirty="0"/>
              <a:t>N = 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K = 2</a:t>
            </a:r>
            <a:endParaRPr kumimoji="0" lang="ko-KR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166CF1-166F-49D9-A83C-875099C8BCF3}"/>
              </a:ext>
            </a:extLst>
          </p:cNvPr>
          <p:cNvCxnSpPr/>
          <p:nvPr/>
        </p:nvCxnSpPr>
        <p:spPr>
          <a:xfrm flipH="1">
            <a:off x="4849375" y="6528256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15136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 err="1">
                <a:latin typeface="+mn-lt"/>
                <a:ea typeface="KoPubWorldDotum" pitchFamily="2" charset="-127"/>
                <a:cs typeface="KoPubWorldDotum" pitchFamily="2" charset="-127"/>
              </a:rPr>
              <a:t>조세퍼스</a:t>
            </a:r>
            <a:r>
              <a:rPr lang="ko-KR" altLang="en-US" b="1" dirty="0">
                <a:latin typeface="+mn-lt"/>
                <a:ea typeface="KoPubWorldDotum" pitchFamily="2" charset="-127"/>
                <a:cs typeface="KoPubWorldDotum" pitchFamily="2" charset="-127"/>
              </a:rPr>
              <a:t> 문제</a:t>
            </a:r>
            <a:endParaRPr b="1" dirty="0">
              <a:latin typeface="+mn-lt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0D4080D-0CDE-4C6A-9E53-084EC64377E7}"/>
              </a:ext>
            </a:extLst>
          </p:cNvPr>
          <p:cNvSpPr/>
          <p:nvPr/>
        </p:nvSpPr>
        <p:spPr>
          <a:xfrm>
            <a:off x="4322617" y="4136038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6A08A1F-46CB-471F-BF4A-53FA9D67B6F2}"/>
              </a:ext>
            </a:extLst>
          </p:cNvPr>
          <p:cNvSpPr/>
          <p:nvPr/>
        </p:nvSpPr>
        <p:spPr>
          <a:xfrm>
            <a:off x="6814125" y="2314166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D7A349-BA53-4B9E-B7BF-6A9F1B436CEC}"/>
              </a:ext>
            </a:extLst>
          </p:cNvPr>
          <p:cNvSpPr/>
          <p:nvPr/>
        </p:nvSpPr>
        <p:spPr>
          <a:xfrm>
            <a:off x="8476670" y="7032923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6A8EE9-CA4D-4CA5-B931-6C376AB9ECC1}"/>
              </a:ext>
            </a:extLst>
          </p:cNvPr>
          <p:cNvSpPr/>
          <p:nvPr/>
        </p:nvSpPr>
        <p:spPr>
          <a:xfrm>
            <a:off x="4712998" y="438825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646C9A-FDAB-4969-A2CA-0D989BD83FD1}"/>
              </a:ext>
            </a:extLst>
          </p:cNvPr>
          <p:cNvSpPr/>
          <p:nvPr/>
        </p:nvSpPr>
        <p:spPr>
          <a:xfrm>
            <a:off x="7206815" y="258132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E9EC80-8AF0-43A3-BA0C-002E7A959FFA}"/>
              </a:ext>
            </a:extLst>
          </p:cNvPr>
          <p:cNvGrpSpPr/>
          <p:nvPr/>
        </p:nvGrpSpPr>
        <p:grpSpPr>
          <a:xfrm>
            <a:off x="634999" y="8631839"/>
            <a:ext cx="877164" cy="842361"/>
            <a:chOff x="9191481" y="4136039"/>
            <a:chExt cx="877164" cy="84236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D13E9A5-9BB7-4690-9360-1D6B741B88BB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3793E2-95A5-4B07-B515-9188B56246EA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6C5EDF-40BE-4F2F-9592-F4F24F939664}"/>
              </a:ext>
            </a:extLst>
          </p:cNvPr>
          <p:cNvSpPr/>
          <p:nvPr/>
        </p:nvSpPr>
        <p:spPr>
          <a:xfrm>
            <a:off x="8869360" y="7285136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81347-C3ED-4620-8D64-CF8C4AAC5B73}"/>
              </a:ext>
            </a:extLst>
          </p:cNvPr>
          <p:cNvSpPr txBox="1"/>
          <p:nvPr/>
        </p:nvSpPr>
        <p:spPr>
          <a:xfrm>
            <a:off x="571499" y="2020497"/>
            <a:ext cx="4000501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0" b="1" dirty="0"/>
              <a:t>N = 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K = 2</a:t>
            </a:r>
            <a:endParaRPr kumimoji="0" lang="ko-KR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166CF1-166F-49D9-A83C-875099C8BCF3}"/>
              </a:ext>
            </a:extLst>
          </p:cNvPr>
          <p:cNvCxnSpPr/>
          <p:nvPr/>
        </p:nvCxnSpPr>
        <p:spPr>
          <a:xfrm flipH="1">
            <a:off x="6458524" y="1897952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4CBC24-D12B-4279-B129-1B762E314BD4}"/>
              </a:ext>
            </a:extLst>
          </p:cNvPr>
          <p:cNvGrpSpPr/>
          <p:nvPr/>
        </p:nvGrpSpPr>
        <p:grpSpPr>
          <a:xfrm>
            <a:off x="1622063" y="8625891"/>
            <a:ext cx="877164" cy="842361"/>
            <a:chOff x="9191481" y="4136039"/>
            <a:chExt cx="877164" cy="84236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12D5552-DCBB-4D35-AE03-5BF36CE12FDF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4424F5-1DFC-4EAA-87D4-97B205A90BAE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86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 err="1">
                <a:latin typeface="+mn-lt"/>
                <a:ea typeface="KoPubWorldDotum" pitchFamily="2" charset="-127"/>
                <a:cs typeface="KoPubWorldDotum" pitchFamily="2" charset="-127"/>
              </a:rPr>
              <a:t>조세퍼스</a:t>
            </a:r>
            <a:r>
              <a:rPr lang="ko-KR" altLang="en-US" b="1" dirty="0">
                <a:latin typeface="+mn-lt"/>
                <a:ea typeface="KoPubWorldDotum" pitchFamily="2" charset="-127"/>
                <a:cs typeface="KoPubWorldDotum" pitchFamily="2" charset="-127"/>
              </a:rPr>
              <a:t> 문제</a:t>
            </a:r>
            <a:endParaRPr b="1" dirty="0">
              <a:latin typeface="+mn-lt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0D4080D-0CDE-4C6A-9E53-084EC64377E7}"/>
              </a:ext>
            </a:extLst>
          </p:cNvPr>
          <p:cNvSpPr/>
          <p:nvPr/>
        </p:nvSpPr>
        <p:spPr>
          <a:xfrm>
            <a:off x="4322617" y="4136038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D7A349-BA53-4B9E-B7BF-6A9F1B436CEC}"/>
              </a:ext>
            </a:extLst>
          </p:cNvPr>
          <p:cNvSpPr/>
          <p:nvPr/>
        </p:nvSpPr>
        <p:spPr>
          <a:xfrm>
            <a:off x="8476670" y="7032923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6A8EE9-CA4D-4CA5-B931-6C376AB9ECC1}"/>
              </a:ext>
            </a:extLst>
          </p:cNvPr>
          <p:cNvSpPr/>
          <p:nvPr/>
        </p:nvSpPr>
        <p:spPr>
          <a:xfrm>
            <a:off x="4712998" y="4388252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E9EC80-8AF0-43A3-BA0C-002E7A959FFA}"/>
              </a:ext>
            </a:extLst>
          </p:cNvPr>
          <p:cNvGrpSpPr/>
          <p:nvPr/>
        </p:nvGrpSpPr>
        <p:grpSpPr>
          <a:xfrm>
            <a:off x="634999" y="8631839"/>
            <a:ext cx="877164" cy="842361"/>
            <a:chOff x="9191481" y="4136039"/>
            <a:chExt cx="877164" cy="84236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D13E9A5-9BB7-4690-9360-1D6B741B88BB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3793E2-95A5-4B07-B515-9188B56246EA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6C5EDF-40BE-4F2F-9592-F4F24F939664}"/>
              </a:ext>
            </a:extLst>
          </p:cNvPr>
          <p:cNvSpPr/>
          <p:nvPr/>
        </p:nvSpPr>
        <p:spPr>
          <a:xfrm>
            <a:off x="8869360" y="7285136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81347-C3ED-4620-8D64-CF8C4AAC5B73}"/>
              </a:ext>
            </a:extLst>
          </p:cNvPr>
          <p:cNvSpPr txBox="1"/>
          <p:nvPr/>
        </p:nvSpPr>
        <p:spPr>
          <a:xfrm>
            <a:off x="571499" y="2020497"/>
            <a:ext cx="4000501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0" b="1" dirty="0"/>
              <a:t>N = 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K = 2</a:t>
            </a:r>
            <a:endParaRPr kumimoji="0" lang="ko-KR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166CF1-166F-49D9-A83C-875099C8BCF3}"/>
              </a:ext>
            </a:extLst>
          </p:cNvPr>
          <p:cNvCxnSpPr/>
          <p:nvPr/>
        </p:nvCxnSpPr>
        <p:spPr>
          <a:xfrm flipH="1">
            <a:off x="3972860" y="3643520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4CBC24-D12B-4279-B129-1B762E314BD4}"/>
              </a:ext>
            </a:extLst>
          </p:cNvPr>
          <p:cNvGrpSpPr/>
          <p:nvPr/>
        </p:nvGrpSpPr>
        <p:grpSpPr>
          <a:xfrm>
            <a:off x="1622063" y="8625891"/>
            <a:ext cx="877164" cy="842361"/>
            <a:chOff x="9191481" y="4136039"/>
            <a:chExt cx="877164" cy="84236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12D5552-DCBB-4D35-AE03-5BF36CE12FDF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4424F5-1DFC-4EAA-87D4-97B205A90BAE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B10552-A839-41DC-BDA4-18690C4C5F17}"/>
              </a:ext>
            </a:extLst>
          </p:cNvPr>
          <p:cNvGrpSpPr/>
          <p:nvPr/>
        </p:nvGrpSpPr>
        <p:grpSpPr>
          <a:xfrm>
            <a:off x="2804371" y="8687180"/>
            <a:ext cx="877164" cy="842361"/>
            <a:chOff x="9191481" y="4136039"/>
            <a:chExt cx="877164" cy="84236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263FF7C-410F-4B9B-BE36-94D582339A97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8BCA959-03FA-478B-A899-3D8B69221654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6392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문제 요약 - 불도저가 움직이는 방법"/>
          <p:cNvSpPr txBox="1">
            <a:spLocks noGrp="1"/>
          </p:cNvSpPr>
          <p:nvPr>
            <p:ph type="title"/>
          </p:nvPr>
        </p:nvSpPr>
        <p:spPr>
          <a:xfrm>
            <a:off x="571499" y="73762"/>
            <a:ext cx="11861800" cy="1397000"/>
          </a:xfrm>
          <a:prstGeom prst="rect">
            <a:avLst/>
          </a:prstGeom>
        </p:spPr>
        <p:txBody>
          <a:bodyPr/>
          <a:lstStyle/>
          <a:p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문제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b="1" dirty="0" err="1">
                <a:latin typeface="+mn-lt"/>
                <a:ea typeface="KoPubWorldDotum" pitchFamily="2" charset="-127"/>
                <a:cs typeface="KoPubWorldDotum" pitchFamily="2" charset="-127"/>
              </a:rPr>
              <a:t>요약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en-US" altLang="ko-KR" b="1" dirty="0">
                <a:latin typeface="+mn-lt"/>
                <a:ea typeface="KoPubWorldDotum" pitchFamily="2" charset="-127"/>
                <a:cs typeface="KoPubWorldDotum" pitchFamily="2" charset="-127"/>
              </a:rPr>
              <a:t>–</a:t>
            </a:r>
            <a:r>
              <a:rPr b="1" dirty="0">
                <a:latin typeface="+mn-lt"/>
                <a:ea typeface="KoPubWorldDotum" pitchFamily="2" charset="-127"/>
                <a:cs typeface="KoPubWorldDotum" pitchFamily="2" charset="-127"/>
              </a:rPr>
              <a:t> </a:t>
            </a:r>
            <a:r>
              <a:rPr lang="ko-KR" altLang="en-US" b="1" dirty="0" err="1">
                <a:latin typeface="+mn-lt"/>
                <a:ea typeface="KoPubWorldDotum" pitchFamily="2" charset="-127"/>
                <a:cs typeface="KoPubWorldDotum" pitchFamily="2" charset="-127"/>
              </a:rPr>
              <a:t>조세퍼스</a:t>
            </a:r>
            <a:r>
              <a:rPr lang="ko-KR" altLang="en-US" b="1" dirty="0">
                <a:latin typeface="+mn-lt"/>
                <a:ea typeface="KoPubWorldDotum" pitchFamily="2" charset="-127"/>
                <a:cs typeface="KoPubWorldDotum" pitchFamily="2" charset="-127"/>
              </a:rPr>
              <a:t> 문제</a:t>
            </a:r>
            <a:endParaRPr b="1" dirty="0">
              <a:latin typeface="+mn-lt"/>
              <a:ea typeface="KoPubWorldDotum" pitchFamily="2" charset="-127"/>
              <a:cs typeface="KoPubWorldDotum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D7A349-BA53-4B9E-B7BF-6A9F1B436CEC}"/>
              </a:ext>
            </a:extLst>
          </p:cNvPr>
          <p:cNvSpPr/>
          <p:nvPr/>
        </p:nvSpPr>
        <p:spPr>
          <a:xfrm>
            <a:off x="8476670" y="7032923"/>
            <a:ext cx="1662545" cy="1821873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E9EC80-8AF0-43A3-BA0C-002E7A959FFA}"/>
              </a:ext>
            </a:extLst>
          </p:cNvPr>
          <p:cNvGrpSpPr/>
          <p:nvPr/>
        </p:nvGrpSpPr>
        <p:grpSpPr>
          <a:xfrm>
            <a:off x="634999" y="8631839"/>
            <a:ext cx="877164" cy="842361"/>
            <a:chOff x="9191481" y="4136039"/>
            <a:chExt cx="877164" cy="84236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D13E9A5-9BB7-4690-9360-1D6B741B88BB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3793E2-95A5-4B07-B515-9188B56246EA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6C5EDF-40BE-4F2F-9592-F4F24F939664}"/>
              </a:ext>
            </a:extLst>
          </p:cNvPr>
          <p:cNvSpPr/>
          <p:nvPr/>
        </p:nvSpPr>
        <p:spPr>
          <a:xfrm>
            <a:off x="8869360" y="7285136"/>
            <a:ext cx="877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81347-C3ED-4620-8D64-CF8C4AAC5B73}"/>
              </a:ext>
            </a:extLst>
          </p:cNvPr>
          <p:cNvSpPr txBox="1"/>
          <p:nvPr/>
        </p:nvSpPr>
        <p:spPr>
          <a:xfrm>
            <a:off x="571499" y="2020497"/>
            <a:ext cx="4000501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0" b="1" dirty="0"/>
              <a:t>N = 5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KoPubWorld돋움체 Medium"/>
              </a:rPr>
              <a:t>K = 2</a:t>
            </a:r>
            <a:endParaRPr kumimoji="0" lang="ko-KR" altLang="en-US" sz="6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KoPubWorld돋움체 Medium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166CF1-166F-49D9-A83C-875099C8BCF3}"/>
              </a:ext>
            </a:extLst>
          </p:cNvPr>
          <p:cNvCxnSpPr/>
          <p:nvPr/>
        </p:nvCxnSpPr>
        <p:spPr>
          <a:xfrm flipH="1">
            <a:off x="8129222" y="6616709"/>
            <a:ext cx="2357440" cy="2654300"/>
          </a:xfrm>
          <a:prstGeom prst="line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4CBC24-D12B-4279-B129-1B762E314BD4}"/>
              </a:ext>
            </a:extLst>
          </p:cNvPr>
          <p:cNvGrpSpPr/>
          <p:nvPr/>
        </p:nvGrpSpPr>
        <p:grpSpPr>
          <a:xfrm>
            <a:off x="1622063" y="8625891"/>
            <a:ext cx="877164" cy="842361"/>
            <a:chOff x="9191481" y="4136039"/>
            <a:chExt cx="877164" cy="84236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12D5552-DCBB-4D35-AE03-5BF36CE12FDF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4424F5-1DFC-4EAA-87D4-97B205A90BAE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B10552-A839-41DC-BDA4-18690C4C5F17}"/>
              </a:ext>
            </a:extLst>
          </p:cNvPr>
          <p:cNvGrpSpPr/>
          <p:nvPr/>
        </p:nvGrpSpPr>
        <p:grpSpPr>
          <a:xfrm>
            <a:off x="2723114" y="8625890"/>
            <a:ext cx="877164" cy="842361"/>
            <a:chOff x="9191481" y="4136039"/>
            <a:chExt cx="877164" cy="84236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263FF7C-410F-4B9B-BE36-94D582339A97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8BCA959-03FA-478B-A899-3D8B69221654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E4C604-8219-4F75-90FE-AA333C5A2F7E}"/>
              </a:ext>
            </a:extLst>
          </p:cNvPr>
          <p:cNvGrpSpPr/>
          <p:nvPr/>
        </p:nvGrpSpPr>
        <p:grpSpPr>
          <a:xfrm>
            <a:off x="3648678" y="8625889"/>
            <a:ext cx="877164" cy="842361"/>
            <a:chOff x="9191481" y="4136039"/>
            <a:chExt cx="877164" cy="84236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8F83C2D-34C7-4945-B401-02802EBD6AE1}"/>
                </a:ext>
              </a:extLst>
            </p:cNvPr>
            <p:cNvSpPr/>
            <p:nvPr/>
          </p:nvSpPr>
          <p:spPr>
            <a:xfrm>
              <a:off x="9222505" y="4136039"/>
              <a:ext cx="759695" cy="842361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DD752A-1BD6-4F81-9443-6F0BC606B991}"/>
                </a:ext>
              </a:extLst>
            </p:cNvPr>
            <p:cNvSpPr/>
            <p:nvPr/>
          </p:nvSpPr>
          <p:spPr>
            <a:xfrm>
              <a:off x="9191481" y="4264566"/>
              <a:ext cx="877164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40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008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KoPubWorld돋움체 Bold"/>
        <a:ea typeface="KoPubWorld돋움체 Bold"/>
        <a:cs typeface="KoPubWorld돋움체 Bold"/>
      </a:majorFont>
      <a:minorFont>
        <a:latin typeface="KoPubWorld돋움체 Medium"/>
        <a:ea typeface="KoPubWorld돋움체 Medium"/>
        <a:cs typeface="KoPubWorld돋움체 Medium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KoPubWorld돋움체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164</Words>
  <Application>Microsoft Office PowerPoint</Application>
  <PresentationFormat>사용자 지정</PresentationFormat>
  <Paragraphs>77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KoPubWorldDotum</vt:lpstr>
      <vt:lpstr>맑은 고딕</vt:lpstr>
      <vt:lpstr>Nanum Gothic</vt:lpstr>
      <vt:lpstr>KoPubWorldDotum Medium</vt:lpstr>
      <vt:lpstr>KoPubWorld돋움체 Bold</vt:lpstr>
      <vt:lpstr>KoPubWorld돋움체 Medium</vt:lpstr>
      <vt:lpstr>Helvetica Neue Light</vt:lpstr>
      <vt:lpstr>Nanum Gothic ExtraBold</vt:lpstr>
      <vt:lpstr>Arial</vt:lpstr>
      <vt:lpstr>ModernPortfolio</vt:lpstr>
      <vt:lpstr>1158: 조세퍼스문제</vt:lpstr>
      <vt:lpstr>발표 순서</vt:lpstr>
      <vt:lpstr>문제 요약 – 조세퍼스 문제</vt:lpstr>
      <vt:lpstr>문제 요약 – 조세퍼스 문제</vt:lpstr>
      <vt:lpstr>문제 요약 – 조세퍼스 문제</vt:lpstr>
      <vt:lpstr>문제 요약 – 조세퍼스 문제</vt:lpstr>
      <vt:lpstr>문제 요약 – 조세퍼스 문제</vt:lpstr>
      <vt:lpstr>문제 요약 – 조세퍼스 문제</vt:lpstr>
      <vt:lpstr>문제 요약 – 조세퍼스 문제</vt:lpstr>
      <vt:lpstr>문제 요약 – 조세퍼스 문제</vt:lpstr>
      <vt:lpstr>해결 방법 찾기</vt:lpstr>
      <vt:lpstr>해결 방법 찾기</vt:lpstr>
      <vt:lpstr>해결 방법 찾기</vt:lpstr>
      <vt:lpstr>해결 방법 찾기</vt:lpstr>
      <vt:lpstr>코드로 옮기기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사과와 바나나</dc:title>
  <cp:lastModifiedBy> </cp:lastModifiedBy>
  <cp:revision>24</cp:revision>
  <cp:lastPrinted>2019-04-07T08:37:03Z</cp:lastPrinted>
  <dcterms:modified xsi:type="dcterms:W3CDTF">2019-08-18T02:47:04Z</dcterms:modified>
</cp:coreProperties>
</file>