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3004800" cy="9753600"/>
  <p:notesSz cx="6858000" cy="9144000"/>
  <p:embeddedFontLst>
    <p:embeddedFont>
      <p:font typeface="KoPubWorld돋움체 Medium" panose="020B0600000101010101" charset="-127"/>
      <p:regular r:id="rId36"/>
    </p:embeddedFont>
    <p:embeddedFont>
      <p:font typeface="Nanum Gothic" panose="020B0600000101010101" charset="-127"/>
      <p:regular r:id="rId37"/>
      <p:bold r:id="rId38"/>
    </p:embeddedFont>
    <p:embeddedFont>
      <p:font typeface="Nanum Gothic ExtraBold" panose="020B0600000101010101" charset="-127"/>
      <p:bold r:id="rId39"/>
    </p:embeddedFont>
    <p:embeddedFont>
      <p:font typeface="KBIZ한마음고딕 R" panose="02020503020101020101" pitchFamily="18" charset="-127"/>
      <p:regular r:id="rId40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4638"/>
  </p:normalViewPr>
  <p:slideViewPr>
    <p:cSldViewPr snapToGrid="0" snapToObjects="1">
      <p:cViewPr varScale="1">
        <p:scale>
          <a:sx n="76" d="100"/>
          <a:sy n="76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선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23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+mj-ea"/>
                <a:cs typeface="KoPubWorldDotum" pitchFamily="2" charset="-127"/>
              </a:rPr>
              <a:t>Chapter 9. 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중앙값과 순서 통계량</a:t>
            </a:r>
            <a:br>
              <a:rPr lang="en-US" altLang="ko-KR" b="1" dirty="0">
                <a:latin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cs typeface="KoPubWorldDotum" pitchFamily="2" charset="-127"/>
              </a:rPr>
              <a:t>(Elementary Data Structures)</a:t>
            </a:r>
            <a:endParaRPr b="1" dirty="0">
              <a:latin typeface="+mj-ea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20150413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남윤원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9-2.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선형적인 평균 수행시간에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expected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FEB3ECCF-DDD6-453F-B507-53631E4FB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선택 문제에 대한 분할정복 알고리즘 제시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677EB2-7618-44FB-9EFC-79209672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3054349"/>
            <a:ext cx="10607675" cy="63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727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9-2.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선형적인 평균 수행시간에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expected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FEB3ECCF-DDD6-453F-B507-53631E4FB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Pivot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원소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7C0216-BDFA-46FA-804A-507D17EA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913062"/>
            <a:ext cx="9753600" cy="67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321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9-2.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선형적인 평균 수행시간에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expected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FEB3ECCF-DDD6-453F-B507-53631E4FB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Pivot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원소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AD7689-3AA9-4665-899F-5C0CB414FAB8}"/>
              </a:ext>
            </a:extLst>
          </p:cNvPr>
          <p:cNvGrpSpPr/>
          <p:nvPr/>
        </p:nvGrpSpPr>
        <p:grpSpPr>
          <a:xfrm>
            <a:off x="946150" y="2730500"/>
            <a:ext cx="11112500" cy="6896100"/>
            <a:chOff x="838200" y="2863850"/>
            <a:chExt cx="11506200" cy="720010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8DAA1A2-98A0-4374-92DB-55FD8D469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863850"/>
              <a:ext cx="11366500" cy="140777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8DCA52E-BEFE-4D0E-8774-6B6152469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271628"/>
              <a:ext cx="11506200" cy="5792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7196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9-2.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선형적인 평균 수행시간에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expected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7B54AA-4E40-4A53-868A-12DF94BE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22487"/>
            <a:ext cx="11531600" cy="73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872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9-2.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선형적인 평균 수행시간에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expected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9E31F5-2657-4586-9F4C-171EFC70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2" y="2187575"/>
            <a:ext cx="10599738" cy="74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442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9-2.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선형적인 평균 수행시간에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expected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667008-FE22-4CBB-B268-F88D3459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" y="2095500"/>
            <a:ext cx="10355263" cy="73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8162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9-2.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선형적인 평균 수행시간에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expected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C33E38-BE9C-4DE4-A075-DEDC63C6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98687"/>
            <a:ext cx="9855200" cy="74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0150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9-2.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선형적인 평균 수행시간에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expected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C33E38-BE9C-4DE4-A075-DEDC63C6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98687"/>
            <a:ext cx="8216900" cy="62044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BDFB7B-E6DA-4635-9806-97C2C8E7B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8064851"/>
            <a:ext cx="7366000" cy="16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9-2.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선형적인 평균 수행시간에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expected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E04FC1-5EE3-426C-BB51-F48F4B36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967037"/>
            <a:ext cx="11010900" cy="42118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6D6085-FAE0-45BB-83A3-66CB11CBF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7178925"/>
            <a:ext cx="10880449" cy="1990475"/>
          </a:xfrm>
          <a:prstGeom prst="rect">
            <a:avLst/>
          </a:prstGeom>
        </p:spPr>
      </p:pic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989E002-2FE7-46B0-9562-82C80BA8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8257852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9-3.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최악의 경우 선형 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worst-case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989E002-2FE7-46B0-9562-82C80BA8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최악의 경우에도 수행시간이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O(n)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인 선택 알고리즘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4F0FB9-F898-4898-95C6-3C694FB4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981324"/>
            <a:ext cx="11479544" cy="25812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308854-83C1-4D2C-BFFC-E8D510614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990"/>
          <a:stretch/>
        </p:blipFill>
        <p:spPr>
          <a:xfrm>
            <a:off x="660400" y="5899150"/>
            <a:ext cx="8420100" cy="3181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0C511D-8C58-425B-B69D-0E9A73550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721"/>
          <a:stretch/>
        </p:blipFill>
        <p:spPr>
          <a:xfrm>
            <a:off x="4387850" y="6372224"/>
            <a:ext cx="84201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35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목차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131" name="문제 요약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9-0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기초 이론</a:t>
            </a:r>
            <a:endParaRPr lang="en-US" dirty="0">
              <a:latin typeface="+mj-ea"/>
              <a:ea typeface="+mj-ea"/>
              <a:cs typeface="KoPubWorldDotum Medium" pitchFamily="2" charset="-127"/>
            </a:endParaRPr>
          </a:p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9-1.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최솟값과 최댓값</a:t>
            </a:r>
            <a:endParaRPr lang="en-US" altLang="ko-KR" dirty="0">
              <a:latin typeface="+mj-ea"/>
              <a:ea typeface="+mj-ea"/>
              <a:cs typeface="KoPubWorldDotum Medium" pitchFamily="2" charset="-127"/>
            </a:endParaRPr>
          </a:p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9-2.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선형적인 평균 수행시간에 선택하기</a:t>
            </a:r>
            <a:endParaRPr dirty="0">
              <a:latin typeface="+mj-ea"/>
              <a:ea typeface="+mj-ea"/>
              <a:cs typeface="KoPubWorldDotum Medium" pitchFamily="2" charset="-127"/>
            </a:endParaRPr>
          </a:p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9-3.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최악의 경우 선형 시간에 선택하기</a:t>
            </a:r>
            <a:endParaRPr lang="en-US" altLang="ko-KR" dirty="0">
              <a:latin typeface="+mj-ea"/>
              <a:ea typeface="+mj-ea"/>
              <a:cs typeface="KoPubWorldDotum Medium" pitchFamily="2" charset="-127"/>
            </a:endParaRPr>
          </a:p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9-4.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종합문제</a:t>
            </a:r>
            <a:endParaRPr dirty="0">
              <a:latin typeface="+mj-ea"/>
              <a:ea typeface="+mj-ea"/>
              <a:cs typeface="KoPubWorldDotum Medium" pitchFamily="2" charset="-127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9-3.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최악의 경우 선형 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worst-case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989E002-2FE7-46B0-9562-82C80BA8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SELECT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알고리즘 수행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C688FD-994C-48A8-A410-10127E4E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3195637"/>
            <a:ext cx="85058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526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9-3.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최악의 경우 선형 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worst-case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989E002-2FE7-46B0-9562-82C80BA8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SELECT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알고리즘 수행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C688FD-994C-48A8-A410-10127E4E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3195637"/>
            <a:ext cx="85058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435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9-3.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최악의 경우 선형 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worst-case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989E002-2FE7-46B0-9562-82C80BA8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SELECT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알고리즘 수행 과정 분석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A7E61A-E670-46EA-8A84-C8EEF5C3C3F2}"/>
              </a:ext>
            </a:extLst>
          </p:cNvPr>
          <p:cNvGrpSpPr/>
          <p:nvPr/>
        </p:nvGrpSpPr>
        <p:grpSpPr>
          <a:xfrm>
            <a:off x="598487" y="2935287"/>
            <a:ext cx="8467725" cy="6210300"/>
            <a:chOff x="598487" y="2935287"/>
            <a:chExt cx="8467725" cy="62103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39BC506-54E7-4E5A-A744-587D58BC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400" y="2935287"/>
              <a:ext cx="8343900" cy="103822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712D5F5-69DE-45E7-A619-890400CB0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487" y="3783012"/>
              <a:ext cx="8467725" cy="5362575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B182645-1BBA-4039-92B6-11C256D1AD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449" b="40990"/>
          <a:stretch/>
        </p:blipFill>
        <p:spPr>
          <a:xfrm>
            <a:off x="9004300" y="2598739"/>
            <a:ext cx="38354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446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9-3.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최악의 경우 선형 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worst-case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989E002-2FE7-46B0-9562-82C80BA8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SELECT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알고리즘 수행 과정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920624-6CB3-47FE-909C-DC4396CD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922587"/>
            <a:ext cx="8981507" cy="63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77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9-3.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최악의 경우 선형 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worst-case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989E002-2FE7-46B0-9562-82C80BA8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SELECT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알고리즘 수행 과정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59A2B2-80B2-426B-894C-8E800E6A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917825"/>
            <a:ext cx="11012187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3530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9-3.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최악의 경우 선형 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worst-case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989E002-2FE7-46B0-9562-82C80BA8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연습문제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A44743-6D0F-4C9A-ADBC-E1523C51C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2436812"/>
            <a:ext cx="8315325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399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9-3.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최악의 경우 선형 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worst-case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989E002-2FE7-46B0-9562-82C80BA8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연습문제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5EA74A-A3DF-41C0-B51B-1FDB92AE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7" y="3228974"/>
            <a:ext cx="10585753" cy="54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168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9-4.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종합문제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235513-B74B-481A-9640-F111195B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628900"/>
            <a:ext cx="11633232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2603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9-4.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종합문제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235513-B74B-481A-9640-F111195B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628900"/>
            <a:ext cx="11633232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786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9-4.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종합문제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6DE13B-5AB5-4B0A-B7E6-F339CE99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236787"/>
            <a:ext cx="9539181" cy="71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909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9-0.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기초 이론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x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번째 순서 </a:t>
            </a:r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통게량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(order statistic)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은 원소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개로 이루어진 집합에서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x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번째로 작은 원소를 말한다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예를 들어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집합에서 최솟값은 첫 번째 순서 통계량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(x = 1)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이고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최댓값은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번째 순서 통계량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(x = n 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중앙값은 집합에서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“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중간 지점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”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될 것이다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홀수면 중앙값은 유일하고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x = (n+1)/2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인 지점에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짝수면 중앙값은 두 개 있고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n/2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인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지점과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x = (n/2)+1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인 지점에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따라서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의 홀짝 여부와 관계 없이 중앙값은 낮은 중앙값과 높은 중앙값인 지점에 있다고 할 수 있다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책에서는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항상 낮은 중앙값을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“</a:t>
            </a:r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중앙값＂이라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부른다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9-4.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종합문제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5CA1A-3502-44F5-A35D-87F1EAC4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074862"/>
            <a:ext cx="11959937" cy="54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9472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9-4.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종합문제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D14EDF-164A-46E1-B625-1572036D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5" y="2257424"/>
            <a:ext cx="10348070" cy="25221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37B540-11E6-420B-A201-17CA0A2E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4667226"/>
            <a:ext cx="9690100" cy="49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8971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9-4.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종합문제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D14EDF-164A-46E1-B625-1572036D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5" y="2257424"/>
            <a:ext cx="10348070" cy="25221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37B540-11E6-420B-A201-17CA0A2E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4667226"/>
            <a:ext cx="9690100" cy="49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457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9-4.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종합문제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EF85E9-0CD4-4906-8AD3-1B0A4B3C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84387"/>
            <a:ext cx="8505825" cy="74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371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9-0.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기초 이론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장은 서로 다른 숫자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개로 이루어진 집합에서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x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번째 순서 통계량을 구하는 문제를 다룬다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편의상 서로 다른 숫자로 이루어진 집합을 가정한다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장에서 다루는 선택 문제는 다음과 같이 정의된다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82025C-C142-4455-8029-E198EA991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876800"/>
            <a:ext cx="11629686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771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최솟값과 최댓값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30C01D-A15A-4971-98D0-2EA17DF6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68512"/>
            <a:ext cx="9613900" cy="76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002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최솟값과 최댓값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FEB3ECCF-DDD6-453F-B507-53631E4FB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최솟값과 최댓값을 동시에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5C596A-5AC0-472E-A632-E9B6CBAE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3186112"/>
            <a:ext cx="11653609" cy="556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17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최솟값과 최댓값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FEB3ECCF-DDD6-453F-B507-53631E4FB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최솟값과 최댓값을 동시에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endParaRPr lang="ko-KR" altLang="en-US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339104-04BC-4F5B-9138-7D88B226D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3100387"/>
            <a:ext cx="11437717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896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최솟값과 최댓값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FEB3ECCF-DDD6-453F-B507-53631E4FB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연습문제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C976DD-AB67-422E-9528-F8E4C830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7" y="3257550"/>
            <a:ext cx="11895053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117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9-2.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선형적인 평균 수행시간에 선택하기</a:t>
            </a:r>
            <a:br>
              <a:rPr lang="en-US" altLang="ko-KR" b="1" dirty="0">
                <a:latin typeface="+mj-ea"/>
                <a:ea typeface="+mj-ea"/>
                <a:cs typeface="KoPubWorldDotum" pitchFamily="2" charset="-127"/>
              </a:rPr>
            </a:br>
            <a:r>
              <a:rPr lang="en-US" altLang="ko-KR" b="1" dirty="0">
                <a:latin typeface="+mj-ea"/>
                <a:ea typeface="+mj-ea"/>
                <a:cs typeface="KoPubWorldDotum" pitchFamily="2" charset="-127"/>
              </a:rPr>
              <a:t>(Selection in expected linear time)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FEB3ECCF-DDD6-453F-B507-53631E4FB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549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선택 문제에 대한 분할정복 알고리즘 제시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51C182-5915-4A6B-A501-EF69A379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3319462"/>
            <a:ext cx="11370954" cy="45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529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418</Words>
  <Application>Microsoft Office PowerPoint</Application>
  <PresentationFormat>사용자 지정</PresentationFormat>
  <Paragraphs>60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Nanum Gothic ExtraBold</vt:lpstr>
      <vt:lpstr>KoPubWorld돋움체 Medium</vt:lpstr>
      <vt:lpstr>Nanum Gothic</vt:lpstr>
      <vt:lpstr>KBIZ한마음고딕 R</vt:lpstr>
      <vt:lpstr>KoPubWorld돋움체 Bold</vt:lpstr>
      <vt:lpstr>ModernPortfolio</vt:lpstr>
      <vt:lpstr>Chapter 9. 중앙값과 순서 통계량 (Elementary Data Structures)</vt:lpstr>
      <vt:lpstr>목차</vt:lpstr>
      <vt:lpstr>9-0. 기초 이론</vt:lpstr>
      <vt:lpstr>9-0. 기초 이론</vt:lpstr>
      <vt:lpstr>9-1. 최솟값과 최댓값</vt:lpstr>
      <vt:lpstr>9-1. 최솟값과 최댓값</vt:lpstr>
      <vt:lpstr>9-1. 최솟값과 최댓값</vt:lpstr>
      <vt:lpstr>9-1. 최솟값과 최댓값</vt:lpstr>
      <vt:lpstr>9-2. 선형적인 평균 수행시간에 선택하기 (Selection in expected linear time)</vt:lpstr>
      <vt:lpstr>9-2. 선형적인 평균 수행시간에 선택하기 (Selection in expected linear time)</vt:lpstr>
      <vt:lpstr>9-2. 선형적인 평균 수행시간에 선택하기 (Selection in expected linear time)</vt:lpstr>
      <vt:lpstr>9-2. 선형적인 평균 수행시간에 선택하기 (Selection in expected linear time)</vt:lpstr>
      <vt:lpstr>9-2. 선형적인 평균 수행시간에 선택하기 (Selection in expected linear time)</vt:lpstr>
      <vt:lpstr>9-2. 선형적인 평균 수행시간에 선택하기 (Selection in expected linear time)</vt:lpstr>
      <vt:lpstr>9-2. 선형적인 평균 수행시간에 선택하기 (Selection in expected linear time)</vt:lpstr>
      <vt:lpstr>9-2. 선형적인 평균 수행시간에 선택하기 (Selection in expected linear time)</vt:lpstr>
      <vt:lpstr>9-2. 선형적인 평균 수행시간에 선택하기 (Selection in expected linear time)</vt:lpstr>
      <vt:lpstr>9-2. 선형적인 평균 수행시간에 선택하기 (Selection in expected linear time)</vt:lpstr>
      <vt:lpstr>9-3. 최악의 경우 선형 시간에 선택하기 (Selection in worst-case linear time)</vt:lpstr>
      <vt:lpstr>9-3. 최악의 경우 선형 시간에 선택하기 (Selection in worst-case linear time)</vt:lpstr>
      <vt:lpstr>9-3. 최악의 경우 선형 시간에 선택하기 (Selection in worst-case linear time)</vt:lpstr>
      <vt:lpstr>9-3. 최악의 경우 선형 시간에 선택하기 (Selection in worst-case linear time)</vt:lpstr>
      <vt:lpstr>9-3. 최악의 경우 선형 시간에 선택하기 (Selection in worst-case linear time)</vt:lpstr>
      <vt:lpstr>9-3. 최악의 경우 선형 시간에 선택하기 (Selection in worst-case linear time)</vt:lpstr>
      <vt:lpstr>9-3. 최악의 경우 선형 시간에 선택하기 (Selection in worst-case linear time)</vt:lpstr>
      <vt:lpstr>9-3. 최악의 경우 선형 시간에 선택하기 (Selection in worst-case linear time)</vt:lpstr>
      <vt:lpstr>9-4. 종합문제</vt:lpstr>
      <vt:lpstr>9-4. 종합문제</vt:lpstr>
      <vt:lpstr>9-4. 종합문제</vt:lpstr>
      <vt:lpstr>9-4. 종합문제</vt:lpstr>
      <vt:lpstr>9-4. 종합문제</vt:lpstr>
      <vt:lpstr>9-4. 종합문제</vt:lpstr>
      <vt:lpstr>9-4. 종합문제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윤원 남</cp:lastModifiedBy>
  <cp:revision>46</cp:revision>
  <cp:lastPrinted>2019-04-07T08:37:03Z</cp:lastPrinted>
  <dcterms:modified xsi:type="dcterms:W3CDTF">2019-08-11T14:47:14Z</dcterms:modified>
</cp:coreProperties>
</file>